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8" r:id="rId31"/>
    <p:sldId id="285" r:id="rId32"/>
    <p:sldId id="286" r:id="rId33"/>
    <p:sldId id="289" r:id="rId34"/>
    <p:sldId id="291" r:id="rId35"/>
    <p:sldId id="292" r:id="rId36"/>
    <p:sldId id="293" r:id="rId37"/>
    <p:sldId id="294" r:id="rId38"/>
    <p:sldId id="287" r:id="rId39"/>
    <p:sldId id="290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B226F-C08C-4AD4-B24A-7ED9C7DE30C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6FD8B-C168-4498-95B3-5C6552C1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4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895AEC-0DC7-405B-8BEB-18CBA4B85BF8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03263"/>
            <a:ext cx="4641850" cy="3481387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764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BDD4BE-C1BA-45A2-8532-7C0AC888BDF5}" type="slidenum">
              <a:rPr lang="en-US" altLang="en-US" sz="1200">
                <a:latin typeface="Arial" panose="020B0604020202020204" pitchFamily="34" charset="0"/>
              </a:rPr>
              <a:pPr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03263"/>
            <a:ext cx="6188075" cy="3481387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D6B153-5F9A-45C8-BCC1-FD84C69E6A64}" type="slidenum">
              <a:rPr lang="en-US" altLang="en-US" sz="1200">
                <a:latin typeface="Arial" panose="020B0604020202020204" pitchFamily="34" charset="0"/>
              </a:rPr>
              <a:pPr/>
              <a:t>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03263"/>
            <a:ext cx="6188075" cy="3481387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8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51BA23-626D-4697-99E0-12A43C853B6E}" type="slidenum">
              <a:rPr lang="en-US" altLang="en-US" sz="1200">
                <a:latin typeface="Arial" panose="020B0604020202020204" pitchFamily="34" charset="0"/>
              </a:rPr>
              <a:pPr/>
              <a:t>5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03263"/>
            <a:ext cx="6188075" cy="3481387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81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1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6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4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1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0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9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9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3D09F-EE67-4826-A8DB-BE2BA5040CDB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9BAA-72C7-433D-B720-EF9B63DA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2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KB/string/TR1Regex.aspx" TargetMode="External"/><Relationship Id="rId2" Type="http://schemas.openxmlformats.org/officeDocument/2006/relationships/hyperlink" Target="http://www.codeguru.com/cpp/cpp/cpp_mfc/stl/article.php/c153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7/docs/api/java/util/regex/Matcher.html" TargetMode="External"/><Relationship Id="rId5" Type="http://schemas.openxmlformats.org/officeDocument/2006/relationships/hyperlink" Target="https://docs.oracle.com/javase/7/docs/api/java/util/regex/Pattern.html" TargetMode="External"/><Relationship Id="rId4" Type="http://schemas.openxmlformats.org/officeDocument/2006/relationships/hyperlink" Target="http://msdn.microsoft.com/en-us/library/bb982727.asp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String Parsing in </a:t>
            </a:r>
            <a:r>
              <a:rPr lang="en-US" dirty="0" err="1"/>
              <a:t>c++</a:t>
            </a:r>
            <a:r>
              <a:rPr lang="en-US" dirty="0"/>
              <a:t> </a:t>
            </a:r>
          </a:p>
          <a:p>
            <a:r>
              <a:rPr lang="en-US" dirty="0"/>
              <a:t>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4242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simple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regex pattern("</a:t>
            </a:r>
            <a:r>
              <a:rPr lang="en-US" dirty="0" err="1"/>
              <a:t>ello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string line = "Hello";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rgbClr val="FF0000"/>
                </a:solidFill>
              </a:rPr>
              <a:t>regex_search</a:t>
            </a:r>
            <a:r>
              <a:rPr lang="en-US" dirty="0"/>
              <a:t>(line, result, pattern))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&lt;&lt;"Match "&lt;&lt;line&lt;&lt;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Match Hello</a:t>
            </a:r>
          </a:p>
        </p:txBody>
      </p:sp>
    </p:spTree>
    <p:extLst>
      <p:ext uri="{BB962C8B-B14F-4D97-AF65-F5344CB8AC3E}">
        <p14:creationId xmlns:p14="http://schemas.microsoft.com/office/powerpoint/2010/main" val="145664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simple matching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regex pattern("</a:t>
            </a:r>
            <a:r>
              <a:rPr lang="en-US" dirty="0" err="1"/>
              <a:t>ello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string line = "Hi";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regex_search</a:t>
            </a:r>
            <a:r>
              <a:rPr lang="en-US" dirty="0"/>
              <a:t>(line, result, pattern))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&lt;&lt;"Match "&lt;&lt;line&lt;&lt;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would not match</a:t>
            </a:r>
          </a:p>
          <a:p>
            <a:r>
              <a:rPr lang="en-US" dirty="0"/>
              <a:t>Neither would line = "</a:t>
            </a:r>
            <a:r>
              <a:rPr lang="en-US" dirty="0" err="1"/>
              <a:t>eLLo</a:t>
            </a:r>
            <a:r>
              <a:rPr lang="en-US" dirty="0"/>
              <a:t>";</a:t>
            </a:r>
          </a:p>
        </p:txBody>
      </p:sp>
    </p:spTree>
    <p:extLst>
      <p:ext uri="{BB962C8B-B14F-4D97-AF65-F5344CB8AC3E}">
        <p14:creationId xmlns:p14="http://schemas.microsoft.com/office/powerpoint/2010/main" val="365397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insensitive matching.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constant </a:t>
            </a:r>
            <a:r>
              <a:rPr lang="en-US" dirty="0" err="1"/>
              <a:t>icase</a:t>
            </a:r>
            <a:endParaRPr lang="en-US" dirty="0"/>
          </a:p>
          <a:p>
            <a:pPr lvl="1"/>
            <a:r>
              <a:rPr lang="en-US" dirty="0"/>
              <a:t>Character matching should be performed without regard to case. </a:t>
            </a:r>
          </a:p>
          <a:p>
            <a:pPr marL="0" indent="0">
              <a:buNone/>
            </a:pPr>
            <a:r>
              <a:rPr lang="en-US" dirty="0"/>
              <a:t>regex pattern("</a:t>
            </a:r>
            <a:r>
              <a:rPr lang="en-US" dirty="0" err="1"/>
              <a:t>ello</a:t>
            </a:r>
            <a:r>
              <a:rPr lang="en-US" dirty="0"/>
              <a:t>",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regex_constants</a:t>
            </a:r>
            <a:r>
              <a:rPr lang="en-US" dirty="0"/>
              <a:t>::</a:t>
            </a:r>
            <a:r>
              <a:rPr lang="en-US" dirty="0" err="1"/>
              <a:t>icase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string line = "</a:t>
            </a:r>
            <a:r>
              <a:rPr lang="en-US" dirty="0" err="1"/>
              <a:t>heLLo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regex_search</a:t>
            </a:r>
            <a:r>
              <a:rPr lang="en-US" dirty="0"/>
              <a:t>(line, result, pattern))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&lt;&lt;"Match "&lt;&lt;line&lt;&lt;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Match </a:t>
            </a:r>
            <a:r>
              <a:rPr lang="en-US" dirty="0" err="1"/>
              <a:t>heLLo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7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alternation matching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assume we are using </a:t>
            </a:r>
            <a:r>
              <a:rPr lang="en-US" dirty="0" err="1">
                <a:solidFill>
                  <a:srgbClr val="FF0000"/>
                </a:solidFill>
              </a:rPr>
              <a:t>regex_search</a:t>
            </a:r>
            <a:r>
              <a:rPr lang="en-US" dirty="0">
                <a:solidFill>
                  <a:srgbClr val="FF0000"/>
                </a:solidFill>
              </a:rPr>
              <a:t> unless other noted.</a:t>
            </a:r>
          </a:p>
          <a:p>
            <a:r>
              <a:rPr lang="en-US" altLang="en-US" dirty="0"/>
              <a:t>| allows matching with an or</a:t>
            </a:r>
          </a:p>
          <a:p>
            <a:r>
              <a:rPr lang="en-US" dirty="0"/>
              <a:t>regex pattern("</a:t>
            </a:r>
            <a:r>
              <a:rPr lang="en-US" altLang="en-US" dirty="0" err="1"/>
              <a:t>Fred|Wilma|Pebbles</a:t>
            </a:r>
            <a:r>
              <a:rPr lang="en-US" dirty="0"/>
              <a:t>");</a:t>
            </a:r>
          </a:p>
          <a:p>
            <a:pPr lvl="1"/>
            <a:r>
              <a:rPr lang="en-US" dirty="0"/>
              <a:t>True if contains Fred, Wilma, or Pebbles</a:t>
            </a:r>
          </a:p>
          <a:p>
            <a:r>
              <a:rPr lang="en-US" dirty="0"/>
              <a:t>regex pattern("</a:t>
            </a:r>
            <a:r>
              <a:rPr lang="en-US" altLang="en-US" dirty="0" err="1"/>
              <a:t>Fred|Wilma|Pebbles</a:t>
            </a:r>
            <a:r>
              <a:rPr lang="en-US" altLang="en-US" dirty="0"/>
              <a:t> Flintstone</a:t>
            </a:r>
            <a:r>
              <a:rPr lang="en-US" dirty="0"/>
              <a:t>");</a:t>
            </a:r>
          </a:p>
          <a:p>
            <a:pPr lvl="1"/>
            <a:r>
              <a:rPr lang="en-US" dirty="0"/>
              <a:t>matches Fred, Wilma, or Pebbles Flintstone</a:t>
            </a:r>
          </a:p>
          <a:p>
            <a:endParaRPr lang="en-US" dirty="0"/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52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and alternation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 )  allow you to group matching and end alternation as well.</a:t>
            </a:r>
          </a:p>
          <a:p>
            <a:r>
              <a:rPr lang="en-US" dirty="0"/>
              <a:t>regex pattern("(</a:t>
            </a:r>
            <a:r>
              <a:rPr lang="en-US" dirty="0" err="1"/>
              <a:t>Fred|Wilma|Pebbles</a:t>
            </a:r>
            <a:r>
              <a:rPr lang="en-US" dirty="0"/>
              <a:t>) Flintstone")</a:t>
            </a:r>
          </a:p>
          <a:p>
            <a:pPr lvl="1"/>
            <a:r>
              <a:rPr lang="en-US" dirty="0"/>
              <a:t>matches Fred Flintstone, Wilma Flintstone, or Pebbles Flintstone</a:t>
            </a:r>
          </a:p>
          <a:p>
            <a:endParaRPr lang="en-US" dirty="0"/>
          </a:p>
          <a:p>
            <a:r>
              <a:rPr lang="en-US" dirty="0"/>
              <a:t>regex pattern("(</a:t>
            </a:r>
            <a:r>
              <a:rPr lang="en-US" dirty="0" err="1"/>
              <a:t>Blue|Song</a:t>
            </a:r>
            <a:r>
              <a:rPr lang="en-US" dirty="0"/>
              <a:t>)bird")</a:t>
            </a:r>
          </a:p>
          <a:p>
            <a:pPr lvl="1"/>
            <a:r>
              <a:rPr lang="en-US" dirty="0"/>
              <a:t>matches Bluebird or Songbird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Remember we are using </a:t>
            </a:r>
            <a:r>
              <a:rPr lang="en-US" dirty="0" err="1"/>
              <a:t>reg_search</a:t>
            </a:r>
            <a:r>
              <a:rPr lang="en-US" dirty="0"/>
              <a:t>.   So the line could "There is a Songbird singing in the tree"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05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and alternation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regex ex3("(</a:t>
            </a:r>
            <a:r>
              <a:rPr lang="en-US" dirty="0" err="1"/>
              <a:t>p|g|m|s|b</a:t>
            </a:r>
            <a:r>
              <a:rPr lang="en-US" dirty="0"/>
              <a:t>)et");</a:t>
            </a:r>
          </a:p>
          <a:p>
            <a:pPr lvl="1"/>
            <a:r>
              <a:rPr lang="en-US" dirty="0"/>
              <a:t>true if contains </a:t>
            </a:r>
            <a:r>
              <a:rPr lang="en-US" dirty="0" err="1"/>
              <a:t>contains</a:t>
            </a:r>
            <a:r>
              <a:rPr lang="en-US" dirty="0"/>
              <a:t>: pet, get, met, set, or bet</a:t>
            </a:r>
          </a:p>
          <a:p>
            <a:pPr lvl="1"/>
            <a:r>
              <a:rPr lang="en-US" dirty="0"/>
              <a:t>note () are also used to capture the match</a:t>
            </a:r>
          </a:p>
          <a:p>
            <a:pPr lvl="2"/>
            <a:r>
              <a:rPr lang="en-US" dirty="0"/>
              <a:t>So the result variable will tell you which letter it matched.</a:t>
            </a:r>
          </a:p>
          <a:p>
            <a:pPr lvl="1"/>
            <a:endParaRPr lang="en-US" dirty="0"/>
          </a:p>
          <a:p>
            <a:r>
              <a:rPr lang="en-US" dirty="0"/>
              <a:t>regex ex4("</a:t>
            </a:r>
            <a:r>
              <a:rPr lang="en-US" dirty="0" err="1"/>
              <a:t>th</a:t>
            </a:r>
            <a:r>
              <a:rPr lang="en-US" dirty="0"/>
              <a:t>(</a:t>
            </a:r>
            <a:r>
              <a:rPr lang="en-US" dirty="0" err="1"/>
              <a:t>is|at</a:t>
            </a:r>
            <a:r>
              <a:rPr lang="en-US" dirty="0"/>
              <a:t>)");</a:t>
            </a:r>
          </a:p>
          <a:p>
            <a:pPr lvl="1"/>
            <a:r>
              <a:rPr lang="en-US" dirty="0"/>
              <a:t>true if the string contains this or that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27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character matching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Use [] for single character matching.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</a:t>
            </a:r>
            <a:r>
              <a:rPr lang="en-US" altLang="en-US" dirty="0" err="1"/>
              <a:t>abc</a:t>
            </a:r>
            <a:r>
              <a:rPr lang="en-US" altLang="en-US" dirty="0"/>
              <a:t>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it contains a and/or b and/or c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</a:t>
            </a:r>
            <a:r>
              <a:rPr lang="en-US" altLang="en-US" dirty="0" err="1"/>
              <a:t>pgmsb</a:t>
            </a:r>
            <a:r>
              <a:rPr lang="en-US" altLang="en-US" dirty="0"/>
              <a:t>]et")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it contains for pet, get, met, set or bet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[Fred]")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it contains F and/or r and/or e and/or 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Not listed characters ^ character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[^</a:t>
            </a:r>
            <a:r>
              <a:rPr lang="en-US" altLang="en-US" dirty="0" err="1"/>
              <a:t>abc</a:t>
            </a:r>
            <a:r>
              <a:rPr lang="en-US" altLang="en-US" dirty="0"/>
              <a:t>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it does not contain a and b and c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[a-z]")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it contains any lower case letter a through z</a:t>
            </a:r>
          </a:p>
        </p:txBody>
      </p:sp>
    </p:spTree>
    <p:extLst>
      <p:ext uri="{BB962C8B-B14F-4D97-AF65-F5344CB8AC3E}">
        <p14:creationId xmlns:p14="http://schemas.microsoft.com/office/powerpoint/2010/main" val="402496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character or'd matching (2)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regex pattern("</a:t>
            </a:r>
            <a:r>
              <a:rPr lang="en-US" altLang="en-US" dirty="0"/>
              <a:t>[0-9]")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it contains any number 0 through 9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[0-9\-]")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matches 0 through 9 or the minus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[a-z0-9\^]")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matches any single lowercase letter or digit or ^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[a-zA-Z0-9_]")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matches any single letter, digit, or underscore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[^</a:t>
            </a:r>
            <a:r>
              <a:rPr lang="en-US" altLang="en-US" dirty="0" err="1"/>
              <a:t>aeiouAEIOU</a:t>
            </a:r>
            <a:r>
              <a:rPr lang="en-US" altLang="en-US" dirty="0"/>
              <a:t>]")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matches any non-vowel in in the string</a:t>
            </a:r>
          </a:p>
        </p:txBody>
      </p:sp>
    </p:spTree>
    <p:extLst>
      <p:ext uri="{BB962C8B-B14F-4D97-AF65-F5344CB8AC3E}">
        <p14:creationId xmlns:p14="http://schemas.microsoft.com/office/powerpoint/2010/main" val="479163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multiple uses {</a:t>
            </a:r>
            <a:r>
              <a:rPr lang="en-US" altLang="en-US" dirty="0" err="1"/>
              <a:t>min,max</a:t>
            </a:r>
            <a:r>
              <a:rPr lang="en-US" altLang="en-US" dirty="0"/>
              <a:t>}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a{3}")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true if the string contains </a:t>
            </a:r>
            <a:r>
              <a:rPr lang="en-US" altLang="en-US" dirty="0" err="1"/>
              <a:t>aaa</a:t>
            </a:r>
            <a:endParaRPr lang="en-US" altLang="en-US" dirty="0"/>
          </a:p>
          <a:p>
            <a:r>
              <a:rPr lang="en-US" dirty="0"/>
              <a:t>regex pattern("</a:t>
            </a:r>
            <a:r>
              <a:rPr lang="en-US" altLang="en-US" dirty="0"/>
              <a:t>a{3,}")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matches </a:t>
            </a:r>
            <a:r>
              <a:rPr lang="en-US" altLang="en-US" dirty="0" err="1"/>
              <a:t>aaa</a:t>
            </a:r>
            <a:r>
              <a:rPr lang="en-US" altLang="en-US" dirty="0"/>
              <a:t>, </a:t>
            </a:r>
            <a:r>
              <a:rPr lang="en-US" altLang="en-US" dirty="0" err="1"/>
              <a:t>aaaa</a:t>
            </a:r>
            <a:r>
              <a:rPr lang="en-US" altLang="en-US" dirty="0"/>
              <a:t>, </a:t>
            </a:r>
            <a:r>
              <a:rPr lang="en-US" altLang="en-US" dirty="0" err="1"/>
              <a:t>aaaaa</a:t>
            </a:r>
            <a:r>
              <a:rPr lang="en-US" altLang="en-US" dirty="0"/>
              <a:t>, </a:t>
            </a:r>
            <a:r>
              <a:rPr lang="en-US" altLang="en-US" dirty="0" err="1"/>
              <a:t>aaaaaa</a:t>
            </a:r>
            <a:r>
              <a:rPr lang="en-US" altLang="en-US" dirty="0"/>
              <a:t>, etc.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a{3,5}b")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matches </a:t>
            </a:r>
            <a:r>
              <a:rPr lang="en-US" altLang="en-US" dirty="0" err="1"/>
              <a:t>aaab</a:t>
            </a:r>
            <a:r>
              <a:rPr lang="en-US" altLang="en-US" dirty="0"/>
              <a:t>, </a:t>
            </a:r>
            <a:r>
              <a:rPr lang="en-US" altLang="en-US" dirty="0" err="1"/>
              <a:t>aaaab</a:t>
            </a:r>
            <a:r>
              <a:rPr lang="en-US" altLang="en-US" dirty="0"/>
              <a:t>, </a:t>
            </a:r>
            <a:r>
              <a:rPr lang="en-US" altLang="en-US" dirty="0" err="1"/>
              <a:t>aaaaab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/>
              <a:t>common mistake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Fred{3}")</a:t>
            </a:r>
          </a:p>
          <a:p>
            <a:pPr lvl="1"/>
            <a:r>
              <a:rPr lang="en-US" altLang="en-US" dirty="0"/>
              <a:t>matches </a:t>
            </a:r>
            <a:r>
              <a:rPr lang="en-US" altLang="en-US" dirty="0" err="1"/>
              <a:t>Freddd</a:t>
            </a:r>
            <a:r>
              <a:rPr lang="en-US" altLang="en-US" dirty="0"/>
              <a:t>, not </a:t>
            </a:r>
            <a:r>
              <a:rPr lang="en-US" altLang="en-US" dirty="0" err="1"/>
              <a:t>FredFredFred</a:t>
            </a:r>
            <a:endParaRPr lang="en-US" altLang="en-US" dirty="0"/>
          </a:p>
          <a:p>
            <a:r>
              <a:rPr lang="en-US" altLang="en-US" dirty="0"/>
              <a:t>How to actually do it.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(Fred){3}")</a:t>
            </a:r>
          </a:p>
          <a:p>
            <a:pPr lvl="1"/>
            <a:r>
              <a:rPr lang="en-US" altLang="en-US" dirty="0"/>
              <a:t>matches </a:t>
            </a:r>
            <a:r>
              <a:rPr lang="en-US" altLang="en-US" dirty="0" err="1"/>
              <a:t>FredFredFred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60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 (2)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regex pattern("</a:t>
            </a:r>
            <a:r>
              <a:rPr lang="en-US" altLang="en-US" dirty="0"/>
              <a:t>a{0,5}")</a:t>
            </a:r>
          </a:p>
          <a:p>
            <a:pPr lvl="1"/>
            <a:r>
              <a:rPr lang="en-US" altLang="en-US" dirty="0"/>
              <a:t>match a, aa, </a:t>
            </a:r>
            <a:r>
              <a:rPr lang="en-US" altLang="en-US" dirty="0" err="1"/>
              <a:t>aaa</a:t>
            </a:r>
            <a:r>
              <a:rPr lang="en-US" altLang="en-US" dirty="0"/>
              <a:t>, </a:t>
            </a:r>
            <a:r>
              <a:rPr lang="en-US" altLang="en-US" dirty="0" err="1"/>
              <a:t>aaaa</a:t>
            </a:r>
            <a:r>
              <a:rPr lang="en-US" altLang="en-US" dirty="0"/>
              <a:t>, </a:t>
            </a:r>
            <a:r>
              <a:rPr lang="en-US" altLang="en-US" dirty="0" err="1"/>
              <a:t>aaaaa</a:t>
            </a:r>
            <a:r>
              <a:rPr lang="en-US" altLang="en-US" dirty="0"/>
              <a:t>, and if there are no a's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a*")</a:t>
            </a:r>
          </a:p>
          <a:p>
            <a:pPr lvl="1"/>
            <a:r>
              <a:rPr lang="en-US" altLang="en-US" dirty="0"/>
              <a:t>* match 0 or more times (max match)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a*?")</a:t>
            </a:r>
          </a:p>
          <a:p>
            <a:pPr lvl="1"/>
            <a:r>
              <a:rPr lang="en-US" altLang="en-US" dirty="0"/>
              <a:t>* match 0 or more times (min match)</a:t>
            </a:r>
          </a:p>
          <a:p>
            <a:r>
              <a:rPr lang="en-US" altLang="en-US" dirty="0"/>
              <a:t>Difference between min and max matching</a:t>
            </a:r>
          </a:p>
          <a:p>
            <a:r>
              <a:rPr lang="en-US" altLang="en-US" dirty="0"/>
              <a:t>"</a:t>
            </a:r>
            <a:r>
              <a:rPr lang="en-US" altLang="en-US" dirty="0" err="1"/>
              <a:t>aaaa</a:t>
            </a:r>
            <a:r>
              <a:rPr lang="en-US" altLang="en-US" dirty="0"/>
              <a:t>"; #matches all three above</a:t>
            </a:r>
          </a:p>
          <a:p>
            <a:pPr lvl="1"/>
            <a:r>
              <a:rPr lang="en-US" altLang="en-US" dirty="0"/>
              <a:t>Difference *, matches "</a:t>
            </a:r>
            <a:r>
              <a:rPr lang="en-US" altLang="en-US" dirty="0" err="1"/>
              <a:t>aaaa</a:t>
            </a:r>
            <a:r>
              <a:rPr lang="en-US" altLang="en-US" dirty="0"/>
              <a:t>" while *? matches "a"</a:t>
            </a:r>
          </a:p>
          <a:p>
            <a:pPr lvl="1"/>
            <a:r>
              <a:rPr lang="en-US" altLang="en-US" dirty="0"/>
              <a:t>max matches as many characters as it can</a:t>
            </a:r>
          </a:p>
          <a:p>
            <a:pPr lvl="1"/>
            <a:r>
              <a:rPr lang="en-US" altLang="en-US" dirty="0"/>
              <a:t>while min, matches as few characters as it can</a:t>
            </a:r>
          </a:p>
          <a:p>
            <a:pPr lvl="1"/>
            <a:r>
              <a:rPr lang="en-US" altLang="en-US" dirty="0"/>
              <a:t>This becomes important later on.</a:t>
            </a:r>
          </a:p>
        </p:txBody>
      </p:sp>
    </p:spTree>
    <p:extLst>
      <p:ext uri="{BB962C8B-B14F-4D97-AF65-F5344CB8AC3E}">
        <p14:creationId xmlns:p14="http://schemas.microsoft.com/office/powerpoint/2010/main" val="353452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String parsing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One of main tasks that a program may need to do is take a string and parse it to determine the next step in the program.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Command line applications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Search applications (like bing and google).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Most network applications, send and receive data as strings.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to many more to even begin to name.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altLang="en-US"/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43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 (3)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400" dirty="0"/>
              <a:t>+ 1 or more times (max match)</a:t>
            </a:r>
          </a:p>
          <a:p>
            <a:r>
              <a:rPr lang="en-US" altLang="en-US" sz="2400" dirty="0"/>
              <a:t>+? 1 or more times (min match)</a:t>
            </a:r>
          </a:p>
          <a:p>
            <a:r>
              <a:rPr lang="en-US" sz="2400" dirty="0"/>
              <a:t>regex pattern("</a:t>
            </a:r>
            <a:r>
              <a:rPr lang="en-US" altLang="en-US" sz="2400" dirty="0"/>
              <a:t>a+")</a:t>
            </a:r>
          </a:p>
          <a:p>
            <a:pPr lvl="1"/>
            <a:r>
              <a:rPr lang="en-US" altLang="en-US" sz="2000" dirty="0"/>
              <a:t>true if there are 1 or more "</a:t>
            </a:r>
            <a:r>
              <a:rPr lang="en-US" altLang="en-US" sz="2000" dirty="0" err="1"/>
              <a:t>a"s</a:t>
            </a:r>
            <a:endParaRPr lang="en-US" altLang="en-US" sz="2000" dirty="0"/>
          </a:p>
          <a:p>
            <a:endParaRPr lang="en-US" altLang="en-US" sz="2400" dirty="0"/>
          </a:p>
          <a:p>
            <a:r>
              <a:rPr lang="en-US" altLang="en-US" sz="2400" dirty="0"/>
              <a:t>? match 0 or 1 time (max match)</a:t>
            </a:r>
          </a:p>
          <a:p>
            <a:r>
              <a:rPr lang="en-US" altLang="en-US" sz="2400" dirty="0"/>
              <a:t>?? match 0 or 1 time (min match)</a:t>
            </a:r>
          </a:p>
          <a:p>
            <a:r>
              <a:rPr lang="en-US" sz="2400" dirty="0"/>
              <a:t>regex pattern("</a:t>
            </a:r>
            <a:r>
              <a:rPr lang="en-US" altLang="en-US" sz="2400" dirty="0"/>
              <a:t>a?")</a:t>
            </a:r>
          </a:p>
          <a:p>
            <a:pPr lvl="1"/>
            <a:r>
              <a:rPr lang="en-US" altLang="en-US" sz="2000" dirty="0"/>
              <a:t>true if there 1 a or no "</a:t>
            </a:r>
            <a:r>
              <a:rPr lang="en-US" altLang="en-US" sz="2000" dirty="0" err="1"/>
              <a:t>a"s</a:t>
            </a:r>
            <a:endParaRPr lang="en-US" altLang="en-US" sz="2000" dirty="0"/>
          </a:p>
          <a:p>
            <a:r>
              <a:rPr lang="en-US" altLang="en-US" sz="2400" dirty="0"/>
              <a:t>Also {3,5}?  min match </a:t>
            </a:r>
          </a:p>
          <a:p>
            <a:pPr lvl="1"/>
            <a:r>
              <a:rPr lang="en-US" altLang="en-US" sz="2200" dirty="0"/>
              <a:t>tries to match only 3 where possible</a:t>
            </a:r>
          </a:p>
          <a:p>
            <a:r>
              <a:rPr lang="en-US" altLang="en-US" sz="2400" dirty="0"/>
              <a:t>and {3,5}    max match</a:t>
            </a:r>
          </a:p>
          <a:p>
            <a:pPr lvl="1"/>
            <a:r>
              <a:rPr lang="en-US" altLang="en-US" sz="2000" dirty="0"/>
              <a:t>tries to match 5 where possible</a:t>
            </a:r>
          </a:p>
        </p:txBody>
      </p:sp>
    </p:spTree>
    <p:extLst>
      <p:ext uri="{BB962C8B-B14F-4D97-AF65-F5344CB8AC3E}">
        <p14:creationId xmlns:p14="http://schemas.microsoft.com/office/powerpoint/2010/main" val="2218552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matching quantifiers (4)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regex pattern("</a:t>
            </a:r>
            <a:r>
              <a:rPr lang="en-US" altLang="en-US" dirty="0" err="1"/>
              <a:t>fo+ba?r</a:t>
            </a:r>
            <a:r>
              <a:rPr lang="en-US" altLang="en-US" dirty="0"/>
              <a:t>")</a:t>
            </a:r>
          </a:p>
          <a:p>
            <a:pPr lvl="1"/>
            <a:r>
              <a:rPr lang="en-US" altLang="en-US" dirty="0"/>
              <a:t>matches f, 1 or more o's, b, 0 or 1 a, then an r</a:t>
            </a:r>
          </a:p>
          <a:p>
            <a:pPr lvl="1"/>
            <a:r>
              <a:rPr lang="en-US" altLang="en-US" dirty="0"/>
              <a:t>match:  </a:t>
            </a:r>
            <a:r>
              <a:rPr lang="en-US" altLang="en-US" dirty="0" err="1"/>
              <a:t>fobar</a:t>
            </a:r>
            <a:r>
              <a:rPr lang="en-US" altLang="en-US" dirty="0"/>
              <a:t>, </a:t>
            </a:r>
            <a:r>
              <a:rPr lang="en-US" altLang="en-US" dirty="0" err="1"/>
              <a:t>foobar</a:t>
            </a:r>
            <a:r>
              <a:rPr lang="en-US" altLang="en-US" dirty="0"/>
              <a:t>, </a:t>
            </a:r>
            <a:r>
              <a:rPr lang="en-US" altLang="en-US" dirty="0" err="1"/>
              <a:t>foobr</a:t>
            </a:r>
            <a:r>
              <a:rPr lang="en-US" altLang="en-US" dirty="0"/>
              <a:t>, </a:t>
            </a:r>
          </a:p>
          <a:p>
            <a:pPr lvl="1"/>
            <a:r>
              <a:rPr lang="en-US" altLang="en-US" dirty="0"/>
              <a:t>Non-match: </a:t>
            </a:r>
            <a:r>
              <a:rPr lang="en-US" altLang="en-US" dirty="0" err="1"/>
              <a:t>fbar</a:t>
            </a:r>
            <a:r>
              <a:rPr lang="en-US" altLang="en-US" dirty="0"/>
              <a:t> (missing o), </a:t>
            </a:r>
            <a:r>
              <a:rPr lang="en-US" altLang="en-US" dirty="0" err="1"/>
              <a:t>foobaar</a:t>
            </a:r>
            <a:r>
              <a:rPr lang="en-US" altLang="en-US" dirty="0"/>
              <a:t> (to many a's)</a:t>
            </a:r>
          </a:p>
          <a:p>
            <a:r>
              <a:rPr lang="en-US" dirty="0"/>
              <a:t>regex pattern("</a:t>
            </a:r>
            <a:r>
              <a:rPr lang="en-US" altLang="en-US" dirty="0" err="1"/>
              <a:t>fo</a:t>
            </a:r>
            <a:r>
              <a:rPr lang="en-US" altLang="en-US" dirty="0"/>
              <a:t>*</a:t>
            </a:r>
            <a:r>
              <a:rPr lang="en-US" altLang="en-US" dirty="0" err="1"/>
              <a:t>ba?r</a:t>
            </a:r>
            <a:r>
              <a:rPr lang="en-US" altLang="en-US" dirty="0"/>
              <a:t>")</a:t>
            </a:r>
          </a:p>
          <a:p>
            <a:pPr lvl="1"/>
            <a:r>
              <a:rPr lang="en-US" altLang="en-US" dirty="0"/>
              <a:t>matches f, 0 or more o's, b, 0 or 1 a, then an r</a:t>
            </a:r>
          </a:p>
          <a:p>
            <a:pPr lvl="1"/>
            <a:r>
              <a:rPr lang="en-US" altLang="en-US" dirty="0"/>
              <a:t>match: </a:t>
            </a:r>
            <a:r>
              <a:rPr lang="en-US" altLang="en-US" dirty="0" err="1"/>
              <a:t>fobar</a:t>
            </a:r>
            <a:r>
              <a:rPr lang="en-US" altLang="en-US" dirty="0"/>
              <a:t>, </a:t>
            </a:r>
            <a:r>
              <a:rPr lang="en-US" altLang="en-US" dirty="0" err="1"/>
              <a:t>fbr</a:t>
            </a:r>
            <a:r>
              <a:rPr lang="en-US" altLang="en-US" dirty="0"/>
              <a:t>, </a:t>
            </a:r>
            <a:r>
              <a:rPr lang="en-US" altLang="en-US" dirty="0" err="1"/>
              <a:t>fooobr</a:t>
            </a:r>
            <a:r>
              <a:rPr lang="en-US" altLang="en-US" dirty="0"/>
              <a:t>, etc…</a:t>
            </a:r>
          </a:p>
          <a:p>
            <a:r>
              <a:rPr lang="en-US" altLang="en-US" dirty="0"/>
              <a:t>Inside [], matching quantifiers are "normal" characters.</a:t>
            </a:r>
          </a:p>
          <a:p>
            <a:r>
              <a:rPr lang="en-US" dirty="0"/>
              <a:t>regex pattern("</a:t>
            </a:r>
            <a:r>
              <a:rPr lang="en-US" altLang="en-US" dirty="0"/>
              <a:t>[.?!+]*")</a:t>
            </a:r>
          </a:p>
          <a:p>
            <a:pPr lvl="1"/>
            <a:r>
              <a:rPr lang="en-US" altLang="en-US" dirty="0"/>
              <a:t>matches zero or more ., ?, !, or +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8598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Trying out what we have learned.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45080"/>
            <a:ext cx="10515600" cy="4351338"/>
          </a:xfrm>
        </p:spPr>
        <p:txBody>
          <a:bodyPr>
            <a:normAutofit lnSpcReduction="10000"/>
          </a:bodyPr>
          <a:lstStyle/>
          <a:p>
            <a:pPr marL="533400" indent="-533400"/>
            <a:r>
              <a:rPr lang="en-US" altLang="en-US" dirty="0"/>
              <a:t>What will the following match?</a:t>
            </a:r>
          </a:p>
          <a:p>
            <a:pPr marL="914400" lvl="1" indent="-457200">
              <a:buFontTx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"a+[</a:t>
            </a:r>
            <a:r>
              <a:rPr lang="en-US" altLang="en-US" dirty="0" err="1"/>
              <a:t>bc</a:t>
            </a:r>
            <a:r>
              <a:rPr lang="en-US" altLang="en-US" dirty="0"/>
              <a:t>]")</a:t>
            </a:r>
          </a:p>
          <a:p>
            <a:pPr marL="914400" lvl="1" indent="-457200">
              <a:buFontTx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"(</a:t>
            </a:r>
            <a:r>
              <a:rPr lang="en-US" altLang="en-US" dirty="0" err="1"/>
              <a:t>a|be</a:t>
            </a:r>
            <a:r>
              <a:rPr lang="en-US" altLang="en-US" dirty="0"/>
              <a:t>)"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regex_constants</a:t>
            </a:r>
            <a:r>
              <a:rPr lang="en-US" dirty="0"/>
              <a:t>::</a:t>
            </a:r>
            <a:r>
              <a:rPr lang="en-US" dirty="0" err="1"/>
              <a:t>icase</a:t>
            </a:r>
            <a:r>
              <a:rPr lang="en-US" dirty="0"/>
              <a:t>)</a:t>
            </a:r>
            <a:endParaRPr lang="en-US" altLang="en-US" dirty="0"/>
          </a:p>
          <a:p>
            <a:pPr marL="914400" lvl="1" indent="-457200">
              <a:buFontTx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"Hi{1,3} There\!?")</a:t>
            </a:r>
          </a:p>
          <a:p>
            <a:pPr marL="914400" lvl="1" indent="-457200">
              <a:buFontTx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"(Foo)?Bar"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regex_constants</a:t>
            </a:r>
            <a:r>
              <a:rPr lang="en-US" dirty="0"/>
              <a:t>::</a:t>
            </a:r>
            <a:r>
              <a:rPr lang="en-US" dirty="0" err="1"/>
              <a:t>icase</a:t>
            </a:r>
            <a:r>
              <a:rPr lang="en-US" dirty="0"/>
              <a:t>)</a:t>
            </a:r>
            <a:endParaRPr lang="en-US" altLang="en-US" dirty="0"/>
          </a:p>
          <a:p>
            <a:pPr marL="914400" lvl="1" indent="-457200">
              <a:buFontTx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"[1-9][1-9][a-z]*")</a:t>
            </a:r>
          </a:p>
          <a:p>
            <a:pPr marL="914400" lvl="1" indent="-457200">
              <a:buFontTx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"[a-</a:t>
            </a:r>
            <a:r>
              <a:rPr lang="en-US" altLang="en-US" dirty="0" err="1"/>
              <a:t>zA</a:t>
            </a:r>
            <a:r>
              <a:rPr lang="en-US" altLang="en-US" dirty="0"/>
              <a:t>-Z]+, [A-Z]{2}  [0-9]{5}")</a:t>
            </a:r>
          </a:p>
          <a:p>
            <a:pPr marL="533400" indent="-533400"/>
            <a:r>
              <a:rPr lang="en-US" altLang="en-US" dirty="0"/>
              <a:t>Write a regular expression for these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dirty="0"/>
              <a:t>Match a social security number (with or without dashes)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dirty="0"/>
              <a:t>A street address: number Name with either St, Ln, Rd or nothing.  Also, case insensitive</a:t>
            </a:r>
          </a:p>
        </p:txBody>
      </p:sp>
    </p:spTree>
    <p:extLst>
      <p:ext uri="{BB962C8B-B14F-4D97-AF65-F5344CB8AC3E}">
        <p14:creationId xmlns:p14="http://schemas.microsoft.com/office/powerpoint/2010/main" val="369761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0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.  match one character (except newline)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".")</a:t>
            </a:r>
          </a:p>
          <a:p>
            <a:pPr lvl="1"/>
            <a:r>
              <a:rPr lang="en-US" altLang="en-US" dirty="0"/>
              <a:t>Always true, except when  the string is empty.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</a:t>
            </a:r>
            <a:r>
              <a:rPr lang="en-US" altLang="en-US" dirty="0" err="1"/>
              <a:t>d.g</a:t>
            </a:r>
            <a:r>
              <a:rPr lang="en-US" altLang="en-US" dirty="0"/>
              <a:t>")</a:t>
            </a:r>
          </a:p>
          <a:p>
            <a:pPr lvl="1"/>
            <a:r>
              <a:rPr lang="en-US" altLang="en-US" dirty="0"/>
              <a:t>true for d and </a:t>
            </a:r>
            <a:r>
              <a:rPr lang="en-US" altLang="en-US" dirty="0" err="1"/>
              <a:t>anycharacter</a:t>
            </a:r>
            <a:r>
              <a:rPr lang="en-US" altLang="en-US" dirty="0"/>
              <a:t> and g</a:t>
            </a:r>
          </a:p>
          <a:p>
            <a:pPr lvl="2"/>
            <a:r>
              <a:rPr lang="en-US" altLang="en-US" dirty="0"/>
              <a:t>so dog, </a:t>
            </a:r>
            <a:r>
              <a:rPr lang="en-US" altLang="en-US" dirty="0" err="1"/>
              <a:t>dbg</a:t>
            </a:r>
            <a:r>
              <a:rPr lang="en-US" altLang="en-US" dirty="0"/>
              <a:t>, dag, </a:t>
            </a:r>
            <a:r>
              <a:rPr lang="en-US" altLang="en-US" dirty="0" err="1"/>
              <a:t>dcg</a:t>
            </a:r>
            <a:r>
              <a:rPr lang="en-US" altLang="en-US" dirty="0"/>
              <a:t>, d g, etc.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"d.*g")</a:t>
            </a:r>
          </a:p>
          <a:p>
            <a:pPr lvl="1"/>
            <a:r>
              <a:rPr lang="en-US" altLang="en-US" dirty="0"/>
              <a:t>true d and 0 or more character and g</a:t>
            </a:r>
          </a:p>
          <a:p>
            <a:pPr lvl="2"/>
            <a:r>
              <a:rPr lang="en-US" altLang="en-US" dirty="0"/>
              <a:t>so dg, dog, </a:t>
            </a:r>
            <a:r>
              <a:rPr lang="en-US" altLang="en-US" dirty="0" err="1"/>
              <a:t>dasdfg</a:t>
            </a:r>
            <a:r>
              <a:rPr lang="en-US" altLang="en-US" dirty="0"/>
              <a:t>, d g, etc.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</a:t>
            </a:r>
            <a:r>
              <a:rPr lang="en-US" altLang="en-US" dirty="0" err="1"/>
              <a:t>d.+g</a:t>
            </a:r>
            <a:r>
              <a:rPr lang="en-US" altLang="en-US" dirty="0"/>
              <a:t>")</a:t>
            </a:r>
          </a:p>
          <a:p>
            <a:pPr lvl="1"/>
            <a:r>
              <a:rPr lang="en-US" altLang="en-US" dirty="0"/>
              <a:t>true d and 1 or more character and g</a:t>
            </a:r>
          </a:p>
          <a:p>
            <a:pPr lvl="2"/>
            <a:r>
              <a:rPr lang="en-US" altLang="en-US" dirty="0"/>
              <a:t>so NOT dg, but the rest dog, </a:t>
            </a:r>
            <a:r>
              <a:rPr lang="en-US" altLang="en-US" dirty="0" err="1"/>
              <a:t>dasdfg</a:t>
            </a:r>
            <a:r>
              <a:rPr lang="en-US" altLang="en-US" dirty="0"/>
              <a:t>, d g, etc.</a:t>
            </a:r>
          </a:p>
        </p:txBody>
      </p:sp>
    </p:spTree>
    <p:extLst>
      <p:ext uri="{BB962C8B-B14F-4D97-AF65-F5344CB8AC3E}">
        <p14:creationId xmlns:p14="http://schemas.microsoft.com/office/powerpoint/2010/main" val="549644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 (2)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regex pattern(</a:t>
            </a:r>
            <a:r>
              <a:rPr lang="en-US" altLang="en-US" dirty="0"/>
              <a:t>"</a:t>
            </a:r>
            <a:r>
              <a:rPr lang="en-US" altLang="en-US" dirty="0" err="1"/>
              <a:t>d.?g</a:t>
            </a:r>
            <a:r>
              <a:rPr lang="en-US" altLang="en-US" dirty="0"/>
              <a:t>")</a:t>
            </a:r>
          </a:p>
          <a:p>
            <a:pPr lvl="1"/>
            <a:r>
              <a:rPr lang="en-US" altLang="en-US" dirty="0"/>
              <a:t>true for d and any single character and g AND dg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"d.{0,1}g")</a:t>
            </a:r>
          </a:p>
          <a:p>
            <a:pPr lvl="1"/>
            <a:r>
              <a:rPr lang="en-US" altLang="en-US" dirty="0"/>
              <a:t>true for d and any single character and g AND dg</a:t>
            </a:r>
          </a:p>
          <a:p>
            <a:pPr lvl="1"/>
            <a:r>
              <a:rPr lang="en-US" altLang="en-US" dirty="0"/>
              <a:t>same as above</a:t>
            </a:r>
          </a:p>
          <a:p>
            <a:r>
              <a:rPr lang="en-US" altLang="en-US" dirty="0"/>
              <a:t>if</a:t>
            </a:r>
            <a:r>
              <a:rPr lang="en-US" dirty="0"/>
              <a:t> regex pattern(</a:t>
            </a:r>
            <a:r>
              <a:rPr lang="en-US" altLang="en-US" dirty="0"/>
              <a:t>"d.{2}g")</a:t>
            </a:r>
          </a:p>
          <a:p>
            <a:pPr lvl="1"/>
            <a:r>
              <a:rPr lang="en-US" altLang="en-US" dirty="0"/>
              <a:t>true for d and 2 characters and g</a:t>
            </a:r>
          </a:p>
          <a:p>
            <a:pPr lvl="2"/>
            <a:r>
              <a:rPr lang="en-US" altLang="en-US" dirty="0"/>
              <a:t>so </a:t>
            </a:r>
            <a:r>
              <a:rPr lang="en-US" altLang="en-US" dirty="0" err="1"/>
              <a:t>doog</a:t>
            </a:r>
            <a:r>
              <a:rPr lang="en-US" altLang="en-US" dirty="0"/>
              <a:t>, </a:t>
            </a:r>
            <a:r>
              <a:rPr lang="en-US" altLang="en-US" dirty="0" err="1"/>
              <a:t>dafg</a:t>
            </a:r>
            <a:r>
              <a:rPr lang="en-US" altLang="en-US" dirty="0"/>
              <a:t>, </a:t>
            </a:r>
            <a:r>
              <a:rPr lang="en-US" altLang="en-US" dirty="0" err="1"/>
              <a:t>dghg</a:t>
            </a:r>
            <a:r>
              <a:rPr lang="en-US" altLang="en-US" dirty="0"/>
              <a:t>, etc…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"d.{2,5}g")</a:t>
            </a:r>
          </a:p>
          <a:p>
            <a:pPr lvl="1"/>
            <a:r>
              <a:rPr lang="en-US" altLang="en-US" dirty="0"/>
              <a:t>true for d and 2 to 5 characters and g</a:t>
            </a:r>
          </a:p>
          <a:p>
            <a:pPr lvl="2"/>
            <a:r>
              <a:rPr lang="en-US" altLang="en-US" dirty="0"/>
              <a:t>so </a:t>
            </a:r>
            <a:r>
              <a:rPr lang="en-US" altLang="en-US" dirty="0" err="1"/>
              <a:t>dooog</a:t>
            </a:r>
            <a:r>
              <a:rPr lang="en-US" altLang="en-US" dirty="0"/>
              <a:t>, </a:t>
            </a:r>
            <a:r>
              <a:rPr lang="en-US" altLang="en-US" dirty="0" err="1"/>
              <a:t>doog</a:t>
            </a:r>
            <a:r>
              <a:rPr lang="en-US" altLang="en-US" dirty="0"/>
              <a:t>, </a:t>
            </a:r>
            <a:r>
              <a:rPr lang="en-US" altLang="en-US" dirty="0" err="1"/>
              <a:t>dXXXXXg</a:t>
            </a:r>
            <a:r>
              <a:rPr lang="en-US" altLang="en-US" dirty="0"/>
              <a:t>, </a:t>
            </a:r>
            <a:r>
              <a:rPr lang="en-US" altLang="en-US" dirty="0" err="1"/>
              <a:t>d</a:t>
            </a:r>
            <a:r>
              <a:rPr lang="en-US" altLang="en-US"/>
              <a:t>Xobgg</a:t>
            </a:r>
            <a:r>
              <a:rPr lang="en-US" altLang="en-US" dirty="0"/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3353524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 (3)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Anchoring</a:t>
            </a:r>
          </a:p>
          <a:p>
            <a:r>
              <a:rPr lang="en-US" altLang="en-US" dirty="0"/>
              <a:t>^ beginning of the string (it's a not in [])</a:t>
            </a:r>
          </a:p>
          <a:p>
            <a:r>
              <a:rPr lang="en-US" altLang="en-US" dirty="0"/>
              <a:t>$ end of the string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"^dog$")</a:t>
            </a:r>
          </a:p>
          <a:p>
            <a:pPr lvl="1"/>
            <a:r>
              <a:rPr lang="en-US" altLang="en-US" dirty="0"/>
              <a:t>true only for "dog", not "</a:t>
            </a:r>
            <a:r>
              <a:rPr lang="en-US" altLang="en-US" dirty="0" err="1"/>
              <a:t>ddogg</a:t>
            </a:r>
            <a:r>
              <a:rPr lang="en-US" altLang="en-US" dirty="0"/>
              <a:t>"</a:t>
            </a:r>
          </a:p>
          <a:p>
            <a:pPr lvl="1"/>
            <a:r>
              <a:rPr lang="en-US" altLang="en-US" dirty="0"/>
              <a:t>Note, we could just use </a:t>
            </a:r>
            <a:r>
              <a:rPr lang="en-US" dirty="0" err="1">
                <a:solidFill>
                  <a:srgbClr val="FF0000"/>
                </a:solidFill>
              </a:rPr>
              <a:t>regex_match</a:t>
            </a:r>
            <a:r>
              <a:rPr lang="en-US" dirty="0"/>
              <a:t>(string, result, pattern) instead of anchoring for this one, since we just find to find "dog".</a:t>
            </a:r>
            <a:endParaRPr lang="en-US" altLang="en-US" dirty="0"/>
          </a:p>
          <a:p>
            <a:r>
              <a:rPr lang="en-US" dirty="0"/>
              <a:t>regex pattern(</a:t>
            </a:r>
            <a:r>
              <a:rPr lang="en-US" altLang="en-US" dirty="0"/>
              <a:t>"^dog")</a:t>
            </a:r>
          </a:p>
          <a:p>
            <a:pPr lvl="1"/>
            <a:r>
              <a:rPr lang="en-US" altLang="en-US" dirty="0"/>
              <a:t>true only when the string start with "dog"</a:t>
            </a:r>
          </a:p>
          <a:p>
            <a:pPr lvl="1"/>
            <a:r>
              <a:rPr lang="en-US" altLang="en-US" dirty="0"/>
              <a:t>so "dog", "</a:t>
            </a:r>
            <a:r>
              <a:rPr lang="en-US" altLang="en-US" dirty="0" err="1"/>
              <a:t>doga</a:t>
            </a:r>
            <a:r>
              <a:rPr lang="en-US" altLang="en-US" dirty="0"/>
              <a:t>", etc.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4247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 (4)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regex pattern(</a:t>
            </a:r>
            <a:r>
              <a:rPr lang="en-US" altLang="en-US"/>
              <a:t>"dog$")</a:t>
            </a:r>
          </a:p>
          <a:p>
            <a:pPr lvl="1"/>
            <a:r>
              <a:rPr lang="en-US" altLang="en-US"/>
              <a:t>true when the string ends with "dog"</a:t>
            </a:r>
          </a:p>
          <a:p>
            <a:pPr lvl="1"/>
            <a:r>
              <a:rPr lang="en-US" altLang="en-US"/>
              <a:t>"dog", "asdfadfdog", "ddddooodog"</a:t>
            </a:r>
          </a:p>
          <a:p>
            <a:r>
              <a:rPr lang="en-US"/>
              <a:t>regex pattern(</a:t>
            </a:r>
            <a:r>
              <a:rPr lang="en-US" altLang="en-US"/>
              <a:t>"^.$")</a:t>
            </a:r>
          </a:p>
          <a:p>
            <a:pPr lvl="1"/>
            <a:r>
              <a:rPr lang="en-US" altLang="en-US"/>
              <a:t>true when the string is one character long and not the newline symbol</a:t>
            </a:r>
          </a:p>
          <a:p>
            <a:endParaRPr lang="en-US" altLang="en-US"/>
          </a:p>
          <a:p>
            <a:r>
              <a:rPr lang="en-US"/>
              <a:t>regex pattern(</a:t>
            </a:r>
            <a:r>
              <a:rPr lang="en-US" altLang="en-US"/>
              <a:t>"^[abc]+")</a:t>
            </a:r>
          </a:p>
          <a:p>
            <a:pPr lvl="1"/>
            <a:r>
              <a:rPr lang="en-US" altLang="en-US"/>
              <a:t>true when the string start with</a:t>
            </a:r>
          </a:p>
          <a:p>
            <a:pPr lvl="2"/>
            <a:r>
              <a:rPr lang="en-US" altLang="en-US"/>
              <a:t>"a", "aa", "aaa", etc  with any characters following.</a:t>
            </a:r>
          </a:p>
          <a:p>
            <a:pPr lvl="2"/>
            <a:r>
              <a:rPr lang="en-US" altLang="en-US"/>
              <a:t>"b", "bb", "bbb", etc with any characters following.</a:t>
            </a:r>
          </a:p>
          <a:p>
            <a:pPr lvl="2"/>
            <a:r>
              <a:rPr lang="en-US" altLang="en-US"/>
              <a:t>"c", "cc", "ccc", etc with any characters following</a:t>
            </a:r>
          </a:p>
          <a:p>
            <a:pPr lvl="2"/>
            <a:r>
              <a:rPr lang="en-US" altLang="en-US"/>
              <a:t>As well as any combination of a's, b's, and c's</a:t>
            </a:r>
          </a:p>
          <a:p>
            <a:pPr lvl="3"/>
            <a:r>
              <a:rPr lang="en-US" altLang="en-US"/>
              <a:t>"abcabc", etc.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40516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 (5)</a:t>
            </a:r>
            <a:endParaRPr lang="en-US" alt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\d match a Digit				[0-9]</a:t>
            </a:r>
          </a:p>
          <a:p>
            <a:r>
              <a:rPr lang="en-US" altLang="en-US" dirty="0"/>
              <a:t>\D match a </a:t>
            </a:r>
            <a:r>
              <a:rPr lang="en-US" altLang="en-US" dirty="0" err="1"/>
              <a:t>Nondigit</a:t>
            </a:r>
            <a:r>
              <a:rPr lang="en-US" altLang="en-US" dirty="0"/>
              <a:t>			[^0-9]</a:t>
            </a:r>
          </a:p>
          <a:p>
            <a:r>
              <a:rPr lang="en-US" altLang="en-US" dirty="0"/>
              <a:t>\s match whitespace			[ \t\n\r\f]</a:t>
            </a:r>
          </a:p>
          <a:p>
            <a:r>
              <a:rPr lang="en-US" altLang="en-US" dirty="0"/>
              <a:t>\S match a </a:t>
            </a:r>
            <a:r>
              <a:rPr lang="en-US" altLang="en-US" dirty="0" err="1"/>
              <a:t>Nonwhitespace</a:t>
            </a:r>
            <a:r>
              <a:rPr lang="en-US" altLang="en-US" dirty="0"/>
              <a:t>		[^ \t\n\r\f]</a:t>
            </a:r>
          </a:p>
          <a:p>
            <a:r>
              <a:rPr lang="en-US" altLang="en-US" dirty="0"/>
              <a:t>\w match a Word character 		[a-zA-Z0-9_]</a:t>
            </a:r>
          </a:p>
          <a:p>
            <a:r>
              <a:rPr lang="en-US" altLang="en-US" dirty="0"/>
              <a:t>\W match a Non word Character	[^a-zA-Z0-9_]</a:t>
            </a:r>
          </a:p>
          <a:p>
            <a:r>
              <a:rPr lang="en-US" altLang="en-US" dirty="0"/>
              <a:t>Note, we have an issue in C++ strings.  The \ means something else.  So while it’s \d,  We will have to write \\d in order to get the string to recognize it correctly.</a:t>
            </a:r>
          </a:p>
        </p:txBody>
      </p:sp>
    </p:spTree>
    <p:extLst>
      <p:ext uri="{BB962C8B-B14F-4D97-AF65-F5344CB8AC3E}">
        <p14:creationId xmlns:p14="http://schemas.microsoft.com/office/powerpoint/2010/main" val="2517724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 (5)</a:t>
            </a:r>
            <a:endParaRPr lang="en-US" alt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regex pattern(</a:t>
            </a:r>
            <a:r>
              <a:rPr lang="en-US" altLang="en-US" dirty="0"/>
              <a:t>"\\d") </a:t>
            </a:r>
          </a:p>
          <a:p>
            <a:pPr lvl="1"/>
            <a:r>
              <a:rPr lang="en-US" altLang="en-US" dirty="0"/>
              <a:t>true when string contains a digit 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"\\d+") </a:t>
            </a:r>
          </a:p>
          <a:p>
            <a:pPr lvl="1"/>
            <a:r>
              <a:rPr lang="en-US" altLang="en-US" dirty="0"/>
              <a:t>true when string contains 1 or more digit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"\\w\\d")</a:t>
            </a:r>
          </a:p>
          <a:p>
            <a:pPr lvl="1"/>
            <a:r>
              <a:rPr lang="en-US" altLang="en-US" dirty="0"/>
              <a:t>true contains a word character and 1 digit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"\\w+\\d") </a:t>
            </a:r>
          </a:p>
          <a:p>
            <a:pPr lvl="1"/>
            <a:r>
              <a:rPr lang="en-US" altLang="en-US" dirty="0"/>
              <a:t>true when contains 1 or more word characters and 1 digit</a:t>
            </a:r>
          </a:p>
          <a:p>
            <a:pPr lvl="1"/>
            <a:r>
              <a:rPr lang="en-US" altLang="en-US" dirty="0"/>
              <a:t>so these match "abc1" "a1" "11" "_9" "Z8" and "a1a1"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396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metasymbols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regex pattern(</a:t>
            </a:r>
            <a:r>
              <a:rPr lang="en-US" altLang="en-US" dirty="0"/>
              <a:t>"^\\s\\w\\d")</a:t>
            </a:r>
          </a:p>
          <a:p>
            <a:pPr lvl="1"/>
            <a:r>
              <a:rPr lang="en-US" altLang="en-US" dirty="0"/>
              <a:t>true when it starts with a whitespace, then a word character, and then a digit</a:t>
            </a:r>
          </a:p>
          <a:p>
            <a:pPr lvl="1"/>
            <a:r>
              <a:rPr lang="en-US" altLang="en-US" dirty="0"/>
              <a:t>" 11" "\ta1" "\n11" etc.</a:t>
            </a:r>
          </a:p>
          <a:p>
            <a:r>
              <a:rPr lang="en-US" dirty="0"/>
              <a:t>regex pattern(</a:t>
            </a:r>
            <a:r>
              <a:rPr lang="en-US" altLang="en-US" dirty="0"/>
              <a:t>"^\\s*\\w\\d")</a:t>
            </a:r>
          </a:p>
          <a:p>
            <a:pPr lvl="1"/>
            <a:r>
              <a:rPr lang="en-US" altLang="en-US" dirty="0"/>
              <a:t>true when it starts with 0 or more whitespaces, then a word character, and then a digit</a:t>
            </a:r>
          </a:p>
          <a:p>
            <a:pPr lvl="1"/>
            <a:r>
              <a:rPr lang="en-US" altLang="en-US" dirty="0"/>
              <a:t>" 11" "11" "    \t    a1" </a:t>
            </a:r>
            <a:r>
              <a:rPr lang="en-US" altLang="en-US" dirty="0" err="1"/>
              <a:t>etc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4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/>
              <a:t>How to parse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As with all things in c/</a:t>
            </a:r>
            <a:r>
              <a:rPr lang="en-US" altLang="en-US" dirty="0" err="1"/>
              <a:t>c++</a:t>
            </a:r>
            <a:r>
              <a:rPr lang="en-US" altLang="en-US" dirty="0"/>
              <a:t> you can do it any number of ways.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Develop a functions and algorithms to parse a string up.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Use the methods functions in the string class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String parsing.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Use the </a:t>
            </a:r>
            <a:r>
              <a:rPr lang="en-US" altLang="en-US" dirty="0" err="1"/>
              <a:t>sscanf</a:t>
            </a:r>
            <a:r>
              <a:rPr lang="en-US" altLang="en-US" dirty="0"/>
              <a:t> functions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More like regular expressions.</a:t>
            </a:r>
          </a:p>
          <a:p>
            <a:pPr lvl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Use the regex </a:t>
            </a:r>
            <a:r>
              <a:rPr lang="en-US" altLang="en-US" dirty="0" err="1"/>
              <a:t>stl</a:t>
            </a:r>
            <a:r>
              <a:rPr lang="en-US" altLang="en-US" dirty="0"/>
              <a:t> </a:t>
            </a:r>
          </a:p>
          <a:p>
            <a:pPr lvl="2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Which is regular expressions.</a:t>
            </a:r>
          </a:p>
          <a:p>
            <a:pPr lvl="3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dirty="0"/>
              <a:t>Requires visual studio 2013+ or </a:t>
            </a:r>
            <a:r>
              <a:rPr lang="en-US" altLang="en-US" dirty="0" err="1"/>
              <a:t>gcc</a:t>
            </a:r>
            <a:r>
              <a:rPr lang="en-US" altLang="en-US" dirty="0"/>
              <a:t> 4.3.0+</a:t>
            </a:r>
          </a:p>
        </p:txBody>
      </p:sp>
    </p:spTree>
    <p:extLst>
      <p:ext uri="{BB962C8B-B14F-4D97-AF65-F5344CB8AC3E}">
        <p14:creationId xmlns:p14="http://schemas.microsoft.com/office/powerpoint/2010/main" val="3773091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Trying them out again.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What will the following match?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"a+\\w*?")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"\\w\\s*\\w+")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"^\\d+[a-z]*")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regex pattern(</a:t>
            </a:r>
            <a:r>
              <a:rPr lang="en-US" altLang="en-US" dirty="0"/>
              <a:t>"\\w+,\\s\\w{2}\\s{2}\\d{5}")</a:t>
            </a:r>
          </a:p>
          <a:p>
            <a:r>
              <a:rPr lang="en-US" altLang="en-US" dirty="0"/>
              <a:t>Write a regular expression for these</a:t>
            </a:r>
          </a:p>
          <a:p>
            <a:pPr lvl="1"/>
            <a:r>
              <a:rPr lang="en-US" altLang="en-US" dirty="0"/>
              <a:t>Rewrite #4 so the city can two or more words.</a:t>
            </a:r>
          </a:p>
          <a:p>
            <a:pPr lvl="1"/>
            <a:r>
              <a:rPr lang="en-US" altLang="en-US" dirty="0"/>
              <a:t>Must start with has a letter, then have any number of letters and/or numbers or none at all, but end with a number</a:t>
            </a:r>
          </a:p>
        </p:txBody>
      </p:sp>
    </p:spTree>
    <p:extLst>
      <p:ext uri="{BB962C8B-B14F-4D97-AF65-F5344CB8AC3E}">
        <p14:creationId xmlns:p14="http://schemas.microsoft.com/office/powerpoint/2010/main" val="332770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capturing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capturing the matches</a:t>
            </a:r>
          </a:p>
          <a:p>
            <a:pPr lvl="1"/>
            <a:r>
              <a:rPr lang="en-US" altLang="en-US" dirty="0"/>
              <a:t>use the () around the part you want to capture</a:t>
            </a:r>
          </a:p>
          <a:p>
            <a:pPr lvl="1"/>
            <a:r>
              <a:rPr lang="en-US" altLang="en-US" dirty="0"/>
              <a:t>regex ex13("(\\w+)");</a:t>
            </a:r>
          </a:p>
          <a:p>
            <a:pPr lvl="2"/>
            <a:r>
              <a:rPr lang="en-US" altLang="en-US" dirty="0"/>
              <a:t>find 1 or more word characters and capture the resulting match</a:t>
            </a:r>
          </a:p>
          <a:p>
            <a:pPr lvl="1"/>
            <a:r>
              <a:rPr lang="en-US" altLang="en-US" dirty="0"/>
              <a:t>regex ex14("(\\w+)\s+(\\w+)");</a:t>
            </a:r>
          </a:p>
          <a:p>
            <a:pPr lvl="2"/>
            <a:r>
              <a:rPr lang="en-US" altLang="en-US" dirty="0"/>
              <a:t>find 1 or more word characters, then white space, then 1 or more word characters.  Capture the word character matches</a:t>
            </a:r>
          </a:p>
          <a:p>
            <a:pPr lvl="2"/>
            <a:r>
              <a:rPr lang="en-US" altLang="en-US" dirty="0"/>
              <a:t>example:  "hi there"</a:t>
            </a:r>
          </a:p>
          <a:p>
            <a:pPr lvl="2"/>
            <a:r>
              <a:rPr lang="en-US" altLang="en-US" dirty="0"/>
              <a:t>result[1]="hi", result[2]="there"</a:t>
            </a:r>
          </a:p>
          <a:p>
            <a:pPr lvl="1"/>
            <a:r>
              <a:rPr lang="en-US" altLang="en-US" dirty="0"/>
              <a:t>regex ex15("(\\d+) (.*)");</a:t>
            </a:r>
          </a:p>
          <a:p>
            <a:pPr lvl="2"/>
            <a:r>
              <a:rPr lang="en-US" altLang="en-US" dirty="0"/>
              <a:t>What does this capture?  </a:t>
            </a:r>
          </a:p>
        </p:txBody>
      </p:sp>
    </p:spTree>
    <p:extLst>
      <p:ext uri="{BB962C8B-B14F-4D97-AF65-F5344CB8AC3E}">
        <p14:creationId xmlns:p14="http://schemas.microsoft.com/office/powerpoint/2010/main" val="3163995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capturing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line="Hi There"</a:t>
            </a:r>
          </a:p>
          <a:p>
            <a:r>
              <a:rPr lang="en-US" dirty="0"/>
              <a:t>regex pattern2("</a:t>
            </a:r>
            <a:r>
              <a:rPr lang="en-US" altLang="en-US" dirty="0"/>
              <a:t>(((\\w+) )(\\w+))</a:t>
            </a:r>
            <a:r>
              <a:rPr lang="en-US" dirty="0"/>
              <a:t>");</a:t>
            </a:r>
          </a:p>
          <a:p>
            <a:r>
              <a:rPr lang="en-US" dirty="0" err="1"/>
              <a:t>regex_search</a:t>
            </a:r>
            <a:r>
              <a:rPr lang="en-US" dirty="0"/>
              <a:t>(line,result,pattern2);</a:t>
            </a:r>
          </a:p>
          <a:p>
            <a:pPr lvl="1"/>
            <a:r>
              <a:rPr lang="en-US" dirty="0"/>
              <a:t>result[1]="Hi There" result[2]="Hi "result[3]="Hi" result[4]= "There"</a:t>
            </a:r>
          </a:p>
        </p:txBody>
      </p:sp>
    </p:spTree>
    <p:extLst>
      <p:ext uri="{BB962C8B-B14F-4D97-AF65-F5344CB8AC3E}">
        <p14:creationId xmlns:p14="http://schemas.microsoft.com/office/powerpoint/2010/main" val="4769903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capturing (3)</a:t>
            </a:r>
            <a:endParaRPr lang="en-US" alt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line = </a:t>
            </a:r>
            <a:r>
              <a:rPr lang="pt-BR" altLang="en-US" dirty="0"/>
              <a:t>"a xxx c xxxxxc xxx d";</a:t>
            </a:r>
          </a:p>
          <a:p>
            <a:r>
              <a:rPr lang="en-US" dirty="0"/>
              <a:t>regex pattern3("</a:t>
            </a:r>
            <a:r>
              <a:rPr lang="en-US" altLang="en-US" dirty="0"/>
              <a:t>(.+)x(.+)c");</a:t>
            </a:r>
          </a:p>
          <a:p>
            <a:r>
              <a:rPr lang="en-US" dirty="0" err="1"/>
              <a:t>regex_search</a:t>
            </a:r>
            <a:r>
              <a:rPr lang="en-US" dirty="0"/>
              <a:t>(line,result,pattern3);</a:t>
            </a:r>
          </a:p>
          <a:p>
            <a:pPr lvl="1"/>
            <a:r>
              <a:rPr lang="en-US" dirty="0"/>
              <a:t>result[1] =          result[2]=</a:t>
            </a:r>
          </a:p>
          <a:p>
            <a:pPr lvl="1"/>
            <a:r>
              <a:rPr lang="en-US" dirty="0"/>
              <a:t>hint, these are a max match.</a:t>
            </a:r>
          </a:p>
        </p:txBody>
      </p:sp>
    </p:spTree>
    <p:extLst>
      <p:ext uri="{BB962C8B-B14F-4D97-AF65-F5344CB8AC3E}">
        <p14:creationId xmlns:p14="http://schemas.microsoft.com/office/powerpoint/2010/main" val="3266986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Regex and python.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find regex exists in most languages (at least most useful languages).</a:t>
            </a:r>
          </a:p>
          <a:p>
            <a:r>
              <a:rPr lang="en-US" dirty="0"/>
              <a:t>In python it's part of the re package</a:t>
            </a:r>
          </a:p>
          <a:p>
            <a:pPr marL="0" indent="0">
              <a:buNone/>
            </a:pPr>
            <a:r>
              <a:rPr lang="en-US" dirty="0"/>
              <a:t>import re</a:t>
            </a:r>
          </a:p>
          <a:p>
            <a:pPr marL="0" indent="0">
              <a:buNone/>
            </a:pPr>
            <a:r>
              <a:rPr lang="en-US" altLang="en-US" dirty="0"/>
              <a:t>line = </a:t>
            </a:r>
            <a:r>
              <a:rPr lang="pt-BR" altLang="en-US" dirty="0"/>
              <a:t>"a xxx c xxxxxc xxx d";</a:t>
            </a:r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re.find</a:t>
            </a:r>
            <a:r>
              <a:rPr lang="en-US" dirty="0"/>
              <a:t>("</a:t>
            </a:r>
            <a:r>
              <a:rPr lang="en-US" altLang="en-US" dirty="0"/>
              <a:t>(.+)x(.+)</a:t>
            </a:r>
            <a:r>
              <a:rPr lang="en-US" altLang="en-US" dirty="0" err="1"/>
              <a:t>c",line</a:t>
            </a:r>
            <a:r>
              <a:rPr lang="en-US" altLang="en-US" dirty="0"/>
              <a:t>);</a:t>
            </a:r>
          </a:p>
          <a:p>
            <a:r>
              <a:rPr lang="pt-BR" altLang="en-US" dirty="0"/>
              <a:t>x is the first string that matched</a:t>
            </a:r>
          </a:p>
          <a:p>
            <a:r>
              <a:rPr lang="pt-BR" altLang="en-US" dirty="0"/>
              <a:t>re.findall  returns an array of all the matches.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20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DD5C-9727-03F4-0BFC-3D1CB6F5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Regex in the string library.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1FFE8-EC7B-4DC1-D194-A5945EA7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uses regex in many different string functions.  </a:t>
            </a:r>
          </a:p>
          <a:p>
            <a:r>
              <a:rPr lang="en-US" dirty="0"/>
              <a:t>Remember </a:t>
            </a:r>
            <a:r>
              <a:rPr lang="en-US" dirty="0" err="1"/>
              <a:t>String.split</a:t>
            </a:r>
            <a:r>
              <a:rPr lang="en-US" dirty="0"/>
              <a:t>( …)  can use a regex expression to split a string.</a:t>
            </a:r>
          </a:p>
          <a:p>
            <a:r>
              <a:rPr lang="en-US" dirty="0"/>
              <a:t>For matching, we will use the </a:t>
            </a:r>
            <a:r>
              <a:rPr lang="en-US" dirty="0" err="1"/>
              <a:t>String.matches</a:t>
            </a:r>
            <a:r>
              <a:rPr lang="en-US" dirty="0"/>
              <a:t>( ) function</a:t>
            </a:r>
          </a:p>
          <a:p>
            <a:pPr lvl="1"/>
            <a:r>
              <a:rPr lang="en-US" dirty="0"/>
              <a:t>This return true or false if the </a:t>
            </a:r>
            <a:r>
              <a:rPr lang="en-US" dirty="0">
                <a:solidFill>
                  <a:srgbClr val="FF0000"/>
                </a:solidFill>
              </a:rPr>
              <a:t>whole string </a:t>
            </a:r>
            <a:r>
              <a:rPr lang="en-US" dirty="0"/>
              <a:t>matches the pattern.  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s=“10 add R1”;  </a:t>
            </a:r>
            <a:r>
              <a:rPr lang="en-US" dirty="0" err="1"/>
              <a:t>s.matches</a:t>
            </a:r>
            <a:r>
              <a:rPr lang="en-US" dirty="0"/>
              <a:t>("(\\d+) (.*)");  //is true</a:t>
            </a:r>
          </a:p>
          <a:p>
            <a:pPr lvl="2"/>
            <a:r>
              <a:rPr lang="en-US" dirty="0"/>
              <a:t>line=</a:t>
            </a:r>
            <a:r>
              <a:rPr lang="pt-BR" dirty="0"/>
              <a:t> "a xxx c xxxxx c xxx d";</a:t>
            </a:r>
          </a:p>
          <a:p>
            <a:pPr lvl="2"/>
            <a:r>
              <a:rPr lang="en-US" dirty="0" err="1"/>
              <a:t>line.matches</a:t>
            </a:r>
            <a:r>
              <a:rPr lang="en-US" dirty="0"/>
              <a:t>(".+</a:t>
            </a:r>
            <a:r>
              <a:rPr lang="en-US" dirty="0" err="1"/>
              <a:t>x.+c</a:t>
            </a:r>
            <a:r>
              <a:rPr lang="en-US" dirty="0"/>
              <a:t>"); //is false</a:t>
            </a:r>
            <a:endParaRPr lang="pt-BR" dirty="0"/>
          </a:p>
          <a:p>
            <a:pPr lvl="2"/>
            <a:r>
              <a:rPr lang="en-US" dirty="0" err="1"/>
              <a:t>line.matches</a:t>
            </a:r>
            <a:r>
              <a:rPr lang="en-US" dirty="0"/>
              <a:t>("(.*).+</a:t>
            </a:r>
            <a:r>
              <a:rPr lang="en-US" dirty="0" err="1"/>
              <a:t>x.+c</a:t>
            </a:r>
            <a:r>
              <a:rPr lang="en-US" dirty="0"/>
              <a:t>(.*)"); //is true, since match the whole line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744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1A173-B2A3-EC9B-459B-B90E00946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using regex library.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5BE7E-872E-15EB-62C2-63761663C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regex, we can do sub string matches as well as full string matches.</a:t>
            </a:r>
          </a:p>
          <a:p>
            <a:pPr lvl="1"/>
            <a:r>
              <a:rPr lang="en-US" dirty="0" err="1"/>
              <a:t>Pattern.matches</a:t>
            </a:r>
            <a:r>
              <a:rPr lang="en-US" dirty="0"/>
              <a:t>(regex, string)  return true or false if the whole string matches the regex pattern, just like the string matches.</a:t>
            </a:r>
          </a:p>
          <a:p>
            <a:r>
              <a:rPr lang="en-US" dirty="0"/>
              <a:t>find() allows to sub matches, but more complex.  first compile the pattern, get a matcher, which can use find()</a:t>
            </a:r>
          </a:p>
          <a:p>
            <a:pPr marL="457200" lvl="1" indent="0">
              <a:buNone/>
            </a:pPr>
            <a:r>
              <a:rPr lang="en-US" dirty="0"/>
              <a:t> Pattern </a:t>
            </a:r>
            <a:r>
              <a:rPr lang="en-US" dirty="0" err="1"/>
              <a:t>pattern</a:t>
            </a:r>
            <a:r>
              <a:rPr lang="en-US" dirty="0"/>
              <a:t> = </a:t>
            </a:r>
            <a:r>
              <a:rPr lang="en-US" dirty="0" err="1"/>
              <a:t>Pattern.compile</a:t>
            </a:r>
            <a:r>
              <a:rPr lang="en-US" dirty="0"/>
              <a:t>("(.+)x(.+)c");</a:t>
            </a:r>
          </a:p>
          <a:p>
            <a:pPr marL="457200" lvl="1" indent="0">
              <a:buNone/>
            </a:pPr>
            <a:r>
              <a:rPr lang="en-US" dirty="0"/>
              <a:t> Matcher </a:t>
            </a:r>
            <a:r>
              <a:rPr lang="en-US" dirty="0" err="1"/>
              <a:t>matcher</a:t>
            </a:r>
            <a:r>
              <a:rPr lang="en-US" dirty="0"/>
              <a:t> = </a:t>
            </a:r>
            <a:r>
              <a:rPr lang="en-US" dirty="0" err="1"/>
              <a:t>pattern.matcher</a:t>
            </a:r>
            <a:r>
              <a:rPr lang="en-US" dirty="0"/>
              <a:t>(s);</a:t>
            </a:r>
          </a:p>
          <a:p>
            <a:pPr marL="457200" lvl="1" indent="0">
              <a:buNone/>
            </a:pPr>
            <a:r>
              <a:rPr lang="en-US" dirty="0"/>
              <a:t> if (</a:t>
            </a:r>
            <a:r>
              <a:rPr lang="en-US" dirty="0" err="1"/>
              <a:t>matcher.find</a:t>
            </a:r>
            <a:r>
              <a:rPr lang="en-US" dirty="0"/>
              <a:t>() ) 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matcher.group</a:t>
            </a:r>
            <a:r>
              <a:rPr lang="en-US" dirty="0"/>
              <a:t>());  //matches the match.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153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54B43-E870-5844-FAFE-EDFA4899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using regex library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4A72E-7AE4-7C4F-2DA3-007DF1352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 String line2 = "a xxx c </a:t>
            </a:r>
            <a:r>
              <a:rPr lang="en-US" dirty="0" err="1"/>
              <a:t>xxxxx</a:t>
            </a:r>
            <a:r>
              <a:rPr lang="en-US" dirty="0"/>
              <a:t> c xxx d";</a:t>
            </a:r>
          </a:p>
          <a:p>
            <a:pPr marL="0" indent="0">
              <a:buNone/>
            </a:pPr>
            <a:r>
              <a:rPr lang="en-US" dirty="0"/>
              <a:t> Pattern </a:t>
            </a:r>
            <a:r>
              <a:rPr lang="en-US" dirty="0" err="1"/>
              <a:t>pattern</a:t>
            </a:r>
            <a:r>
              <a:rPr lang="en-US" dirty="0"/>
              <a:t> = </a:t>
            </a:r>
            <a:r>
              <a:rPr lang="en-US" dirty="0" err="1"/>
              <a:t>Pattern.compile</a:t>
            </a:r>
            <a:r>
              <a:rPr lang="en-US" dirty="0"/>
              <a:t>("(.+)x(.+)c");</a:t>
            </a:r>
          </a:p>
          <a:p>
            <a:pPr marL="0" indent="0">
              <a:buNone/>
            </a:pPr>
            <a:r>
              <a:rPr lang="en-US" dirty="0"/>
              <a:t> Matcher </a:t>
            </a:r>
            <a:r>
              <a:rPr lang="en-US" dirty="0" err="1"/>
              <a:t>matcher</a:t>
            </a:r>
            <a:r>
              <a:rPr lang="en-US" dirty="0"/>
              <a:t> = </a:t>
            </a:r>
            <a:r>
              <a:rPr lang="en-US" dirty="0" err="1"/>
              <a:t>pattern.matcher</a:t>
            </a:r>
            <a:r>
              <a:rPr lang="en-US" dirty="0"/>
              <a:t>(line2);</a:t>
            </a:r>
          </a:p>
          <a:p>
            <a:pPr marL="0" indent="0">
              <a:buNone/>
            </a:pPr>
            <a:r>
              <a:rPr lang="en-US" dirty="0"/>
              <a:t> if (</a:t>
            </a:r>
            <a:r>
              <a:rPr lang="en-US" dirty="0" err="1"/>
              <a:t>matcher.find</a:t>
            </a:r>
            <a:r>
              <a:rPr lang="en-US" dirty="0"/>
              <a:t>() 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matcher.group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r>
              <a:rPr lang="en-US" dirty="0"/>
              <a:t>output</a:t>
            </a:r>
          </a:p>
          <a:p>
            <a:pPr marL="0" indent="0">
              <a:buNone/>
            </a:pPr>
            <a:r>
              <a:rPr lang="pt-BR" dirty="0"/>
              <a:t>a xxx c xxxxx 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36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Regex reference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linkClick r:id="rId2"/>
              </a:rPr>
              <a:t>http://www.codeguru.com/cpp/cpp/cpp_mfc/stl/article.php/c15339</a:t>
            </a:r>
            <a:endParaRPr lang="en-US" altLang="en-US" dirty="0"/>
          </a:p>
          <a:p>
            <a:r>
              <a:rPr lang="en-US" altLang="en-US" dirty="0">
                <a:hlinkClick r:id="rId3"/>
              </a:rPr>
              <a:t>http://www.codeproject.com/KB/string/TR1Regex.aspx</a:t>
            </a:r>
            <a:r>
              <a:rPr lang="en-US" altLang="en-US" dirty="0"/>
              <a:t> </a:t>
            </a:r>
          </a:p>
          <a:p>
            <a:r>
              <a:rPr lang="en-US" altLang="en-US" dirty="0">
                <a:hlinkClick r:id="rId4"/>
              </a:rPr>
              <a:t>Patterns http://msdn.microsoft.com/en-us/library/bb982727.aspx</a:t>
            </a:r>
            <a:r>
              <a:rPr lang="en-US" altLang="en-US" dirty="0"/>
              <a:t> </a:t>
            </a:r>
          </a:p>
          <a:p>
            <a:r>
              <a:rPr lang="en-US" dirty="0">
                <a:hlinkClick r:id="rId5"/>
              </a:rPr>
              <a:t>https://docs.oracle.com/javase/7/docs/api/java/util/regex/Pattern.html</a:t>
            </a:r>
            <a:r>
              <a:rPr lang="en-US" dirty="0"/>
              <a:t> </a:t>
            </a:r>
          </a:p>
          <a:p>
            <a:r>
              <a:rPr lang="en-US">
                <a:hlinkClick r:id="rId6"/>
              </a:rPr>
              <a:t>https://docs.oracle.com/javase/7/docs/api/java/util/regex/Matcher.html</a:t>
            </a:r>
            <a:r>
              <a:rPr lang="en-US"/>
              <a:t>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4034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82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a line of input.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standard </a:t>
            </a:r>
            <a:r>
              <a:rPr lang="en-US" altLang="en-US" dirty="0" err="1"/>
              <a:t>cin</a:t>
            </a:r>
            <a:r>
              <a:rPr lang="en-US" altLang="en-US" dirty="0"/>
              <a:t> reads to a space and then stops.</a:t>
            </a:r>
          </a:p>
          <a:p>
            <a:pPr lvl="1"/>
            <a:r>
              <a:rPr lang="en-US" altLang="en-US" dirty="0"/>
              <a:t>This is not always the functionality we want.</a:t>
            </a:r>
          </a:p>
          <a:p>
            <a:r>
              <a:rPr lang="en-US" altLang="en-US" dirty="0" err="1"/>
              <a:t>getline</a:t>
            </a:r>
            <a:r>
              <a:rPr lang="en-US" altLang="en-US" dirty="0"/>
              <a:t> function:  (2 methods)</a:t>
            </a:r>
            <a:r>
              <a:rPr lang="ar-SA" altLang="en-US" dirty="0"/>
              <a:t>‏</a:t>
            </a:r>
            <a:endParaRPr lang="en-US" altLang="en-US" dirty="0"/>
          </a:p>
          <a:p>
            <a:pPr lvl="1"/>
            <a:r>
              <a:rPr lang="en-US" altLang="en-US" dirty="0" err="1"/>
              <a:t>cin.getline</a:t>
            </a:r>
            <a:r>
              <a:rPr lang="en-US" altLang="en-US" dirty="0"/>
              <a:t>(</a:t>
            </a:r>
            <a:r>
              <a:rPr lang="en-US" altLang="en-US" dirty="0" err="1"/>
              <a:t>c_str</a:t>
            </a:r>
            <a:r>
              <a:rPr lang="en-US" altLang="en-US" dirty="0"/>
              <a:t>, 256)</a:t>
            </a:r>
            <a:r>
              <a:rPr lang="ar-SA" altLang="en-US" dirty="0"/>
              <a:t>‏</a:t>
            </a:r>
            <a:endParaRPr lang="en-US" altLang="en-US" dirty="0"/>
          </a:p>
          <a:p>
            <a:pPr lvl="2"/>
            <a:r>
              <a:rPr lang="en-US" altLang="en-US" dirty="0"/>
              <a:t>Reads to end of line marks or number of characters, which ever comes first.</a:t>
            </a:r>
          </a:p>
          <a:p>
            <a:pPr lvl="2"/>
            <a:r>
              <a:rPr lang="en-US" altLang="en-US" dirty="0"/>
              <a:t>Requires a </a:t>
            </a:r>
            <a:r>
              <a:rPr lang="en-US" altLang="en-US" dirty="0" err="1"/>
              <a:t>c_str</a:t>
            </a:r>
            <a:r>
              <a:rPr lang="en-US" altLang="en-US" dirty="0"/>
              <a:t>, instead of a string.</a:t>
            </a:r>
          </a:p>
          <a:p>
            <a:pPr lvl="2"/>
            <a:r>
              <a:rPr lang="en-US" altLang="en-US" dirty="0"/>
              <a:t>Example:</a:t>
            </a:r>
          </a:p>
          <a:p>
            <a:pPr marL="914400" lvl="2" indent="0">
              <a:buNone/>
            </a:pPr>
            <a:r>
              <a:rPr lang="en-US" altLang="en-US" dirty="0"/>
              <a:t>char stuff[256];</a:t>
            </a:r>
          </a:p>
          <a:p>
            <a:pPr marL="914400" lvl="2" indent="0">
              <a:buNone/>
            </a:pPr>
            <a:r>
              <a:rPr lang="en-US" altLang="en-US" dirty="0" err="1"/>
              <a:t>Cin.getline</a:t>
            </a:r>
            <a:r>
              <a:rPr lang="en-US" altLang="en-US" dirty="0"/>
              <a:t>(stuff, 256);</a:t>
            </a:r>
          </a:p>
          <a:p>
            <a:pPr lvl="1"/>
            <a:r>
              <a:rPr lang="en-US" altLang="en-US" dirty="0"/>
              <a:t>But this is still not the method we want since it requires c-strings.</a:t>
            </a:r>
          </a:p>
        </p:txBody>
      </p:sp>
    </p:spTree>
    <p:extLst>
      <p:ext uri="{BB962C8B-B14F-4D97-AF65-F5344CB8AC3E}">
        <p14:creationId xmlns:p14="http://schemas.microsoft.com/office/powerpoint/2010/main" val="3603906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a line of input (2)</a:t>
            </a:r>
            <a:r>
              <a:rPr lang="ar-SA" altLang="en-US"/>
              <a:t>‏</a:t>
            </a:r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Getline</a:t>
            </a:r>
            <a:r>
              <a:rPr lang="en-US" altLang="en-US" dirty="0"/>
              <a:t> second method, which is the method we want to use, since it returns a string.</a:t>
            </a:r>
          </a:p>
          <a:p>
            <a:pPr lvl="1"/>
            <a:r>
              <a:rPr lang="en-US" altLang="en-US" dirty="0"/>
              <a:t>Part of the string class</a:t>
            </a:r>
          </a:p>
          <a:p>
            <a:pPr marL="457200" lvl="1" indent="0">
              <a:buNone/>
            </a:pPr>
            <a:r>
              <a:rPr lang="en-US" altLang="en-US" dirty="0" err="1"/>
              <a:t>getline</a:t>
            </a:r>
            <a:r>
              <a:rPr lang="en-US" altLang="en-US" dirty="0"/>
              <a:t>(</a:t>
            </a:r>
            <a:r>
              <a:rPr lang="en-US" altLang="en-US" dirty="0" err="1"/>
              <a:t>cin</a:t>
            </a:r>
            <a:r>
              <a:rPr lang="en-US" altLang="en-US" dirty="0"/>
              <a:t>, string)</a:t>
            </a:r>
            <a:r>
              <a:rPr lang="ar-SA" altLang="en-US" dirty="0"/>
              <a:t>‏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Example:</a:t>
            </a:r>
          </a:p>
          <a:p>
            <a:pPr marL="457200" lvl="1" indent="0">
              <a:buNone/>
            </a:pPr>
            <a:r>
              <a:rPr lang="en-US" altLang="en-US" dirty="0"/>
              <a:t>string stuff;</a:t>
            </a:r>
          </a:p>
          <a:p>
            <a:pPr marL="457200" lvl="1" indent="0">
              <a:buNone/>
            </a:pPr>
            <a:r>
              <a:rPr lang="en-US" altLang="en-US" dirty="0" err="1"/>
              <a:t>getline</a:t>
            </a:r>
            <a:r>
              <a:rPr lang="en-US" altLang="en-US" dirty="0"/>
              <a:t>(</a:t>
            </a:r>
            <a:r>
              <a:rPr lang="en-US" altLang="en-US" dirty="0" err="1"/>
              <a:t>cin</a:t>
            </a:r>
            <a:r>
              <a:rPr lang="en-US" altLang="en-US" dirty="0"/>
              <a:t>, stuff)</a:t>
            </a:r>
          </a:p>
        </p:txBody>
      </p:sp>
    </p:spTree>
    <p:extLst>
      <p:ext uri="{BB962C8B-B14F-4D97-AF65-F5344CB8AC3E}">
        <p14:creationId xmlns:p14="http://schemas.microsoft.com/office/powerpoint/2010/main" val="3522618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8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Regular Expressions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Regex for short.  </a:t>
            </a:r>
          </a:p>
          <a:p>
            <a:pPr lvl="1"/>
            <a:r>
              <a:rPr lang="en-US" altLang="en-US" dirty="0"/>
              <a:t>Likely the most powerful way to do any string processing.</a:t>
            </a:r>
          </a:p>
          <a:p>
            <a:r>
              <a:rPr lang="en-US" altLang="en-US" dirty="0"/>
              <a:t>Use:</a:t>
            </a:r>
          </a:p>
          <a:p>
            <a:pPr lvl="1"/>
            <a:r>
              <a:rPr lang="en-US" altLang="en-US" dirty="0"/>
              <a:t>Create a pattern that you want to match with</a:t>
            </a:r>
          </a:p>
          <a:p>
            <a:pPr lvl="1"/>
            <a:r>
              <a:rPr lang="en-US" altLang="en-US" dirty="0"/>
              <a:t>Run the “match”</a:t>
            </a:r>
          </a:p>
          <a:p>
            <a:pPr lvl="1"/>
            <a:r>
              <a:rPr lang="en-US" altLang="en-US" dirty="0"/>
              <a:t>If returns true, then the string matched the pattern</a:t>
            </a:r>
          </a:p>
          <a:p>
            <a:pPr lvl="2"/>
            <a:r>
              <a:rPr lang="en-US" altLang="en-US" dirty="0"/>
              <a:t>Also can get all the matches into an array to use as well.</a:t>
            </a:r>
          </a:p>
          <a:p>
            <a:r>
              <a:rPr lang="en-US" altLang="en-US" dirty="0"/>
              <a:t>Problem:</a:t>
            </a:r>
          </a:p>
          <a:p>
            <a:pPr lvl="1"/>
            <a:r>
              <a:rPr lang="en-US" altLang="en-US" dirty="0"/>
              <a:t>Regex patterns can be very complex and we don’t have to time (about 6 lectures) to cover the entire regex set.  This will only cover the very basics.</a:t>
            </a:r>
          </a:p>
        </p:txBody>
      </p:sp>
    </p:spTree>
    <p:extLst>
      <p:ext uri="{BB962C8B-B14F-4D97-AF65-F5344CB8AC3E}">
        <p14:creationId xmlns:p14="http://schemas.microsoft.com/office/powerpoint/2010/main" val="117522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for regex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the regex </a:t>
            </a:r>
            <a:r>
              <a:rPr lang="en-US" dirty="0" err="1"/>
              <a:t>stl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#include &lt;regex&gt;</a:t>
            </a:r>
          </a:p>
          <a:p>
            <a:r>
              <a:rPr lang="en-US" dirty="0"/>
              <a:t>Define the pattern</a:t>
            </a:r>
          </a:p>
          <a:p>
            <a:pPr lvl="1"/>
            <a:r>
              <a:rPr lang="en-US" dirty="0"/>
              <a:t>Note pattern is a variable!</a:t>
            </a:r>
          </a:p>
          <a:p>
            <a:pPr marL="0" indent="0">
              <a:buNone/>
            </a:pPr>
            <a:r>
              <a:rPr lang="en-US" dirty="0" err="1"/>
              <a:t>std</a:t>
            </a:r>
            <a:r>
              <a:rPr lang="en-US" dirty="0"/>
              <a:t>::regex pattern ( … string pattern…);</a:t>
            </a:r>
          </a:p>
          <a:p>
            <a:r>
              <a:rPr lang="en-US" dirty="0"/>
              <a:t>object that will contain the sequence of sub-matches (optional)</a:t>
            </a:r>
          </a:p>
          <a:p>
            <a:pPr marL="0" indent="0">
              <a:buNone/>
            </a:pP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match_results</a:t>
            </a:r>
            <a:r>
              <a:rPr lang="en-US" dirty="0"/>
              <a:t>&lt;</a:t>
            </a:r>
            <a:r>
              <a:rPr lang="en-US" dirty="0" err="1"/>
              <a:t>std</a:t>
            </a:r>
            <a:r>
              <a:rPr lang="en-US" dirty="0"/>
              <a:t>::string::</a:t>
            </a:r>
            <a:r>
              <a:rPr lang="en-US" dirty="0" err="1"/>
              <a:t>const_iterator</a:t>
            </a:r>
            <a:r>
              <a:rPr lang="en-US" dirty="0"/>
              <a:t>&gt; result;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89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for regex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regex_match</a:t>
            </a:r>
            <a:r>
              <a:rPr lang="en-US" dirty="0"/>
              <a:t> to match the full string</a:t>
            </a:r>
          </a:p>
          <a:p>
            <a:pPr marL="0" indent="0">
              <a:buNone/>
              <a:defRPr/>
            </a:pPr>
            <a:r>
              <a:rPr lang="en-US" dirty="0"/>
              <a:t>If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rgbClr val="FF0000"/>
                </a:solidFill>
              </a:rPr>
              <a:t>regex_match</a:t>
            </a:r>
            <a:r>
              <a:rPr lang="en-US" dirty="0"/>
              <a:t>(string, result, pattern))</a:t>
            </a:r>
          </a:p>
          <a:p>
            <a:pPr>
              <a:defRPr/>
            </a:pPr>
            <a:r>
              <a:rPr lang="en-US" dirty="0"/>
              <a:t>If true there was a match</a:t>
            </a:r>
          </a:p>
          <a:p>
            <a:pPr lvl="1">
              <a:defRPr/>
            </a:pPr>
            <a:r>
              <a:rPr lang="en-US" dirty="0"/>
              <a:t>if capturing matches, result should have matches.  if </a:t>
            </a:r>
            <a:r>
              <a:rPr lang="en-US" dirty="0" err="1"/>
              <a:t>result.size</a:t>
            </a:r>
            <a:r>
              <a:rPr lang="en-US" dirty="0"/>
              <a:t>() &gt;0  or if !</a:t>
            </a:r>
            <a:r>
              <a:rPr lang="en-US" dirty="0" err="1"/>
              <a:t>result.empty</a:t>
            </a:r>
            <a:r>
              <a:rPr lang="en-US" dirty="0"/>
              <a:t>()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regex_search</a:t>
            </a:r>
            <a:r>
              <a:rPr lang="en-US" dirty="0"/>
              <a:t> to match any part of a string</a:t>
            </a:r>
          </a:p>
          <a:p>
            <a:pPr marL="0" indent="0">
              <a:buNone/>
              <a:defRPr/>
            </a:pPr>
            <a:r>
              <a:rPr lang="en-US" dirty="0"/>
              <a:t>If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>
                <a:solidFill>
                  <a:srgbClr val="FF0000"/>
                </a:solidFill>
              </a:rPr>
              <a:t>regex_search</a:t>
            </a:r>
            <a:r>
              <a:rPr lang="en-US" dirty="0"/>
              <a:t>(string, result, pattern))</a:t>
            </a:r>
          </a:p>
          <a:p>
            <a:pPr lvl="1">
              <a:defRPr/>
            </a:pPr>
            <a:r>
              <a:rPr lang="en-US" dirty="0"/>
              <a:t>same as match, with result.</a:t>
            </a:r>
          </a:p>
        </p:txBody>
      </p:sp>
    </p:spTree>
    <p:extLst>
      <p:ext uri="{BB962C8B-B14F-4D97-AF65-F5344CB8AC3E}">
        <p14:creationId xmlns:p14="http://schemas.microsoft.com/office/powerpoint/2010/main" val="150508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3074</Words>
  <Application>Microsoft Office PowerPoint</Application>
  <PresentationFormat>Widescreen</PresentationFormat>
  <Paragraphs>358</Paragraphs>
  <Slides>39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Tahoma</vt:lpstr>
      <vt:lpstr>Times New Roman</vt:lpstr>
      <vt:lpstr>Office Theme</vt:lpstr>
      <vt:lpstr>Cosc 2030</vt:lpstr>
      <vt:lpstr>String parsing</vt:lpstr>
      <vt:lpstr>How to parse</vt:lpstr>
      <vt:lpstr>Reading a line of input.</vt:lpstr>
      <vt:lpstr>Reading a line of input (2)‏</vt:lpstr>
      <vt:lpstr>Regular Expressions</vt:lpstr>
      <vt:lpstr>Regular Expressions</vt:lpstr>
      <vt:lpstr>Code for regex</vt:lpstr>
      <vt:lpstr>code for regex</vt:lpstr>
      <vt:lpstr>simple matching</vt:lpstr>
      <vt:lpstr>simple matching (2)</vt:lpstr>
      <vt:lpstr>Case insensitive matching.</vt:lpstr>
      <vt:lpstr>alternation matching</vt:lpstr>
      <vt:lpstr>Grouping and alternation</vt:lpstr>
      <vt:lpstr>Grouping and alternation (2)</vt:lpstr>
      <vt:lpstr>Single character matching</vt:lpstr>
      <vt:lpstr>Single character or'd matching (2)</vt:lpstr>
      <vt:lpstr>matching quantifiers</vt:lpstr>
      <vt:lpstr>matching quantifiers (2)</vt:lpstr>
      <vt:lpstr>matching quantifiers (3)</vt:lpstr>
      <vt:lpstr>matching quantifiers (4)</vt:lpstr>
      <vt:lpstr>Trying out what we have learned.</vt:lpstr>
      <vt:lpstr>metasymbols</vt:lpstr>
      <vt:lpstr>metasymbols (2)</vt:lpstr>
      <vt:lpstr>metasymbols (3)</vt:lpstr>
      <vt:lpstr>metasymbols (4)</vt:lpstr>
      <vt:lpstr>metasymbols (5)</vt:lpstr>
      <vt:lpstr>metasymbols (5)</vt:lpstr>
      <vt:lpstr>metasymbols (5)</vt:lpstr>
      <vt:lpstr>Trying them out again.</vt:lpstr>
      <vt:lpstr>capturing</vt:lpstr>
      <vt:lpstr>capturing (2)</vt:lpstr>
      <vt:lpstr>capturing (3)</vt:lpstr>
      <vt:lpstr>Regex and python.</vt:lpstr>
      <vt:lpstr>Java Regex in the string library.</vt:lpstr>
      <vt:lpstr>Java using regex library.</vt:lpstr>
      <vt:lpstr>Java using regex library (2)</vt:lpstr>
      <vt:lpstr>Regex reference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18</cp:revision>
  <dcterms:created xsi:type="dcterms:W3CDTF">2019-11-11T20:50:46Z</dcterms:created>
  <dcterms:modified xsi:type="dcterms:W3CDTF">2024-04-11T14:44:23Z</dcterms:modified>
</cp:coreProperties>
</file>