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9" r:id="rId9"/>
    <p:sldId id="262" r:id="rId10"/>
    <p:sldId id="270" r:id="rId11"/>
    <p:sldId id="263" r:id="rId12"/>
    <p:sldId id="271" r:id="rId13"/>
    <p:sldId id="273" r:id="rId14"/>
    <p:sldId id="264" r:id="rId15"/>
    <p:sldId id="268" r:id="rId16"/>
    <p:sldId id="274" r:id="rId17"/>
    <p:sldId id="265" r:id="rId18"/>
    <p:sldId id="272" r:id="rId19"/>
    <p:sldId id="26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3E43-7753-49AF-B8DE-D89309A1597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80D-272A-48C5-B3EA-02D1E32C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63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3E43-7753-49AF-B8DE-D89309A1597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80D-272A-48C5-B3EA-02D1E32C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09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3E43-7753-49AF-B8DE-D89309A1597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80D-272A-48C5-B3EA-02D1E32C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05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3E43-7753-49AF-B8DE-D89309A1597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80D-272A-48C5-B3EA-02D1E32C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27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3E43-7753-49AF-B8DE-D89309A1597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80D-272A-48C5-B3EA-02D1E32C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9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3E43-7753-49AF-B8DE-D89309A1597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80D-272A-48C5-B3EA-02D1E32C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4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3E43-7753-49AF-B8DE-D89309A1597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80D-272A-48C5-B3EA-02D1E32C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16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3E43-7753-49AF-B8DE-D89309A1597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80D-272A-48C5-B3EA-02D1E32C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2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3E43-7753-49AF-B8DE-D89309A1597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80D-272A-48C5-B3EA-02D1E32C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2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3E43-7753-49AF-B8DE-D89309A1597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80D-272A-48C5-B3EA-02D1E32C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462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3E43-7753-49AF-B8DE-D89309A1597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80D-272A-48C5-B3EA-02D1E32C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5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13E43-7753-49AF-B8DE-D89309A1597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7880D-272A-48C5-B3EA-02D1E32C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81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google.github.io/styleguide/cppguide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2030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Advanced Data Type:</a:t>
            </a:r>
          </a:p>
          <a:p>
            <a:r>
              <a:rPr lang="en-US" dirty="0"/>
              <a:t>the template</a:t>
            </a:r>
          </a:p>
        </p:txBody>
      </p:sp>
    </p:spTree>
    <p:extLst>
      <p:ext uri="{BB962C8B-B14F-4D97-AF65-F5344CB8AC3E}">
        <p14:creationId xmlns:p14="http://schemas.microsoft.com/office/powerpoint/2010/main" val="1064930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insert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&lt;class T&gt;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&lt;T&gt;:: insert (T item) {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//first create a new node object with the item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node&lt;T&gt; *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node&lt;T&gt;(item);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//This will vary depending on the data structure and how it works.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size++;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719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method will remove a data object from the data structure</a:t>
            </a:r>
          </a:p>
          <a:p>
            <a:pPr lvl="1"/>
            <a:r>
              <a:rPr lang="en-US" dirty="0"/>
              <a:t>This will have a number of variants that depend on how the data structure is defined.</a:t>
            </a:r>
          </a:p>
          <a:p>
            <a:pPr lvl="1"/>
            <a:r>
              <a:rPr lang="en-US" dirty="0"/>
              <a:t>First variant, delete return bool  or T?</a:t>
            </a:r>
          </a:p>
          <a:p>
            <a:pPr lvl="3"/>
            <a:r>
              <a:rPr lang="en-US" dirty="0"/>
              <a:t>true/false it was removed</a:t>
            </a:r>
          </a:p>
          <a:p>
            <a:pPr lvl="3"/>
            <a:r>
              <a:rPr lang="en-US" dirty="0"/>
              <a:t>with this method we also need some version of a Peek method that return </a:t>
            </a:r>
            <a:r>
              <a:rPr lang="en-US" dirty="0" err="1"/>
              <a:t>dtype</a:t>
            </a:r>
            <a:r>
              <a:rPr lang="en-US" dirty="0"/>
              <a:t> value</a:t>
            </a:r>
          </a:p>
          <a:p>
            <a:pPr lvl="2"/>
            <a:r>
              <a:rPr lang="en-US" dirty="0"/>
              <a:t>or </a:t>
            </a:r>
          </a:p>
          <a:p>
            <a:pPr lvl="3"/>
            <a:r>
              <a:rPr lang="en-US" dirty="0"/>
              <a:t>the data object that was remove (or [null pointer]/[zero value for the </a:t>
            </a:r>
            <a:r>
              <a:rPr lang="en-US" dirty="0" err="1"/>
              <a:t>dtype</a:t>
            </a:r>
            <a:r>
              <a:rPr lang="en-US" dirty="0"/>
              <a:t>])</a:t>
            </a:r>
          </a:p>
        </p:txBody>
      </p:sp>
    </p:spTree>
    <p:extLst>
      <p:ext uri="{BB962C8B-B14F-4D97-AF65-F5344CB8AC3E}">
        <p14:creationId xmlns:p14="http://schemas.microsoft.com/office/powerpoint/2010/main" val="1710902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example.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&lt;class T&gt;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&lt;T&gt;:: remove()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node &lt;T&gt; *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(head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//something in the list, so we can remove it and point to it with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delete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 //always delete any data that we created with a new.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//decrement size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size--;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083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front method will return the "first" item in the data structure.</a:t>
            </a:r>
          </a:p>
          <a:p>
            <a:pPr lvl="1"/>
            <a:r>
              <a:rPr lang="en-US" dirty="0"/>
              <a:t>if remove doesn't have a return value, then method is all but required.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&lt;class T&gt;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&lt;T&gt;:: front()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T(0);  //default to a "zero" item.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(head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 access the data structure an copy the 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 first item in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variable.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888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will print out the all (or a section of) the data objects in the data structure</a:t>
            </a:r>
          </a:p>
          <a:p>
            <a:pPr lvl="1"/>
            <a:r>
              <a:rPr lang="en-US" dirty="0"/>
              <a:t>This may have a number of variants as well</a:t>
            </a:r>
          </a:p>
          <a:p>
            <a:r>
              <a:rPr lang="en-US" dirty="0"/>
              <a:t>This will very helpful for debugging</a:t>
            </a:r>
          </a:p>
          <a:p>
            <a:r>
              <a:rPr lang="en-US" dirty="0"/>
              <a:t>Also used for serialization of the data structure as well.</a:t>
            </a:r>
          </a:p>
        </p:txBody>
      </p:sp>
    </p:spTree>
    <p:extLst>
      <p:ext uri="{BB962C8B-B14F-4D97-AF65-F5344CB8AC3E}">
        <p14:creationId xmlns:p14="http://schemas.microsoft.com/office/powerpoint/2010/main" val="2986886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 example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&lt;class T&gt;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&lt;T&gt;:: print() {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//this varies, but you want to print out the entire data structure in a way that makes sense.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884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A9FC73-D8FA-0C77-6038-24C2EFABF2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17E3AC-C35A-388C-02F4-18873290E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example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74138-867D-95CA-222A-F8D200316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&lt;class T&gt;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&lt;T&gt;:: find(T item) {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//this varies, but return true if found, false if not found.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937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the code.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class declaration will </a:t>
            </a:r>
            <a:r>
              <a:rPr lang="en-US" b="1" dirty="0"/>
              <a:t>ALWAYS</a:t>
            </a:r>
            <a:r>
              <a:rPr lang="en-US" dirty="0"/>
              <a:t> in a .h file</a:t>
            </a:r>
          </a:p>
          <a:p>
            <a:r>
              <a:rPr lang="en-US" dirty="0"/>
              <a:t>Do you have a .h file and .</a:t>
            </a:r>
            <a:r>
              <a:rPr lang="en-US" dirty="0" err="1"/>
              <a:t>cpp</a:t>
            </a:r>
            <a:r>
              <a:rPr lang="en-US" dirty="0"/>
              <a:t> file?</a:t>
            </a:r>
          </a:p>
          <a:p>
            <a:pPr lvl="1"/>
            <a:r>
              <a:rPr lang="en-US" dirty="0"/>
              <a:t>Normally depends on the size of the code written.</a:t>
            </a:r>
          </a:p>
          <a:p>
            <a:pPr lvl="1"/>
            <a:r>
              <a:rPr lang="en-US" dirty="0"/>
              <a:t>It is always perfectly acceptable to a small about code in the class declaration (.h file)</a:t>
            </a:r>
          </a:p>
          <a:p>
            <a:pPr lvl="2"/>
            <a:r>
              <a:rPr lang="en-US" dirty="0"/>
              <a:t>Example, </a:t>
            </a:r>
            <a:r>
              <a:rPr lang="en-US" dirty="0" err="1"/>
              <a:t>getSize</a:t>
            </a:r>
            <a:r>
              <a:rPr lang="en-US" dirty="0"/>
              <a:t>()  and </a:t>
            </a:r>
            <a:r>
              <a:rPr lang="en-US" dirty="0" err="1"/>
              <a:t>isEmpty</a:t>
            </a:r>
            <a:r>
              <a:rPr lang="en-US" dirty="0"/>
              <a:t>()   Both likely have a single line  (return … ;)</a:t>
            </a:r>
          </a:p>
          <a:p>
            <a:pPr lvl="1"/>
            <a:r>
              <a:rPr lang="en-US" dirty="0"/>
              <a:t>Larger methods and helper methods are normally written in the .</a:t>
            </a:r>
            <a:r>
              <a:rPr lang="en-US" dirty="0" err="1"/>
              <a:t>cpp</a:t>
            </a:r>
            <a:r>
              <a:rPr lang="en-US" dirty="0"/>
              <a:t> file</a:t>
            </a:r>
          </a:p>
          <a:p>
            <a:pPr lvl="2"/>
            <a:r>
              <a:rPr lang="en-US" dirty="0"/>
              <a:t>You should always check the "style guide" for the company you are working at/with</a:t>
            </a:r>
          </a:p>
          <a:p>
            <a:pPr lvl="2"/>
            <a:r>
              <a:rPr lang="en-US" dirty="0"/>
              <a:t>If they don't have one, that's a bad thing.</a:t>
            </a:r>
          </a:p>
          <a:p>
            <a:pPr lvl="3"/>
            <a:r>
              <a:rPr lang="en-US" dirty="0"/>
              <a:t>maybe use </a:t>
            </a:r>
            <a:r>
              <a:rPr lang="en-US" dirty="0" err="1"/>
              <a:t>google's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https://google.github.io/styleguide/cppguide.html</a:t>
            </a:r>
            <a:r>
              <a:rPr lang="en-US" dirty="0"/>
              <a:t>.  It's out of date, and I disagree with some of it, but it's a good base.</a:t>
            </a:r>
          </a:p>
          <a:p>
            <a:pPr lvl="1"/>
            <a:r>
              <a:rPr lang="en-US" dirty="0"/>
              <a:t>There is some discussion that everything could be in the .</a:t>
            </a:r>
            <a:r>
              <a:rPr lang="en-US" dirty="0" err="1"/>
              <a:t>cpp</a:t>
            </a:r>
            <a:r>
              <a:rPr lang="en-US" dirty="0"/>
              <a:t> file and no .h file.  This is why you need a style guide.</a:t>
            </a:r>
          </a:p>
        </p:txBody>
      </p:sp>
    </p:spTree>
    <p:extLst>
      <p:ext uri="{BB962C8B-B14F-4D97-AF65-F5344CB8AC3E}">
        <p14:creationId xmlns:p14="http://schemas.microsoft.com/office/powerpoint/2010/main" val="3295232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note.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template class and .h and .</a:t>
            </a:r>
            <a:r>
              <a:rPr lang="en-US" dirty="0" err="1"/>
              <a:t>cpp</a:t>
            </a:r>
            <a:r>
              <a:rPr lang="en-US" dirty="0"/>
              <a:t> files.</a:t>
            </a:r>
          </a:p>
          <a:p>
            <a:r>
              <a:rPr lang="en-US" dirty="0"/>
              <a:t>The class declaration and implementation MUST be in the same file, otherwise the compiler will be unable to determine the type correctly and will through an error.</a:t>
            </a:r>
          </a:p>
          <a:p>
            <a:endParaRPr lang="en-US" dirty="0"/>
          </a:p>
          <a:p>
            <a:r>
              <a:rPr lang="en-US" dirty="0"/>
              <a:t>So you can either write to separate files, but at the bottom the .h file, include .</a:t>
            </a:r>
            <a:r>
              <a:rPr lang="en-US" dirty="0" err="1"/>
              <a:t>cpp</a:t>
            </a:r>
            <a:r>
              <a:rPr lang="en-US" dirty="0"/>
              <a:t>.  You will need the </a:t>
            </a:r>
            <a:r>
              <a:rPr lang="en-US" dirty="0" err="1"/>
              <a:t>ifndef</a:t>
            </a:r>
            <a:r>
              <a:rPr lang="en-US" dirty="0"/>
              <a:t> statements</a:t>
            </a:r>
          </a:p>
          <a:p>
            <a:r>
              <a:rPr lang="en-US" dirty="0"/>
              <a:t>Or just put all the of the class into </a:t>
            </a:r>
            <a:r>
              <a:rPr lang="en-US"/>
              <a:t>the same .h file.</a:t>
            </a:r>
          </a:p>
        </p:txBody>
      </p:sp>
    </p:spTree>
    <p:extLst>
      <p:ext uri="{BB962C8B-B14F-4D97-AF65-F5344CB8AC3E}">
        <p14:creationId xmlns:p14="http://schemas.microsoft.com/office/powerpoint/2010/main" val="2722730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38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autoUpdateAnimBg="0"/>
      <p:bldP spid="1741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large part of this class we will be manually building data structures</a:t>
            </a:r>
          </a:p>
          <a:p>
            <a:pPr lvl="1"/>
            <a:r>
              <a:rPr lang="en-US" dirty="0"/>
              <a:t>Instead of using the STL in </a:t>
            </a:r>
            <a:r>
              <a:rPr lang="en-US" dirty="0" err="1"/>
              <a:t>c++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We need a basic setup of how all this data structures are going to be accessed and used.</a:t>
            </a:r>
          </a:p>
          <a:p>
            <a:pPr lvl="1"/>
            <a:r>
              <a:rPr lang="en-US" dirty="0"/>
              <a:t>Also we are NOT going to set the data type (</a:t>
            </a:r>
            <a:r>
              <a:rPr lang="en-US" dirty="0" err="1"/>
              <a:t>ie</a:t>
            </a:r>
            <a:r>
              <a:rPr lang="en-US" dirty="0"/>
              <a:t> String or </a:t>
            </a:r>
            <a:r>
              <a:rPr lang="en-US" dirty="0" err="1"/>
              <a:t>int</a:t>
            </a:r>
            <a:r>
              <a:rPr lang="en-US" dirty="0"/>
              <a:t>).  </a:t>
            </a:r>
          </a:p>
          <a:p>
            <a:pPr lvl="1"/>
            <a:r>
              <a:rPr lang="en-US" dirty="0"/>
              <a:t>I'm going to require you to use template instead.</a:t>
            </a:r>
          </a:p>
        </p:txBody>
      </p:sp>
    </p:spTree>
    <p:extLst>
      <p:ext uri="{BB962C8B-B14F-4D97-AF65-F5344CB8AC3E}">
        <p14:creationId xmlns:p14="http://schemas.microsoft.com/office/powerpoint/2010/main" val="1704211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first the template type.</a:t>
            </a:r>
          </a:p>
          <a:p>
            <a:r>
              <a:rPr lang="en-US" dirty="0"/>
              <a:t>In my code in slides it will </a:t>
            </a:r>
            <a:r>
              <a:rPr lang="en-US" dirty="0" err="1"/>
              <a:t>dtype</a:t>
            </a:r>
            <a:r>
              <a:rPr lang="en-US" dirty="0"/>
              <a:t> (data type),  </a:t>
            </a:r>
            <a:r>
              <a:rPr lang="en-US" dirty="0" err="1"/>
              <a:t>etype</a:t>
            </a:r>
            <a:r>
              <a:rPr lang="en-US" dirty="0"/>
              <a:t> (enumerated type), T (type)</a:t>
            </a:r>
          </a:p>
          <a:p>
            <a:pPr lvl="1"/>
            <a:r>
              <a:rPr lang="en-US" dirty="0"/>
              <a:t>Node is another class and it will varying depending on the data structure as well</a:t>
            </a:r>
          </a:p>
          <a:p>
            <a:pPr lvl="2"/>
            <a:r>
              <a:rPr lang="en-US" dirty="0"/>
              <a:t>Note Node, could also be a </a:t>
            </a:r>
            <a:r>
              <a:rPr lang="en-US" dirty="0" err="1"/>
              <a:t>struct</a:t>
            </a:r>
            <a:r>
              <a:rPr lang="en-US" dirty="0"/>
              <a:t>, instead of a class.</a:t>
            </a:r>
          </a:p>
          <a:p>
            <a:pPr lvl="2"/>
            <a:r>
              <a:rPr lang="en-US" dirty="0"/>
              <a:t>DO NOT make the node class private.</a:t>
            </a:r>
          </a:p>
          <a:p>
            <a:r>
              <a:rPr lang="en-US" dirty="0"/>
              <a:t>So the class declaration will look something like this</a:t>
            </a:r>
          </a:p>
          <a:p>
            <a:pPr marL="0" indent="0">
              <a:buNone/>
            </a:pPr>
            <a:r>
              <a:rPr lang="en-US" dirty="0"/>
              <a:t>template &lt;class T&gt;</a:t>
            </a:r>
          </a:p>
          <a:p>
            <a:pPr marL="0" indent="0">
              <a:buNone/>
            </a:pPr>
            <a:r>
              <a:rPr lang="en-US" dirty="0"/>
              <a:t>class  </a:t>
            </a:r>
            <a:r>
              <a:rPr lang="en-US" dirty="0" err="1"/>
              <a:t>myList</a:t>
            </a: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node&lt;T&gt; * head;</a:t>
            </a:r>
          </a:p>
          <a:p>
            <a:pPr marL="0" indent="0">
              <a:buNone/>
            </a:pPr>
            <a:r>
              <a:rPr lang="en-US" dirty="0"/>
              <a:t>   … 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02987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main code we can then declare the type with the variable.</a:t>
            </a:r>
          </a:p>
          <a:p>
            <a:pPr marL="0" indent="0">
              <a:buNone/>
            </a:pPr>
            <a:r>
              <a:rPr lang="en-US" dirty="0" err="1"/>
              <a:t>myList</a:t>
            </a:r>
            <a:r>
              <a:rPr lang="en-US" dirty="0"/>
              <a:t>&lt;</a:t>
            </a:r>
            <a:r>
              <a:rPr lang="en-US" dirty="0" err="1"/>
              <a:t>int</a:t>
            </a:r>
            <a:r>
              <a:rPr lang="en-US" dirty="0"/>
              <a:t>&gt; </a:t>
            </a:r>
            <a:r>
              <a:rPr lang="en-US" dirty="0" err="1"/>
              <a:t>myIntList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myList</a:t>
            </a:r>
            <a:r>
              <a:rPr lang="en-US" dirty="0"/>
              <a:t>&lt;string&gt; </a:t>
            </a:r>
            <a:r>
              <a:rPr lang="en-US" dirty="0" err="1"/>
              <a:t>myStrList</a:t>
            </a:r>
            <a:r>
              <a:rPr lang="en-US" dirty="0"/>
              <a:t>;</a:t>
            </a:r>
          </a:p>
          <a:p>
            <a:r>
              <a:rPr lang="en-US" dirty="0"/>
              <a:t>Now the compiler and runtime will use 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int</a:t>
            </a:r>
            <a:r>
              <a:rPr lang="en-US" dirty="0"/>
              <a:t> as the T (type) for </a:t>
            </a:r>
            <a:r>
              <a:rPr lang="en-US" dirty="0" err="1"/>
              <a:t>myIntList</a:t>
            </a:r>
            <a:endParaRPr lang="en-US" dirty="0"/>
          </a:p>
          <a:p>
            <a:pPr lvl="1"/>
            <a:r>
              <a:rPr lang="en-US" dirty="0"/>
              <a:t>use string as the T for </a:t>
            </a:r>
            <a:r>
              <a:rPr lang="en-US" dirty="0" err="1"/>
              <a:t>myStrList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378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we need at least two variables</a:t>
            </a:r>
          </a:p>
          <a:p>
            <a:pPr lvl="1"/>
            <a:r>
              <a:rPr lang="en-US" b="1" dirty="0"/>
              <a:t>head</a:t>
            </a:r>
            <a:r>
              <a:rPr lang="en-US" dirty="0"/>
              <a:t>/</a:t>
            </a:r>
            <a:r>
              <a:rPr lang="en-US" b="1" dirty="0"/>
              <a:t>root</a:t>
            </a:r>
            <a:r>
              <a:rPr lang="en-US" dirty="0"/>
              <a:t>  that will be a pointer to the data structure.</a:t>
            </a:r>
          </a:p>
          <a:p>
            <a:pPr lvl="1"/>
            <a:r>
              <a:rPr lang="en-US" b="1" dirty="0"/>
              <a:t>size</a:t>
            </a:r>
            <a:r>
              <a:rPr lang="en-US" dirty="0"/>
              <a:t> variable that has a count of the number of objects contained in the data structure.</a:t>
            </a:r>
          </a:p>
          <a:p>
            <a:r>
              <a:rPr lang="en-US" dirty="0"/>
              <a:t>We need a setup of public generic methods for the class</a:t>
            </a:r>
          </a:p>
          <a:p>
            <a:pPr lvl="1"/>
            <a:r>
              <a:rPr lang="en-US" dirty="0"/>
              <a:t>There will likely be private methods as well, but will be determined by the data structure we write</a:t>
            </a:r>
          </a:p>
          <a:p>
            <a:pPr lvl="1"/>
            <a:r>
              <a:rPr lang="en-US" dirty="0"/>
              <a:t>constructor and destructor are a requirement</a:t>
            </a:r>
          </a:p>
          <a:p>
            <a:pPr lvl="1"/>
            <a:r>
              <a:rPr lang="en-US" dirty="0"/>
              <a:t>some variant of these three: insert/add, remove/delete, and find</a:t>
            </a:r>
          </a:p>
          <a:p>
            <a:pPr lvl="1"/>
            <a:r>
              <a:rPr lang="en-US" dirty="0" err="1"/>
              <a:t>getSize</a:t>
            </a:r>
            <a:r>
              <a:rPr lang="en-US" dirty="0"/>
              <a:t> and </a:t>
            </a:r>
            <a:r>
              <a:rPr lang="en-US" dirty="0" err="1"/>
              <a:t>isEmpty</a:t>
            </a:r>
            <a:r>
              <a:rPr lang="en-US" dirty="0"/>
              <a:t>  are also a requirement.</a:t>
            </a:r>
          </a:p>
        </p:txBody>
      </p:sp>
    </p:spTree>
    <p:extLst>
      <p:ext uri="{BB962C8B-B14F-4D97-AF65-F5344CB8AC3E}">
        <p14:creationId xmlns:p14="http://schemas.microsoft.com/office/powerpoint/2010/main" val="1560116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Constructor</a:t>
            </a:r>
          </a:p>
          <a:p>
            <a:pPr lvl="1"/>
            <a:r>
              <a:rPr lang="en-US" dirty="0"/>
              <a:t>Setups up the data structure as empty with default values for everything.</a:t>
            </a:r>
          </a:p>
          <a:p>
            <a:r>
              <a:rPr lang="en-US" dirty="0"/>
              <a:t>Destructor</a:t>
            </a:r>
          </a:p>
          <a:p>
            <a:pPr lvl="1"/>
            <a:r>
              <a:rPr lang="en-US" dirty="0"/>
              <a:t>Deletes all the objects in the data structure so we are not losing memory.</a:t>
            </a:r>
          </a:p>
          <a:p>
            <a:pPr lvl="1"/>
            <a:r>
              <a:rPr lang="en-US" dirty="0"/>
              <a:t>May implement it's own remove or use the remove function until method </a:t>
            </a:r>
            <a:r>
              <a:rPr lang="en-US" dirty="0" err="1"/>
              <a:t>isEmpty</a:t>
            </a:r>
            <a:r>
              <a:rPr lang="en-US" dirty="0"/>
              <a:t>()</a:t>
            </a:r>
          </a:p>
          <a:p>
            <a:r>
              <a:rPr lang="en-US" dirty="0"/>
              <a:t>bool </a:t>
            </a:r>
            <a:r>
              <a:rPr lang="en-US" dirty="0" err="1"/>
              <a:t>IsEmpty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if the size is 0, returns true, otherwise false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getSize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Returns the value of size.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129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5268" y="1716696"/>
            <a:ext cx="5181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ifndef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MYLIST_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MYLIST_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&lt;class T&gt;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private: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node&lt;T&gt; * head;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{ head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size=0;} 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~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6868" y="1825625"/>
            <a:ext cx="5526932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void insert (T item);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void remove();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 front();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void print();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bool find(T item);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bool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return size ==0;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getSize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 return size;}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609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700736" cy="4351338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&lt;class T&gt;</a:t>
            </a:r>
          </a:p>
          <a:p>
            <a:pPr marL="0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&lt;T&gt;:: ~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while(!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remove();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44382" y="1825625"/>
            <a:ext cx="4009417" cy="4351338"/>
          </a:xfrm>
        </p:spPr>
        <p:txBody>
          <a:bodyPr/>
          <a:lstStyle/>
          <a:p>
            <a:r>
              <a:rPr lang="en-US" dirty="0"/>
              <a:t>This can be done far more complex</a:t>
            </a:r>
          </a:p>
          <a:p>
            <a:pPr lvl="1"/>
            <a:r>
              <a:rPr lang="en-US" dirty="0"/>
              <a:t>It maybe necessary to implement a clean up or just use</a:t>
            </a:r>
          </a:p>
          <a:p>
            <a:pPr lvl="1"/>
            <a:r>
              <a:rPr lang="en-US" dirty="0" err="1"/>
              <a:t>isEmpty</a:t>
            </a:r>
            <a:r>
              <a:rPr lang="en-US" dirty="0"/>
              <a:t>() and delete/remove.</a:t>
            </a:r>
          </a:p>
        </p:txBody>
      </p:sp>
    </p:spTree>
    <p:extLst>
      <p:ext uri="{BB962C8B-B14F-4D97-AF65-F5344CB8AC3E}">
        <p14:creationId xmlns:p14="http://schemas.microsoft.com/office/powerpoint/2010/main" val="4210292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(or add)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method (and it's variants) </a:t>
            </a:r>
          </a:p>
          <a:p>
            <a:pPr lvl="1"/>
            <a:r>
              <a:rPr lang="en-US" dirty="0"/>
              <a:t>will add a new data object to the data structure</a:t>
            </a:r>
          </a:p>
          <a:p>
            <a:pPr lvl="2"/>
            <a:r>
              <a:rPr lang="en-US" dirty="0"/>
              <a:t>likely a void or bool method</a:t>
            </a:r>
          </a:p>
          <a:p>
            <a:pPr lvl="3"/>
            <a:r>
              <a:rPr lang="en-US" dirty="0"/>
              <a:t>previous slide: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insert (T item);</a:t>
            </a:r>
          </a:p>
          <a:p>
            <a:pPr lvl="3"/>
            <a:r>
              <a:rPr lang="en-US" dirty="0"/>
              <a:t>or we could be: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 insert (T item);  //return true if success.</a:t>
            </a:r>
            <a:endParaRPr lang="en-US" dirty="0"/>
          </a:p>
          <a:p>
            <a:pPr lvl="1"/>
            <a:r>
              <a:rPr lang="en-US" dirty="0"/>
              <a:t>If the insert was successful, increment size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584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1314</Words>
  <Application>Microsoft Office PowerPoint</Application>
  <PresentationFormat>Widescreen</PresentationFormat>
  <Paragraphs>175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Tahoma</vt:lpstr>
      <vt:lpstr>Office Theme</vt:lpstr>
      <vt:lpstr>Cosc 2030</vt:lpstr>
      <vt:lpstr>Data Structure</vt:lpstr>
      <vt:lpstr>template</vt:lpstr>
      <vt:lpstr>template (2)</vt:lpstr>
      <vt:lpstr>generic methods</vt:lpstr>
      <vt:lpstr>Required methods</vt:lpstr>
      <vt:lpstr>example</vt:lpstr>
      <vt:lpstr>destructor</vt:lpstr>
      <vt:lpstr>Insert (or add) method</vt:lpstr>
      <vt:lpstr>Example insert</vt:lpstr>
      <vt:lpstr>remove</vt:lpstr>
      <vt:lpstr>remove example.</vt:lpstr>
      <vt:lpstr>front </vt:lpstr>
      <vt:lpstr>print</vt:lpstr>
      <vt:lpstr>print example code</vt:lpstr>
      <vt:lpstr>find example code</vt:lpstr>
      <vt:lpstr>Organization of the code.</vt:lpstr>
      <vt:lpstr>Final note.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2030</dc:title>
  <dc:creator>James S. Ward</dc:creator>
  <cp:lastModifiedBy>Jim Ward</cp:lastModifiedBy>
  <cp:revision>25</cp:revision>
  <dcterms:created xsi:type="dcterms:W3CDTF">2019-07-08T15:11:18Z</dcterms:created>
  <dcterms:modified xsi:type="dcterms:W3CDTF">2025-02-07T18:19:17Z</dcterms:modified>
</cp:coreProperties>
</file>