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525D7-BA5B-407C-A41C-CE63D465B32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2F95A-60D7-4A6A-8C4F-65C8B8D2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0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https://www.rapidtables.com/code/text/ascii-table.html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2F95A-60D7-4A6A-8C4F-65C8B8D2C8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5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5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5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6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7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C7376-62A3-4AC0-9801-95D468498CB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F52F-9B99-4441-9EC7-B7F759B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6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Text compression</a:t>
            </a:r>
          </a:p>
          <a:p>
            <a:endParaRPr lang="en-US" dirty="0"/>
          </a:p>
          <a:p>
            <a:r>
              <a:rPr lang="en-US" dirty="0" smtClean="0"/>
              <a:t>using Huffman encoding.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53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' ' is 1 and k! tree is 2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 is 2 and u is 2, so combine </a:t>
            </a:r>
          </a:p>
          <a:p>
            <a:pPr marL="0" indent="0">
              <a:buNone/>
            </a:pPr>
            <a:r>
              <a:rPr lang="en-US" dirty="0" smtClean="0"/>
              <a:t>them next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84582"/>
            <a:ext cx="4133850" cy="2390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7007" y="4137092"/>
            <a:ext cx="47910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4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 3 with 3 tree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552" y="2602047"/>
            <a:ext cx="41338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9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finally combine the last two trees into a final tree.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958" y="2501900"/>
            <a:ext cx="43529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370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tree for encoding.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we look for letter going down the tree</a:t>
            </a:r>
          </a:p>
          <a:p>
            <a:pPr lvl="1"/>
            <a:r>
              <a:rPr lang="en-US" dirty="0" smtClean="0"/>
              <a:t>left</a:t>
            </a:r>
            <a:r>
              <a:rPr lang="en-US" dirty="0"/>
              <a:t>:</a:t>
            </a:r>
            <a:r>
              <a:rPr lang="en-US" dirty="0" smtClean="0"/>
              <a:t> it's an 0,</a:t>
            </a:r>
          </a:p>
          <a:p>
            <a:pPr lvl="1"/>
            <a:r>
              <a:rPr lang="en-US" dirty="0" smtClean="0"/>
              <a:t>right</a:t>
            </a:r>
            <a:r>
              <a:rPr lang="en-US" dirty="0"/>
              <a:t>:</a:t>
            </a:r>
            <a:r>
              <a:rPr lang="en-US" dirty="0" smtClean="0"/>
              <a:t> it's a 1</a:t>
            </a:r>
          </a:p>
          <a:p>
            <a:pPr marL="0" indent="0">
              <a:buNone/>
            </a:pPr>
            <a:r>
              <a:rPr lang="en-US" dirty="0" smtClean="0"/>
              <a:t>00 c</a:t>
            </a:r>
          </a:p>
          <a:p>
            <a:pPr marL="0" indent="0">
              <a:buNone/>
            </a:pPr>
            <a:r>
              <a:rPr lang="en-US" dirty="0" smtClean="0"/>
              <a:t>01 u</a:t>
            </a:r>
          </a:p>
          <a:p>
            <a:pPr marL="0" indent="0">
              <a:buNone/>
            </a:pPr>
            <a:r>
              <a:rPr lang="en-US" dirty="0" smtClean="0"/>
              <a:t>10 s</a:t>
            </a:r>
          </a:p>
          <a:p>
            <a:pPr marL="0" indent="0">
              <a:buNone/>
            </a:pPr>
            <a:r>
              <a:rPr lang="en-US" dirty="0" smtClean="0"/>
              <a:t>110 space</a:t>
            </a:r>
          </a:p>
          <a:p>
            <a:pPr marL="0" indent="0">
              <a:buNone/>
            </a:pPr>
            <a:r>
              <a:rPr lang="en-US" dirty="0" smtClean="0"/>
              <a:t>1110 k</a:t>
            </a:r>
          </a:p>
          <a:p>
            <a:pPr marL="0" indent="0">
              <a:buNone/>
            </a:pPr>
            <a:r>
              <a:rPr lang="en-US" dirty="0" smtClean="0"/>
              <a:t>1111 !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45157" y="1926085"/>
            <a:ext cx="4603818" cy="379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07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our string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'</a:t>
            </a:r>
            <a:r>
              <a:rPr lang="en-US" dirty="0" err="1" smtClean="0"/>
              <a:t>csu</a:t>
            </a:r>
            <a:r>
              <a:rPr lang="en-US" dirty="0" smtClean="0"/>
              <a:t> sucks!'  would look like this</a:t>
            </a:r>
          </a:p>
          <a:p>
            <a:pPr marL="0" indent="0">
              <a:buNone/>
            </a:pPr>
            <a:r>
              <a:rPr lang="en-US" dirty="0" smtClean="0"/>
              <a:t>0010011101001001110101111</a:t>
            </a:r>
          </a:p>
          <a:p>
            <a:r>
              <a:rPr lang="en-US" dirty="0" smtClean="0"/>
              <a:t>so it can be stored as 25 bits.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9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 how do decode this:</a:t>
            </a:r>
          </a:p>
          <a:p>
            <a:pPr marL="0" indent="0">
              <a:buNone/>
            </a:pPr>
            <a:r>
              <a:rPr lang="en-US" dirty="0" smtClean="0"/>
              <a:t>0010011101001001110101111</a:t>
            </a:r>
          </a:p>
          <a:p>
            <a:r>
              <a:rPr lang="en-US" dirty="0" smtClean="0"/>
              <a:t>read down the tree using left and right again for 0 and 1.  When we get to a leaf, it's that letter.</a:t>
            </a:r>
          </a:p>
          <a:p>
            <a:r>
              <a:rPr lang="en-US" dirty="0" smtClean="0"/>
              <a:t>So </a:t>
            </a:r>
          </a:p>
          <a:p>
            <a:pPr marL="0" indent="0">
              <a:buNone/>
            </a:pPr>
            <a:r>
              <a:rPr lang="en-US" dirty="0" smtClean="0"/>
              <a:t>00 c 10s </a:t>
            </a:r>
            <a:r>
              <a:rPr lang="en-US" dirty="0" smtClean="0"/>
              <a:t>01u 110space 10s 01u 00c 1110k 10s 1111!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5974" y="1474748"/>
            <a:ext cx="5245843" cy="432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56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decode, we either have already know the tree or store the tree with the compressed data.</a:t>
            </a:r>
          </a:p>
          <a:p>
            <a:pPr lvl="1"/>
            <a:r>
              <a:rPr lang="en-US" dirty="0" smtClean="0"/>
              <a:t>In most compressed files there a header section with the tree.</a:t>
            </a:r>
          </a:p>
          <a:p>
            <a:pPr lvl="1"/>
            <a:r>
              <a:rPr lang="en-US" dirty="0" smtClean="0"/>
              <a:t>There are a couple of options to store it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store the frequency count and the use the same algorithm to rebuild the tree.  Can you see any problems here?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Use a "standard" character frequency count for any language, so say English.  Again, see the problem here?  The advantage?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store the tree in a pre-order traversal, writing out each node</a:t>
            </a:r>
          </a:p>
          <a:p>
            <a:pPr lvl="2"/>
            <a:r>
              <a:rPr lang="en-US" dirty="0" smtClean="0"/>
              <a:t>need to know leafs from non.  So say 1 for internal 0 for leaf and store the character too.</a:t>
            </a:r>
          </a:p>
          <a:p>
            <a:pPr lvl="2"/>
            <a:r>
              <a:rPr lang="en-US" dirty="0" smtClean="0"/>
              <a:t>could look like this: 0 0 1c 1u 0 1s 0 0' ' 0 1k 1!</a:t>
            </a:r>
          </a:p>
          <a:p>
            <a:pPr lvl="2"/>
            <a:r>
              <a:rPr lang="en-US" dirty="0" smtClean="0"/>
              <a:t>advantage?  disadvantage?</a:t>
            </a:r>
          </a:p>
        </p:txBody>
      </p:sp>
    </p:spTree>
    <p:extLst>
      <p:ext uri="{BB962C8B-B14F-4D97-AF65-F5344CB8AC3E}">
        <p14:creationId xmlns:p14="http://schemas.microsoft.com/office/powerpoint/2010/main" val="2220289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node data structure is going to have to have something like this</a:t>
            </a:r>
          </a:p>
          <a:p>
            <a:pPr lvl="1"/>
            <a:r>
              <a:rPr lang="en-US" dirty="0" smtClean="0"/>
              <a:t>char data;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freq</a:t>
            </a:r>
            <a:r>
              <a:rPr lang="en-US" dirty="0" smtClean="0"/>
              <a:t>;  //maybe long unsigned  (we can't have negative counts)</a:t>
            </a:r>
          </a:p>
          <a:p>
            <a:pPr lvl="1"/>
            <a:r>
              <a:rPr lang="en-US" dirty="0" smtClean="0"/>
              <a:t>bool internal  (could just check if left and right are </a:t>
            </a:r>
            <a:r>
              <a:rPr lang="en-US" dirty="0" err="1" smtClean="0"/>
              <a:t>nullptrs</a:t>
            </a:r>
            <a:r>
              <a:rPr lang="en-US" dirty="0" smtClean="0"/>
              <a:t> well)  </a:t>
            </a:r>
          </a:p>
          <a:p>
            <a:pPr lvl="1"/>
            <a:r>
              <a:rPr lang="en-US" dirty="0" smtClean="0"/>
              <a:t>node * left</a:t>
            </a:r>
          </a:p>
          <a:p>
            <a:pPr lvl="1"/>
            <a:r>
              <a:rPr lang="en-US" dirty="0" smtClean="0"/>
              <a:t>node *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24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tree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a different data structure, which is easier to write out as it is already an array.  </a:t>
            </a:r>
          </a:p>
          <a:p>
            <a:r>
              <a:rPr lang="en-US" dirty="0" smtClean="0"/>
              <a:t>Binary Heap (max heap/priority queue) as an array.  It is easy to serialize, since it is complete.</a:t>
            </a:r>
          </a:p>
          <a:p>
            <a:pPr lvl="1"/>
            <a:r>
              <a:rPr lang="en-US" dirty="0" smtClean="0"/>
              <a:t>like before, we need internal nodes with just the combined priority</a:t>
            </a:r>
          </a:p>
          <a:p>
            <a:pPr lvl="1"/>
            <a:r>
              <a:rPr lang="en-US" dirty="0" smtClean="0"/>
              <a:t>but more complex, because we would all be inserting a partial priority trees too.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downside to a complete tree, it will like not be the most optimized.</a:t>
            </a:r>
          </a:p>
        </p:txBody>
      </p:sp>
    </p:spTree>
    <p:extLst>
      <p:ext uri="{BB962C8B-B14F-4D97-AF65-F5344CB8AC3E}">
        <p14:creationId xmlns:p14="http://schemas.microsoft.com/office/powerpoint/2010/main" val="4262362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25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ASCII  table  (first half only)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211988"/>
              </p:ext>
            </p:extLst>
          </p:nvPr>
        </p:nvGraphicFramePr>
        <p:xfrm>
          <a:off x="838200" y="882042"/>
          <a:ext cx="10515600" cy="584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25">
                  <a:extLst>
                    <a:ext uri="{9D8B030D-6E8A-4147-A177-3AD203B41FA5}">
                      <a16:colId xmlns:a16="http://schemas.microsoft.com/office/drawing/2014/main" val="107344891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79267663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67527713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403091351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58443057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0023411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87971143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18588403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91957253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34699921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16695855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56869555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36709647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26616906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73183555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566255308"/>
                    </a:ext>
                  </a:extLst>
                </a:gridCol>
              </a:tblGrid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Binary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Binary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Binary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Binary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4024810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@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`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986637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SOH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!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873644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dbl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6872460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5147293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EOT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288925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ENQ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8186085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ACK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5470191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526418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2183755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5168239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862717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4835593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7554320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665059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3484831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00001111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00101111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4876388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6321913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644194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73009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8523605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7536578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79723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8836975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1749389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4241904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1669370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3919835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01111011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{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53778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\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|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5017349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]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7D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}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4325460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^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01111110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0412017"/>
                  </a:ext>
                </a:extLst>
              </a:tr>
              <a:tr h="159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00011111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00111111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01011111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7F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01111111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278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9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the characters, letters, punctuation, whitespace, and "other" are represented in 8 bits.</a:t>
            </a:r>
          </a:p>
          <a:p>
            <a:pPr lvl="1"/>
            <a:r>
              <a:rPr lang="en-US" dirty="0" smtClean="0"/>
              <a:t>More if you are using Unicode is 16 bits or UTF-8</a:t>
            </a:r>
          </a:p>
          <a:p>
            <a:pPr lvl="2"/>
            <a:r>
              <a:rPr lang="en-US" dirty="0" smtClean="0"/>
              <a:t>UTF-8 is a variable width character encoding capable of encoding all 1,112,064 codes up to 4 bytes</a:t>
            </a:r>
          </a:p>
          <a:p>
            <a:r>
              <a:rPr lang="en-US" dirty="0" smtClean="0"/>
              <a:t>let's stick with just standard English text file for the moment.</a:t>
            </a:r>
          </a:p>
          <a:p>
            <a:pPr lvl="1"/>
            <a:r>
              <a:rPr lang="en-US" dirty="0" smtClean="0"/>
              <a:t>First do we even need all 8 bits?  </a:t>
            </a:r>
          </a:p>
          <a:p>
            <a:pPr lvl="2"/>
            <a:r>
              <a:rPr lang="en-US" dirty="0" smtClean="0"/>
              <a:t>hint, 127 was listed on the last page</a:t>
            </a:r>
            <a:endParaRPr lang="en-US" dirty="0"/>
          </a:p>
          <a:p>
            <a:pPr lvl="1"/>
            <a:r>
              <a:rPr lang="en-US" dirty="0" smtClean="0"/>
              <a:t>All the punctuation and whitespace?  </a:t>
            </a:r>
          </a:p>
          <a:p>
            <a:pPr lvl="2"/>
            <a:r>
              <a:rPr lang="en-US" dirty="0" smtClean="0"/>
              <a:t>hint, look at the first 16 positions.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fewer bits per letter and we have the basic idea of lossless compression.</a:t>
            </a:r>
          </a:p>
        </p:txBody>
      </p:sp>
    </p:spTree>
    <p:extLst>
      <p:ext uri="{BB962C8B-B14F-4D97-AF65-F5344CB8AC3E}">
        <p14:creationId xmlns:p14="http://schemas.microsoft.com/office/powerpoint/2010/main" val="286665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039302" y="1948808"/>
            <a:ext cx="5157787" cy="823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if we only need to represent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  </a:t>
            </a:r>
            <a:r>
              <a:rPr lang="en-US" dirty="0" err="1" smtClean="0"/>
              <a:t>csu</a:t>
            </a:r>
            <a:r>
              <a:rPr lang="en-US" dirty="0" smtClean="0"/>
              <a:t> sucks!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9019284"/>
              </p:ext>
            </p:extLst>
          </p:nvPr>
        </p:nvGraphicFramePr>
        <p:xfrm>
          <a:off x="460409" y="3048708"/>
          <a:ext cx="5157786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2020362352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051732049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7964292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ASCII 8 bit</a:t>
                      </a:r>
                      <a:r>
                        <a:rPr lang="en-US" sz="2000" baseline="0" dirty="0" smtClean="0"/>
                        <a:t> encoding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1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ASCII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Binary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45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01100011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665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01110011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0589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01110101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4772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67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01101011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3610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!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01000001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46431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characters at 8bits, requires 80 bits.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045086"/>
                  </a:ext>
                </a:extLst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95814784"/>
              </p:ext>
            </p:extLst>
          </p:nvPr>
        </p:nvGraphicFramePr>
        <p:xfrm>
          <a:off x="5947282" y="3048708"/>
          <a:ext cx="5183187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729">
                  <a:extLst>
                    <a:ext uri="{9D8B030D-6E8A-4147-A177-3AD203B41FA5}">
                      <a16:colId xmlns:a16="http://schemas.microsoft.com/office/drawing/2014/main" val="3822083460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3785227192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410245297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Ward 3 bit encoding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97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Code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Binary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16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84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717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726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234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621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!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1581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characters at 3 bits,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requires 30 bits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247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94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compression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would like to find a more generic way, to do text compression (or general compression).</a:t>
            </a:r>
          </a:p>
          <a:p>
            <a:pPr lvl="1"/>
            <a:r>
              <a:rPr lang="en-US" dirty="0" smtClean="0"/>
              <a:t>one that has a set of unique encoding for each character and can be easily encoded and decoded.</a:t>
            </a:r>
          </a:p>
          <a:p>
            <a:r>
              <a:rPr lang="en-US" dirty="0" smtClean="0"/>
              <a:t>David Huffman, when he was doctorial student at MIT in 1952, developed Huffman coding.</a:t>
            </a:r>
          </a:p>
          <a:p>
            <a:pPr lvl="1"/>
            <a:r>
              <a:rPr lang="en-US" dirty="0" smtClean="0"/>
              <a:t>We can get encoding and decoding of text. many compression programs (like say </a:t>
            </a:r>
            <a:r>
              <a:rPr lang="en-US" dirty="0" err="1" smtClean="0"/>
              <a:t>winzip</a:t>
            </a:r>
            <a:r>
              <a:rPr lang="en-US" dirty="0" smtClean="0"/>
              <a:t>) use this as compression for text files.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uncompressed 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count the frequency of the characters.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use the frequency, build a binary tree with high frequency letter at or near the top, lower frequency characters near the bottom.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Use the final tree to encode the characters.</a:t>
            </a:r>
          </a:p>
          <a:p>
            <a:r>
              <a:rPr lang="en-US" dirty="0" smtClean="0"/>
              <a:t>with compressed/encoded 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use the tree developed  before to decode the characters.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1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count for </a:t>
            </a:r>
          </a:p>
          <a:p>
            <a:pPr marL="457200" lvl="1" indent="0">
              <a:buNone/>
            </a:pPr>
            <a:r>
              <a:rPr lang="en-US" dirty="0" err="1" smtClean="0"/>
              <a:t>csu</a:t>
            </a:r>
            <a:r>
              <a:rPr lang="en-US" dirty="0" smtClean="0"/>
              <a:t> sucks!</a:t>
            </a:r>
          </a:p>
          <a:p>
            <a:pPr marL="0" indent="0">
              <a:buNone/>
            </a:pPr>
            <a:r>
              <a:rPr lang="en-US" dirty="0" smtClean="0"/>
              <a:t>'c' 2</a:t>
            </a:r>
          </a:p>
          <a:p>
            <a:pPr marL="0" indent="0">
              <a:buNone/>
            </a:pPr>
            <a:r>
              <a:rPr lang="en-US" dirty="0" smtClean="0"/>
              <a:t>'s' 3</a:t>
            </a:r>
          </a:p>
          <a:p>
            <a:pPr marL="0" indent="0">
              <a:buNone/>
            </a:pPr>
            <a:r>
              <a:rPr lang="en-US" dirty="0" smtClean="0"/>
              <a:t>'u' 2</a:t>
            </a:r>
          </a:p>
          <a:p>
            <a:pPr marL="0" indent="0">
              <a:buNone/>
            </a:pPr>
            <a:r>
              <a:rPr lang="en-US" dirty="0" smtClean="0"/>
              <a:t>' ' 1 (space)</a:t>
            </a:r>
          </a:p>
          <a:p>
            <a:pPr marL="0" indent="0">
              <a:buNone/>
            </a:pPr>
            <a:r>
              <a:rPr lang="en-US" dirty="0" smtClean="0"/>
              <a:t>'k' 1</a:t>
            </a:r>
          </a:p>
          <a:p>
            <a:pPr marL="0" indent="0">
              <a:buNone/>
            </a:pPr>
            <a:r>
              <a:rPr lang="en-US" dirty="0" smtClean="0"/>
              <a:t>'!'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9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tree (original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the tree we create a set of tree.  All the trees are one node with the weight of tree equal to number of characters.</a:t>
            </a:r>
          </a:p>
          <a:p>
            <a:pPr lvl="1"/>
            <a:r>
              <a:rPr lang="en-US" dirty="0" smtClean="0"/>
              <a:t>IE '!' weighted 1 and 'c' weighted 2</a:t>
            </a:r>
          </a:p>
          <a:p>
            <a:r>
              <a:rPr lang="en-US" dirty="0" smtClean="0"/>
              <a:t>repeat this step until there is only one tree</a:t>
            </a:r>
          </a:p>
          <a:p>
            <a:pPr lvl="1"/>
            <a:r>
              <a:rPr lang="en-US" dirty="0" smtClean="0"/>
              <a:t>choose two trees with the smallest weights and create a new tree whose root has the weight of the combined tree.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4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weighted one node trees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Now combine 2 lowest trees</a:t>
            </a:r>
          </a:p>
          <a:p>
            <a:pPr marL="0" indent="0">
              <a:buNone/>
            </a:pPr>
            <a:r>
              <a:rPr lang="en-US" dirty="0" smtClean="0"/>
              <a:t>together.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repeat.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522" y="1690688"/>
            <a:ext cx="4029075" cy="1019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446" y="3538538"/>
            <a:ext cx="43243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0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1440</Words>
  <Application>Microsoft Office PowerPoint</Application>
  <PresentationFormat>Widescreen</PresentationFormat>
  <Paragraphs>688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Office Theme</vt:lpstr>
      <vt:lpstr>Cosc 2030</vt:lpstr>
      <vt:lpstr>ASCII  table  (first half only)</vt:lpstr>
      <vt:lpstr>Representation</vt:lpstr>
      <vt:lpstr>Representation (2)</vt:lpstr>
      <vt:lpstr>text compression</vt:lpstr>
      <vt:lpstr>algorithm</vt:lpstr>
      <vt:lpstr>first</vt:lpstr>
      <vt:lpstr>encoding tree (original version)</vt:lpstr>
      <vt:lpstr>Example</vt:lpstr>
      <vt:lpstr>Example (2)</vt:lpstr>
      <vt:lpstr>example (3)</vt:lpstr>
      <vt:lpstr>example (4)</vt:lpstr>
      <vt:lpstr>Using the tree for encoding.</vt:lpstr>
      <vt:lpstr>Encoding our string</vt:lpstr>
      <vt:lpstr>decoding</vt:lpstr>
      <vt:lpstr>Problem!</vt:lpstr>
      <vt:lpstr>Node data structure</vt:lpstr>
      <vt:lpstr>second tree option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James S. Ward</cp:lastModifiedBy>
  <cp:revision>21</cp:revision>
  <dcterms:created xsi:type="dcterms:W3CDTF">2019-07-16T17:10:23Z</dcterms:created>
  <dcterms:modified xsi:type="dcterms:W3CDTF">2019-07-18T16:40:38Z</dcterms:modified>
</cp:coreProperties>
</file>