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19C7-C292-4BCA-BDAC-E89ACF897D7B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95F6-B1F0-401D-9A13-A37FA4D20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4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19C7-C292-4BCA-BDAC-E89ACF897D7B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95F6-B1F0-401D-9A13-A37FA4D20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41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19C7-C292-4BCA-BDAC-E89ACF897D7B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95F6-B1F0-401D-9A13-A37FA4D20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5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19C7-C292-4BCA-BDAC-E89ACF897D7B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95F6-B1F0-401D-9A13-A37FA4D20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8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19C7-C292-4BCA-BDAC-E89ACF897D7B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95F6-B1F0-401D-9A13-A37FA4D20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1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19C7-C292-4BCA-BDAC-E89ACF897D7B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95F6-B1F0-401D-9A13-A37FA4D20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19C7-C292-4BCA-BDAC-E89ACF897D7B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95F6-B1F0-401D-9A13-A37FA4D20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19C7-C292-4BCA-BDAC-E89ACF897D7B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95F6-B1F0-401D-9A13-A37FA4D20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5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19C7-C292-4BCA-BDAC-E89ACF897D7B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95F6-B1F0-401D-9A13-A37FA4D20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4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19C7-C292-4BCA-BDAC-E89ACF897D7B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95F6-B1F0-401D-9A13-A37FA4D20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5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19C7-C292-4BCA-BDAC-E89ACF897D7B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95F6-B1F0-401D-9A13-A37FA4D20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00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E19C7-C292-4BCA-BDAC-E89ACF897D7B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D95F6-B1F0-401D-9A13-A37FA4D20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2030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1351944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At the core of every piece of software:</a:t>
            </a:r>
          </a:p>
          <a:p>
            <a:pPr lvl="1"/>
            <a:r>
              <a:rPr lang="en-US" dirty="0"/>
              <a:t>Data  (and a data structure)</a:t>
            </a:r>
          </a:p>
          <a:p>
            <a:pPr lvl="1"/>
            <a:r>
              <a:rPr lang="en-US" dirty="0"/>
              <a:t>Algorithm, which uses the data to produce "output"</a:t>
            </a:r>
          </a:p>
          <a:p>
            <a:pPr lvl="2"/>
            <a:r>
              <a:rPr lang="en-US" dirty="0"/>
              <a:t>Hopefully in an efficient manner.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is a "data structure"?</a:t>
            </a:r>
          </a:p>
          <a:p>
            <a:pPr lvl="1"/>
            <a:r>
              <a:rPr lang="en-US" dirty="0"/>
              <a:t>Simply put, is a container that allows us to store and retrieve data</a:t>
            </a:r>
          </a:p>
          <a:p>
            <a:pPr lvl="1"/>
            <a:r>
              <a:rPr lang="en-US" dirty="0"/>
              <a:t>the data in a specific layout and that normally efficient in speed and/or memory.</a:t>
            </a:r>
          </a:p>
          <a:p>
            <a:endParaRPr lang="en-US" dirty="0"/>
          </a:p>
          <a:p>
            <a:r>
              <a:rPr lang="en-US" dirty="0"/>
              <a:t>Which data structure should I use?</a:t>
            </a:r>
          </a:p>
          <a:p>
            <a:pPr lvl="1"/>
            <a:r>
              <a:rPr lang="en-US" dirty="0"/>
              <a:t>Depends on the problem, the algorithm, and sometimes the data</a:t>
            </a:r>
          </a:p>
        </p:txBody>
      </p:sp>
    </p:spTree>
    <p:extLst>
      <p:ext uri="{BB962C8B-B14F-4D97-AF65-F5344CB8AC3E}">
        <p14:creationId xmlns:p14="http://schemas.microsoft.com/office/powerpoint/2010/main" val="873844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Arrays (varying names, and in C++ the STL named vectors, </a:t>
            </a:r>
            <a:r>
              <a:rPr lang="en-US"/>
              <a:t>plus more)</a:t>
            </a:r>
            <a:endParaRPr lang="en-US" dirty="0"/>
          </a:p>
          <a:p>
            <a:r>
              <a:rPr lang="en-US" dirty="0"/>
              <a:t>Linked lists</a:t>
            </a:r>
          </a:p>
          <a:p>
            <a:r>
              <a:rPr lang="en-US" dirty="0"/>
              <a:t>Stacks</a:t>
            </a:r>
          </a:p>
          <a:p>
            <a:r>
              <a:rPr lang="en-US" dirty="0"/>
              <a:t>Queues</a:t>
            </a:r>
          </a:p>
          <a:p>
            <a:r>
              <a:rPr lang="en-US" dirty="0"/>
              <a:t>Trees  </a:t>
            </a:r>
          </a:p>
          <a:p>
            <a:pPr lvl="1"/>
            <a:r>
              <a:rPr lang="en-US" dirty="0"/>
              <a:t>Examples: binary, non-binary, balanced, binary search, AVL, and Red Black</a:t>
            </a:r>
          </a:p>
          <a:p>
            <a:r>
              <a:rPr lang="en-US" dirty="0"/>
              <a:t>Sets</a:t>
            </a:r>
          </a:p>
          <a:p>
            <a:r>
              <a:rPr lang="en-US" dirty="0"/>
              <a:t>Maps</a:t>
            </a:r>
          </a:p>
          <a:p>
            <a:r>
              <a:rPr lang="en-US" dirty="0"/>
              <a:t>Hashes (some languages call them dictionary or associative arrays)</a:t>
            </a:r>
          </a:p>
          <a:p>
            <a:r>
              <a:rPr lang="en-US" dirty="0"/>
              <a:t>Graphs </a:t>
            </a:r>
          </a:p>
          <a:p>
            <a:pPr lvl="1"/>
            <a:r>
              <a:rPr lang="en-US" dirty="0"/>
              <a:t>are sometimes called data structures while others call them algorithms</a:t>
            </a:r>
          </a:p>
          <a:p>
            <a:pPr lvl="1"/>
            <a:r>
              <a:rPr lang="en-US" dirty="0"/>
              <a:t>They are covered in COSC 3020.</a:t>
            </a:r>
          </a:p>
        </p:txBody>
      </p:sp>
    </p:spTree>
    <p:extLst>
      <p:ext uri="{BB962C8B-B14F-4D97-AF65-F5344CB8AC3E}">
        <p14:creationId xmlns:p14="http://schemas.microsoft.com/office/powerpoint/2010/main" val="3837341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1B12B-BA98-FAFA-AB3A-4CAECD28B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1FA92-20EE-2D00-0E2B-088F3D3A4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ponder  (Merriam-Webster's dictionary)</a:t>
            </a:r>
          </a:p>
          <a:p>
            <a:pPr lvl="1"/>
            <a:r>
              <a:rPr lang="en-US" dirty="0"/>
              <a:t>to think or consider especially quietly, soberly, and deeply</a:t>
            </a:r>
          </a:p>
          <a:p>
            <a:pPr lvl="1"/>
            <a:r>
              <a:rPr lang="en-US" dirty="0"/>
              <a:t>To weigh in the mind, to think about, reflect on.</a:t>
            </a:r>
          </a:p>
          <a:p>
            <a:pPr lvl="1"/>
            <a:r>
              <a:rPr lang="en-US" dirty="0"/>
              <a:t>ponder, meditate, muse, ruminate mean </a:t>
            </a:r>
            <a:r>
              <a:rPr lang="en-US" b="1" dirty="0"/>
              <a:t>to consider or examine attentively or deliberately</a:t>
            </a:r>
            <a:r>
              <a:rPr lang="en-US" dirty="0"/>
              <a:t>. ponder implies a careful weighing of a problem or, often, prolonged inconclusive thinking about a matter. </a:t>
            </a:r>
          </a:p>
          <a:p>
            <a:pPr lvl="2"/>
            <a:r>
              <a:rPr lang="en-US" dirty="0"/>
              <a:t>to ponder a course of action.</a:t>
            </a:r>
          </a:p>
          <a:p>
            <a:r>
              <a:rPr lang="en-US" dirty="0"/>
              <a:t>This is also part of the course.  We will Ponder the use of one data structure over another one.</a:t>
            </a:r>
          </a:p>
          <a:p>
            <a:pPr lvl="1"/>
            <a:r>
              <a:rPr lang="en-US" dirty="0"/>
              <a:t>Computer Programming is an Art as much as a Science.</a:t>
            </a:r>
          </a:p>
          <a:p>
            <a:pPr lvl="2"/>
            <a:r>
              <a:rPr lang="en-US" dirty="0"/>
              <a:t>There is not always a single correct answer. </a:t>
            </a:r>
          </a:p>
          <a:p>
            <a:pPr lvl="2"/>
            <a:r>
              <a:rPr lang="en-US" dirty="0"/>
              <a:t>There is always multiple ways to implement something.</a:t>
            </a:r>
          </a:p>
          <a:p>
            <a:pPr lvl="3"/>
            <a:r>
              <a:rPr lang="en-US" dirty="0"/>
              <a:t>But which </a:t>
            </a:r>
            <a:r>
              <a:rPr lang="en-US"/>
              <a:t>one should we use?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32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always want to pick a data structure that is "fast" and efficient based on the problem/algorithm</a:t>
            </a:r>
          </a:p>
          <a:p>
            <a:endParaRPr lang="en-US" dirty="0"/>
          </a:p>
          <a:p>
            <a:r>
              <a:rPr lang="en-US" dirty="0"/>
              <a:t>We will look at the efficiency of each data structures </a:t>
            </a:r>
          </a:p>
          <a:p>
            <a:pPr lvl="1"/>
            <a:r>
              <a:rPr lang="en-US" dirty="0"/>
              <a:t>Also using them for search and sorting.</a:t>
            </a:r>
          </a:p>
          <a:p>
            <a:pPr lvl="1"/>
            <a:r>
              <a:rPr lang="en-US" dirty="0"/>
              <a:t>Try to answer in a general way, "How fast is it?"</a:t>
            </a:r>
          </a:p>
          <a:p>
            <a:pPr lvl="2"/>
            <a:r>
              <a:rPr lang="en-US"/>
              <a:t>COSC </a:t>
            </a:r>
            <a:r>
              <a:rPr lang="en-US" dirty="0"/>
              <a:t>3020 will answer this question is a much more formal way.</a:t>
            </a:r>
          </a:p>
        </p:txBody>
      </p:sp>
    </p:spTree>
    <p:extLst>
      <p:ext uri="{BB962C8B-B14F-4D97-AF65-F5344CB8AC3E}">
        <p14:creationId xmlns:p14="http://schemas.microsoft.com/office/powerpoint/2010/main" val="3086410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76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autoUpdateAnimBg="0"/>
      <p:bldP spid="44036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366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Office Theme</vt:lpstr>
      <vt:lpstr>Cosc 2030</vt:lpstr>
      <vt:lpstr>Introduction</vt:lpstr>
      <vt:lpstr>Data Structures </vt:lpstr>
      <vt:lpstr>Ponder</vt:lpstr>
      <vt:lpstr>Lastly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S. Ward</dc:creator>
  <cp:lastModifiedBy>Jim Ward</cp:lastModifiedBy>
  <cp:revision>7</cp:revision>
  <cp:lastPrinted>2019-05-30T16:07:43Z</cp:lastPrinted>
  <dcterms:created xsi:type="dcterms:W3CDTF">2019-05-30T15:45:34Z</dcterms:created>
  <dcterms:modified xsi:type="dcterms:W3CDTF">2025-01-18T01:50:51Z</dcterms:modified>
</cp:coreProperties>
</file>