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4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4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5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8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1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5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4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5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0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E19C7-C292-4BCA-BDAC-E89ACF897D7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4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the core of every piece of software:</a:t>
            </a:r>
          </a:p>
          <a:p>
            <a:pPr lvl="1"/>
            <a:r>
              <a:rPr lang="en-US" dirty="0" smtClean="0"/>
              <a:t>Data  (and a data structure)</a:t>
            </a:r>
          </a:p>
          <a:p>
            <a:pPr lvl="1"/>
            <a:r>
              <a:rPr lang="en-US" dirty="0" smtClean="0"/>
              <a:t>Algorithm, which uses the data to produce "output"</a:t>
            </a:r>
          </a:p>
          <a:p>
            <a:pPr lvl="2"/>
            <a:r>
              <a:rPr lang="en-US" dirty="0" smtClean="0"/>
              <a:t>Hopefully in an efficient manner.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a "data structure"?</a:t>
            </a:r>
          </a:p>
          <a:p>
            <a:pPr lvl="1"/>
            <a:r>
              <a:rPr lang="en-US" dirty="0" smtClean="0"/>
              <a:t>Simply put, is a container that allows us to store and retrieve data</a:t>
            </a:r>
          </a:p>
          <a:p>
            <a:pPr lvl="1"/>
            <a:r>
              <a:rPr lang="en-US" dirty="0" smtClean="0"/>
              <a:t>the data in a specific layout and that normally efficient in speed and/or memory.</a:t>
            </a:r>
          </a:p>
          <a:p>
            <a:endParaRPr lang="en-US" dirty="0"/>
          </a:p>
          <a:p>
            <a:r>
              <a:rPr lang="en-US" dirty="0" smtClean="0"/>
              <a:t>Which data structure should I use?</a:t>
            </a:r>
          </a:p>
          <a:p>
            <a:pPr lvl="1"/>
            <a:r>
              <a:rPr lang="en-US" dirty="0" smtClean="0"/>
              <a:t>Depends on the problem, the algorithm, and sometimes the data</a:t>
            </a:r>
          </a:p>
        </p:txBody>
      </p:sp>
    </p:spTree>
    <p:extLst>
      <p:ext uri="{BB962C8B-B14F-4D97-AF65-F5344CB8AC3E}">
        <p14:creationId xmlns:p14="http://schemas.microsoft.com/office/powerpoint/2010/main" val="87384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Arrays (varying names, and in C++ the STL named vectors, </a:t>
            </a:r>
            <a:r>
              <a:rPr lang="en-US" smtClean="0"/>
              <a:t>plus more)</a:t>
            </a:r>
            <a:endParaRPr lang="en-US" dirty="0" smtClean="0"/>
          </a:p>
          <a:p>
            <a:r>
              <a:rPr lang="en-US" dirty="0" smtClean="0"/>
              <a:t>Linked lists</a:t>
            </a:r>
          </a:p>
          <a:p>
            <a:r>
              <a:rPr lang="en-US" dirty="0" smtClean="0"/>
              <a:t>Stacks</a:t>
            </a:r>
          </a:p>
          <a:p>
            <a:r>
              <a:rPr lang="en-US" dirty="0" smtClean="0"/>
              <a:t>Queues</a:t>
            </a:r>
          </a:p>
          <a:p>
            <a:r>
              <a:rPr lang="en-US" dirty="0" smtClean="0"/>
              <a:t>Trees  </a:t>
            </a:r>
          </a:p>
          <a:p>
            <a:pPr lvl="1"/>
            <a:r>
              <a:rPr lang="en-US" dirty="0" smtClean="0"/>
              <a:t>Examples: binary, non-binary, balanced, binary search, AVL, and Red Black</a:t>
            </a:r>
          </a:p>
          <a:p>
            <a:r>
              <a:rPr lang="en-US" dirty="0" smtClean="0"/>
              <a:t>Sets</a:t>
            </a:r>
          </a:p>
          <a:p>
            <a:r>
              <a:rPr lang="en-US" dirty="0" smtClean="0"/>
              <a:t>Maps</a:t>
            </a:r>
          </a:p>
          <a:p>
            <a:r>
              <a:rPr lang="en-US" dirty="0" smtClean="0"/>
              <a:t>Hashes (some languages call them dictionary or associative arrays)</a:t>
            </a:r>
          </a:p>
          <a:p>
            <a:r>
              <a:rPr lang="en-US" dirty="0" smtClean="0"/>
              <a:t>Graphs </a:t>
            </a:r>
          </a:p>
          <a:p>
            <a:pPr lvl="1"/>
            <a:r>
              <a:rPr lang="en-US" dirty="0" smtClean="0"/>
              <a:t>are sometimes called data structures while others call them algorithms</a:t>
            </a:r>
          </a:p>
          <a:p>
            <a:pPr lvl="1"/>
            <a:r>
              <a:rPr lang="en-US" dirty="0" smtClean="0"/>
              <a:t>They are covered in COSC 3020.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4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always want to pick a data structure that is "fast" and efficient based on the problem/algorithm</a:t>
            </a:r>
          </a:p>
          <a:p>
            <a:endParaRPr lang="en-US" dirty="0"/>
          </a:p>
          <a:p>
            <a:r>
              <a:rPr lang="en-US" dirty="0" smtClean="0"/>
              <a:t>We will look at the efficiency of each data structures </a:t>
            </a:r>
          </a:p>
          <a:p>
            <a:pPr lvl="1"/>
            <a:r>
              <a:rPr lang="en-US" dirty="0" smtClean="0"/>
              <a:t>Also using them for search and sorting.</a:t>
            </a:r>
          </a:p>
          <a:p>
            <a:pPr lvl="1"/>
            <a:r>
              <a:rPr lang="en-US" dirty="0" smtClean="0"/>
              <a:t>Try to answer in a general way, "How fast is it?"</a:t>
            </a:r>
          </a:p>
          <a:p>
            <a:pPr lvl="2"/>
            <a:r>
              <a:rPr lang="en-US" smtClean="0"/>
              <a:t>COSC </a:t>
            </a:r>
            <a:r>
              <a:rPr lang="en-US" dirty="0" smtClean="0"/>
              <a:t>3020 will answer this question is a much more formal way.</a:t>
            </a:r>
          </a:p>
        </p:txBody>
      </p:sp>
    </p:spTree>
    <p:extLst>
      <p:ext uri="{BB962C8B-B14F-4D97-AF65-F5344CB8AC3E}">
        <p14:creationId xmlns:p14="http://schemas.microsoft.com/office/powerpoint/2010/main" val="308641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6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autoUpdateAnimBg="0"/>
      <p:bldP spid="4403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Cosc 2030</vt:lpstr>
      <vt:lpstr>Introduction</vt:lpstr>
      <vt:lpstr>Data Structures </vt:lpstr>
      <vt:lpstr>Lastly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S. Ward</dc:creator>
  <cp:lastModifiedBy>James S. Ward</cp:lastModifiedBy>
  <cp:revision>5</cp:revision>
  <cp:lastPrinted>2019-05-30T16:07:43Z</cp:lastPrinted>
  <dcterms:created xsi:type="dcterms:W3CDTF">2019-05-30T15:45:34Z</dcterms:created>
  <dcterms:modified xsi:type="dcterms:W3CDTF">2020-01-15T20:22:17Z</dcterms:modified>
</cp:coreProperties>
</file>