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4902D-F79E-4116-8CD3-A0699B5E2AF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FD7AB-8122-4A20-B0AF-CEB01F341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6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8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9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7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3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5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BD47-FA19-4C8B-9D07-8C36848F96F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996F-D212-462B-8D14-6B700FF8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5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cctyp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#1</a:t>
            </a:r>
          </a:p>
          <a:p>
            <a:r>
              <a:rPr lang="en-US" dirty="0"/>
              <a:t>Deep dive.</a:t>
            </a:r>
          </a:p>
        </p:txBody>
      </p:sp>
    </p:spTree>
    <p:extLst>
      <p:ext uri="{BB962C8B-B14F-4D97-AF65-F5344CB8AC3E}">
        <p14:creationId xmlns:p14="http://schemas.microsoft.com/office/powerpoint/2010/main" val="225101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Compares???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makes this code slower or faster is the number of string compares that happen.</a:t>
            </a:r>
          </a:p>
          <a:p>
            <a:pPr lvl="1"/>
            <a:r>
              <a:rPr lang="en-US" dirty="0"/>
              <a:t>String compares are very slow. </a:t>
            </a:r>
          </a:p>
          <a:p>
            <a:pPr lvl="1"/>
            <a:r>
              <a:rPr lang="en-US" dirty="0"/>
              <a:t>Only count string compares,  </a:t>
            </a:r>
            <a:r>
              <a:rPr lang="en-US" dirty="0">
                <a:solidFill>
                  <a:srgbClr val="FF0000"/>
                </a:solidFill>
              </a:rPr>
              <a:t>DO NOT USE  String == String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String.compare</a:t>
            </a:r>
            <a:r>
              <a:rPr lang="en-US" dirty="0"/>
              <a:t>( String )</a:t>
            </a:r>
          </a:p>
          <a:p>
            <a:pPr lvl="1"/>
            <a:r>
              <a:rPr lang="en-US" dirty="0"/>
              <a:t>There may be any number of ways minimize the number compares.  </a:t>
            </a:r>
          </a:p>
          <a:p>
            <a:pPr lvl="2"/>
            <a:r>
              <a:rPr lang="en-US" dirty="0"/>
              <a:t>You will find that fewer the number of compares for the faster the code runs.</a:t>
            </a:r>
          </a:p>
          <a:p>
            <a:pPr lvl="2"/>
            <a:r>
              <a:rPr lang="en-US" dirty="0"/>
              <a:t>Note, if you store the return value of the compare and use it multiple times, it still only counts 1 time.  It's the compares, not integer == integer that matter.  (hint!)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817" y="6311900"/>
            <a:ext cx="1114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note, using string == string is automatic -10 points per incident, on top of the standard metric listed at the end.</a:t>
            </a:r>
          </a:p>
        </p:txBody>
      </p:sp>
    </p:spTree>
    <p:extLst>
      <p:ext uri="{BB962C8B-B14F-4D97-AF65-F5344CB8AC3E}">
        <p14:creationId xmlns:p14="http://schemas.microsoft.com/office/powerpoint/2010/main" val="104045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Compares ???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base code version took about 20 minutes to run on the </a:t>
            </a:r>
            <a:r>
              <a:rPr lang="en-US" dirty="0" err="1"/>
              <a:t>linux</a:t>
            </a:r>
            <a:r>
              <a:rPr lang="en-US" dirty="0"/>
              <a:t> machines and 5 hours on the Pi</a:t>
            </a:r>
          </a:p>
          <a:p>
            <a:pPr marL="457200" lvl="1" indent="0">
              <a:buNone/>
            </a:pPr>
            <a:r>
              <a:rPr lang="en-US" dirty="0"/>
              <a:t>There are 950068 words found in the dictionary</a:t>
            </a:r>
          </a:p>
          <a:p>
            <a:pPr marL="457200" lvl="1" indent="0">
              <a:buNone/>
            </a:pPr>
            <a:r>
              <a:rPr lang="en-US" dirty="0"/>
              <a:t>     60295642117 compares. Average: 63464</a:t>
            </a:r>
          </a:p>
          <a:p>
            <a:pPr marL="457200" lvl="1" indent="0">
              <a:buNone/>
            </a:pPr>
            <a:r>
              <a:rPr lang="en-US" dirty="0"/>
              <a:t>There are 27075 words NOT found in the dictionary</a:t>
            </a:r>
          </a:p>
          <a:p>
            <a:pPr marL="457200" lvl="1" indent="0">
              <a:buNone/>
            </a:pPr>
            <a:r>
              <a:rPr lang="en-US" dirty="0"/>
              <a:t>     3605523600 compares. Average: 133168</a:t>
            </a:r>
          </a:p>
          <a:p>
            <a:pPr marL="457200" lvl="1" indent="0">
              <a:buNone/>
            </a:pPr>
            <a:r>
              <a:rPr lang="en-US" dirty="0"/>
              <a:t>There are 2544 words not checked.</a:t>
            </a:r>
          </a:p>
          <a:p>
            <a:r>
              <a:rPr lang="en-US" dirty="0"/>
              <a:t>Optimized version about ran in 98 seconds on the </a:t>
            </a:r>
            <a:r>
              <a:rPr lang="en-US" dirty="0" err="1"/>
              <a:t>linux</a:t>
            </a:r>
            <a:r>
              <a:rPr lang="en-US" dirty="0"/>
              <a:t> machines and 24 minutes on the Pi</a:t>
            </a:r>
          </a:p>
          <a:p>
            <a:pPr lvl="1"/>
            <a:r>
              <a:rPr lang="en-US" dirty="0"/>
              <a:t>correct: 172,150,028 compares. Average: 181</a:t>
            </a:r>
          </a:p>
          <a:p>
            <a:pPr lvl="1"/>
            <a:r>
              <a:rPr lang="en-US" dirty="0"/>
              <a:t>incorrect: 19,383,592 compares. Average: 715</a:t>
            </a:r>
          </a:p>
          <a:p>
            <a:pPr lvl="1"/>
            <a:endParaRPr lang="en-US" dirty="0"/>
          </a:p>
          <a:p>
            <a:r>
              <a:rPr lang="en-US" dirty="0"/>
              <a:t>Lastly, there were 2,544 words not checked</a:t>
            </a:r>
          </a:p>
          <a:p>
            <a:pPr lvl="1"/>
            <a:r>
              <a:rPr lang="en-US" dirty="0"/>
              <a:t>the first character was a number or apostrophe</a:t>
            </a:r>
          </a:p>
        </p:txBody>
      </p:sp>
    </p:spTree>
    <p:extLst>
      <p:ext uri="{BB962C8B-B14F-4D97-AF65-F5344CB8AC3E}">
        <p14:creationId xmlns:p14="http://schemas.microsoft.com/office/powerpoint/2010/main" val="250306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and counters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output needs to print out the number of works correct, incorrect, total number of compares for each, and the average. </a:t>
            </a:r>
          </a:p>
          <a:p>
            <a:pPr lvl="1"/>
            <a:r>
              <a:rPr lang="en-US" dirty="0"/>
              <a:t>Why?  because you need it for debugging and correctness.</a:t>
            </a:r>
          </a:p>
          <a:p>
            <a:pPr lvl="1"/>
            <a:r>
              <a:rPr lang="en-US" dirty="0"/>
              <a:t>If you counts for correct, incorrect, and skipped are wrong.  The rest doesn't matter.</a:t>
            </a:r>
          </a:p>
          <a:p>
            <a:pPr lvl="1"/>
            <a:endParaRPr lang="en-US" dirty="0"/>
          </a:p>
          <a:p>
            <a:r>
              <a:rPr lang="en-US" dirty="0"/>
              <a:t>Your program will also create a file called, "misspelled.txt" and put each word in it.   Write the file after the </a:t>
            </a:r>
            <a:r>
              <a:rPr lang="en-US" dirty="0" err="1"/>
              <a:t>timer.Stop</a:t>
            </a:r>
            <a:r>
              <a:rPr lang="en-US" dirty="0"/>
              <a:t>() is called.  IO will add to the time it takes.</a:t>
            </a:r>
          </a:p>
          <a:p>
            <a:pPr lvl="1"/>
            <a:r>
              <a:rPr lang="en-US" dirty="0"/>
              <a:t>DO NOT RERUN the spell checking to find the misspelled words. Store each word as you find it is misspelled in a data structure, maybe another linked list or a vector.</a:t>
            </a:r>
          </a:p>
        </p:txBody>
      </p:sp>
    </p:spTree>
    <p:extLst>
      <p:ext uri="{BB962C8B-B14F-4D97-AF65-F5344CB8AC3E}">
        <p14:creationId xmlns:p14="http://schemas.microsoft.com/office/powerpoint/2010/main" val="2374767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should look like this: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dictionary size 133168</a:t>
            </a:r>
          </a:p>
          <a:p>
            <a:pPr marL="0" indent="0">
              <a:buNone/>
            </a:pPr>
            <a:r>
              <a:rPr lang="en-US" dirty="0"/>
              <a:t>Done checking and these are the results</a:t>
            </a:r>
          </a:p>
          <a:p>
            <a:pPr marL="0" indent="0">
              <a:buNone/>
            </a:pPr>
            <a:r>
              <a:rPr lang="en-US" dirty="0"/>
              <a:t>finished in time: </a:t>
            </a:r>
            <a:r>
              <a:rPr lang="en-US" dirty="0">
                <a:solidFill>
                  <a:srgbClr val="FF0000"/>
                </a:solidFill>
              </a:rPr>
              <a:t>1306.53</a:t>
            </a:r>
          </a:p>
          <a:p>
            <a:pPr marL="0" indent="0">
              <a:buNone/>
            </a:pPr>
            <a:r>
              <a:rPr lang="en-US" dirty="0"/>
              <a:t>There are 950068 words found in the dictionary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172150028</a:t>
            </a:r>
            <a:r>
              <a:rPr lang="en-US" dirty="0"/>
              <a:t> compares. Average: </a:t>
            </a:r>
            <a:r>
              <a:rPr lang="en-US" dirty="0">
                <a:solidFill>
                  <a:srgbClr val="FF0000"/>
                </a:solidFill>
              </a:rPr>
              <a:t>181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27075 words NOT found in the dictionary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19383592</a:t>
            </a:r>
            <a:r>
              <a:rPr lang="en-US" dirty="0"/>
              <a:t> compares. Average: </a:t>
            </a:r>
            <a:r>
              <a:rPr lang="en-US" dirty="0">
                <a:solidFill>
                  <a:srgbClr val="FF0000"/>
                </a:solidFill>
              </a:rPr>
              <a:t>715</a:t>
            </a:r>
          </a:p>
          <a:p>
            <a:pPr marL="0" indent="0">
              <a:buNone/>
            </a:pPr>
            <a:r>
              <a:rPr lang="en-US" dirty="0"/>
              <a:t>There are 2544 words not checked.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35030" y="6311900"/>
            <a:ext cx="506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 thing in red, of course, will vary from my output</a:t>
            </a:r>
          </a:p>
        </p:txBody>
      </p:sp>
    </p:spTree>
    <p:extLst>
      <p:ext uri="{BB962C8B-B14F-4D97-AF65-F5344CB8AC3E}">
        <p14:creationId xmlns:p14="http://schemas.microsoft.com/office/powerpoint/2010/main" val="164641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can compete for Extra credit points:</a:t>
            </a:r>
          </a:p>
          <a:p>
            <a:pPr lvl="1"/>
            <a:r>
              <a:rPr lang="en-US" dirty="0"/>
              <a:t>First you code must be correct.</a:t>
            </a:r>
          </a:p>
          <a:p>
            <a:pPr lvl="1"/>
            <a:r>
              <a:rPr lang="en-US" dirty="0"/>
              <a:t>your code must run in less then a 40 minutes on the Pi device for 1 points</a:t>
            </a:r>
          </a:p>
          <a:p>
            <a:pPr lvl="2"/>
            <a:r>
              <a:rPr lang="en-US" dirty="0" err="1"/>
              <a:t>linux</a:t>
            </a:r>
            <a:r>
              <a:rPr lang="en-US" dirty="0"/>
              <a:t> that would be likely  7.5 minutes or less. </a:t>
            </a:r>
          </a:p>
          <a:p>
            <a:pPr lvl="1"/>
            <a:r>
              <a:rPr lang="en-US" dirty="0"/>
              <a:t>finishing in under 25 minutes, 2 addition point (total of 3points)</a:t>
            </a:r>
          </a:p>
          <a:p>
            <a:pPr lvl="2"/>
            <a:r>
              <a:rPr lang="en-US" dirty="0"/>
              <a:t>Roughly 5 minutes or less on the Linux system.</a:t>
            </a:r>
          </a:p>
          <a:p>
            <a:pPr lvl="1"/>
            <a:r>
              <a:rPr lang="en-US" dirty="0"/>
              <a:t>Finally, if you can beat my time.  1306.53, roughly 22 minutes on the Pi or about 98 seconds on the fish </a:t>
            </a:r>
            <a:r>
              <a:rPr lang="en-US" dirty="0" err="1"/>
              <a:t>linux</a:t>
            </a:r>
            <a:r>
              <a:rPr lang="en-US" dirty="0"/>
              <a:t> systems, hive is about 2 minutes.  additional 2 points for a total of 5 points.</a:t>
            </a:r>
          </a:p>
          <a:p>
            <a:pPr lvl="2"/>
            <a:r>
              <a:rPr lang="en-US" dirty="0"/>
              <a:t>Note, the time it takes to run hive will be different then the time it takes to run on a fish machine.  The fish machines are currently faster than the hive systems.</a:t>
            </a:r>
          </a:p>
        </p:txBody>
      </p:sp>
    </p:spTree>
    <p:extLst>
      <p:ext uri="{BB962C8B-B14F-4D97-AF65-F5344CB8AC3E}">
        <p14:creationId xmlns:p14="http://schemas.microsoft.com/office/powerpoint/2010/main" val="338502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grading ?/100&lt;BR&gt;</a:t>
            </a:r>
          </a:p>
          <a:p>
            <a:pPr lvl="1"/>
            <a:r>
              <a:rPr lang="en-US" dirty="0" err="1"/>
              <a:t>github</a:t>
            </a:r>
            <a:r>
              <a:rPr lang="en-US" dirty="0"/>
              <a:t>, compiles, and  run (10 points )</a:t>
            </a:r>
          </a:p>
          <a:p>
            <a:pPr lvl="1"/>
            <a:r>
              <a:rPr lang="en-US" dirty="0" err="1"/>
              <a:t>coverpage</a:t>
            </a:r>
            <a:r>
              <a:rPr lang="en-US" dirty="0"/>
              <a:t> correct (2 points)</a:t>
            </a:r>
          </a:p>
          <a:p>
            <a:pPr lvl="1"/>
            <a:r>
              <a:rPr lang="en-US" dirty="0"/>
              <a:t>readme updated and correct (2 points)</a:t>
            </a:r>
          </a:p>
          <a:p>
            <a:pPr lvl="1"/>
            <a:r>
              <a:rPr lang="en-US" dirty="0"/>
              <a:t>data structure </a:t>
            </a:r>
            <a:r>
              <a:rPr lang="en-US"/>
              <a:t>is a </a:t>
            </a:r>
            <a:r>
              <a:rPr lang="en-US" dirty="0"/>
              <a:t>Linked list (25 points)</a:t>
            </a:r>
          </a:p>
          <a:p>
            <a:pPr lvl="2"/>
            <a:r>
              <a:rPr lang="en-US" dirty="0"/>
              <a:t>issues in the data structure like the destructor</a:t>
            </a:r>
          </a:p>
          <a:p>
            <a:pPr lvl="1"/>
            <a:r>
              <a:rPr lang="en-US" dirty="0" err="1"/>
              <a:t>cleaword</a:t>
            </a:r>
            <a:r>
              <a:rPr lang="en-US" dirty="0"/>
              <a:t> method ( 12 points)</a:t>
            </a:r>
          </a:p>
          <a:p>
            <a:pPr lvl="1"/>
            <a:r>
              <a:rPr lang="en-US" dirty="0"/>
              <a:t>read dictionary (5 points)</a:t>
            </a:r>
          </a:p>
          <a:p>
            <a:pPr lvl="2"/>
            <a:r>
              <a:rPr lang="en-US" dirty="0"/>
              <a:t>calls clean word correctly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reads book (5 points)</a:t>
            </a:r>
          </a:p>
          <a:p>
            <a:pPr lvl="2"/>
            <a:r>
              <a:rPr lang="en-US" dirty="0"/>
              <a:t>calls clean word correctly.</a:t>
            </a:r>
          </a:p>
          <a:p>
            <a:pPr lvl="1"/>
            <a:r>
              <a:rPr lang="en-US" dirty="0"/>
              <a:t>skipped correct ( 5 points)</a:t>
            </a:r>
          </a:p>
          <a:p>
            <a:pPr lvl="1"/>
            <a:r>
              <a:rPr lang="en-US" dirty="0"/>
              <a:t>spelling checking code correct (10 points)</a:t>
            </a:r>
          </a:p>
          <a:p>
            <a:pPr lvl="1"/>
            <a:r>
              <a:rPr lang="en-US" dirty="0"/>
              <a:t>compare counts are correct (10 points)</a:t>
            </a:r>
          </a:p>
          <a:p>
            <a:pPr lvl="1"/>
            <a:r>
              <a:rPr lang="en-US" dirty="0"/>
              <a:t>format/output correct (10 points)</a:t>
            </a:r>
          </a:p>
          <a:p>
            <a:pPr lvl="2"/>
            <a:r>
              <a:rPr lang="en-US" dirty="0"/>
              <a:t>spelled and misspelled</a:t>
            </a:r>
          </a:p>
          <a:p>
            <a:pPr lvl="2"/>
            <a:r>
              <a:rPr lang="en-US" dirty="0"/>
              <a:t>misspelled.txt file?</a:t>
            </a:r>
          </a:p>
          <a:p>
            <a:pPr lvl="1"/>
            <a:r>
              <a:rPr lang="en-US" dirty="0"/>
              <a:t>timing code and run time (4 points)</a:t>
            </a:r>
          </a:p>
        </p:txBody>
      </p:sp>
    </p:spTree>
    <p:extLst>
      <p:ext uri="{BB962C8B-B14F-4D97-AF65-F5344CB8AC3E}">
        <p14:creationId xmlns:p14="http://schemas.microsoft.com/office/powerpoint/2010/main" val="195718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#1 in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point of all three programs is run time.  How does the data work with this data structure?   </a:t>
            </a:r>
          </a:p>
          <a:p>
            <a:pPr lvl="1"/>
            <a:r>
              <a:rPr lang="en-US" dirty="0"/>
              <a:t>You need to write the program.  make sure it works, Optimize it.  Run it to figure how long it takes.</a:t>
            </a:r>
          </a:p>
          <a:p>
            <a:pPr lvl="2"/>
            <a:r>
              <a:rPr lang="en-US" dirty="0"/>
              <a:t>Then maybe go back and optimize it even more.</a:t>
            </a:r>
          </a:p>
          <a:p>
            <a:pPr lvl="2"/>
            <a:r>
              <a:rPr lang="en-US" dirty="0"/>
              <a:t>Then maybe go back and optimize it even more.</a:t>
            </a:r>
          </a:p>
          <a:p>
            <a:pPr lvl="2"/>
            <a:r>
              <a:rPr lang="en-US" dirty="0"/>
              <a:t>…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5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two pieces to the Data</a:t>
            </a:r>
          </a:p>
          <a:p>
            <a:pPr lvl="1"/>
            <a:r>
              <a:rPr lang="en-US" dirty="0"/>
              <a:t>Dictionary</a:t>
            </a:r>
          </a:p>
          <a:p>
            <a:pPr lvl="1"/>
            <a:r>
              <a:rPr lang="en-US" dirty="0"/>
              <a:t>Book </a:t>
            </a:r>
          </a:p>
          <a:p>
            <a:r>
              <a:rPr lang="en-US" dirty="0"/>
              <a:t>The Dictionary will be loaded into the data structure (in this case, linked list)</a:t>
            </a:r>
          </a:p>
          <a:p>
            <a:pPr lvl="1"/>
            <a:r>
              <a:rPr lang="en-US" dirty="0"/>
              <a:t>Then for each "word" in the Book, you need to find out if it exists in the dictionary.</a:t>
            </a:r>
          </a:p>
          <a:p>
            <a:pPr lvl="2"/>
            <a:r>
              <a:rPr lang="en-US" dirty="0"/>
              <a:t>IE you need to search the dictionary for the book.</a:t>
            </a:r>
          </a:p>
          <a:p>
            <a:r>
              <a:rPr lang="en-US" dirty="0"/>
              <a:t>The book will be read word by word and check to see if that word is in the dictionary.  </a:t>
            </a:r>
          </a:p>
          <a:p>
            <a:pPr lvl="1"/>
            <a:r>
              <a:rPr lang="en-US" dirty="0"/>
              <a:t>DO NOT read the book into a linked list or any other data structure beyond say a string.</a:t>
            </a:r>
          </a:p>
        </p:txBody>
      </p:sp>
    </p:spTree>
    <p:extLst>
      <p:ext uri="{BB962C8B-B14F-4D97-AF65-F5344CB8AC3E}">
        <p14:creationId xmlns:p14="http://schemas.microsoft.com/office/powerpoint/2010/main" val="44777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"Clean Word"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cleaning function is pretty important.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removes any unnecessary ASCII characters.</a:t>
            </a:r>
          </a:p>
          <a:p>
            <a:pPr lvl="2"/>
            <a:r>
              <a:rPr lang="en-US" dirty="0"/>
              <a:t>Only letters, numbers, and the apostrophe are to be saved.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letters will be changed to lower case as well.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it's possible the everything in the word is removed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Blank or empty words don't need to be checked against the dictionary.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Note, each dictionary word will be run through this function as well as each book word.</a:t>
            </a:r>
          </a:p>
        </p:txBody>
      </p:sp>
    </p:spTree>
    <p:extLst>
      <p:ext uri="{BB962C8B-B14F-4D97-AF65-F5344CB8AC3E}">
        <p14:creationId xmlns:p14="http://schemas.microsoft.com/office/powerpoint/2010/main" val="307523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STL:  </a:t>
            </a:r>
            <a:r>
              <a:rPr lang="en-US" dirty="0" err="1"/>
              <a:t>cctype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cctype</a:t>
            </a:r>
            <a:r>
              <a:rPr lang="en-US" dirty="0"/>
              <a:t> STL has a number of very useful method to check "characters"  (not string, but a character type).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isalnum</a:t>
            </a:r>
            <a:r>
              <a:rPr lang="en-US" dirty="0"/>
              <a:t>(char)   is it the character an alpha numeric</a:t>
            </a:r>
          </a:p>
          <a:p>
            <a:pPr lvl="2"/>
            <a:r>
              <a:rPr lang="en-US" dirty="0"/>
              <a:t>remember a return of 0 is false, everything else is true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isalpha</a:t>
            </a:r>
            <a:r>
              <a:rPr lang="en-US" dirty="0"/>
              <a:t>(char) is it an alphabetic character.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isdigit</a:t>
            </a:r>
            <a:r>
              <a:rPr lang="en-US" dirty="0"/>
              <a:t>(char) is it a digit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isupper</a:t>
            </a:r>
            <a:r>
              <a:rPr lang="en-US" dirty="0"/>
              <a:t>( char) is it upper case.</a:t>
            </a:r>
          </a:p>
          <a:p>
            <a:pPr lvl="1"/>
            <a:r>
              <a:rPr lang="en-US" dirty="0"/>
              <a:t>char </a:t>
            </a:r>
            <a:r>
              <a:rPr lang="en-US" dirty="0" err="1"/>
              <a:t>tolower</a:t>
            </a:r>
            <a:r>
              <a:rPr lang="en-US" dirty="0"/>
              <a:t>( char).  returned char is lower case.</a:t>
            </a:r>
          </a:p>
          <a:p>
            <a:pPr lvl="1"/>
            <a:r>
              <a:rPr lang="en-US" dirty="0" err="1"/>
              <a:t>isblank</a:t>
            </a:r>
            <a:r>
              <a:rPr lang="en-US" dirty="0"/>
              <a:t>(char) or </a:t>
            </a:r>
            <a:r>
              <a:rPr lang="en-US" dirty="0" err="1"/>
              <a:t>isspace</a:t>
            </a:r>
            <a:r>
              <a:rPr lang="en-US" dirty="0"/>
              <a:t>(char)</a:t>
            </a:r>
          </a:p>
          <a:p>
            <a:pPr lvl="1"/>
            <a:r>
              <a:rPr lang="en-US" dirty="0"/>
              <a:t>more info</a:t>
            </a:r>
          </a:p>
          <a:p>
            <a:pPr lvl="2"/>
            <a:r>
              <a:rPr lang="en-US" dirty="0">
                <a:hlinkClick r:id="rId2"/>
              </a:rPr>
              <a:t>http://www.cplusplus.com/reference/cctype/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6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string word = "h1.D 2";</a:t>
            </a:r>
          </a:p>
          <a:p>
            <a:pPr marL="0" indent="0">
              <a:buNone/>
            </a:pPr>
            <a:r>
              <a:rPr lang="en-US" dirty="0"/>
              <a:t>loop </a:t>
            </a:r>
            <a:r>
              <a:rPr lang="en-US" dirty="0" err="1"/>
              <a:t>i</a:t>
            </a:r>
            <a:r>
              <a:rPr lang="en-US" dirty="0"/>
              <a:t> from 0 to </a:t>
            </a:r>
            <a:r>
              <a:rPr lang="en-US" dirty="0" err="1"/>
              <a:t>word.size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isalnum</a:t>
            </a:r>
            <a:r>
              <a:rPr lang="en-US" dirty="0"/>
              <a:t>(word[</a:t>
            </a:r>
            <a:r>
              <a:rPr lang="en-US" dirty="0" err="1"/>
              <a:t>i</a:t>
            </a:r>
            <a:r>
              <a:rPr lang="en-US" dirty="0"/>
              <a:t>]) // it's a letter or number</a:t>
            </a:r>
          </a:p>
          <a:p>
            <a:pPr marL="0" indent="0">
              <a:buNone/>
            </a:pPr>
            <a:r>
              <a:rPr lang="en-US" dirty="0"/>
              <a:t>      //is it a letter, and it is upper case?</a:t>
            </a:r>
          </a:p>
          <a:p>
            <a:pPr marL="0" indent="0">
              <a:buNone/>
            </a:pPr>
            <a:r>
              <a:rPr lang="en-US" dirty="0"/>
              <a:t>   else if (word[</a:t>
            </a:r>
            <a:r>
              <a:rPr lang="en-US" dirty="0" err="1"/>
              <a:t>i</a:t>
            </a:r>
            <a:r>
              <a:rPr lang="en-US" dirty="0"/>
              <a:t>] == '\'')  //its an apostrophe</a:t>
            </a:r>
          </a:p>
          <a:p>
            <a:pPr marL="0" indent="0">
              <a:buNone/>
            </a:pPr>
            <a:r>
              <a:rPr lang="en-US" dirty="0"/>
              <a:t>       //we need to keep the apostrophe and get rid of everything else.</a:t>
            </a:r>
          </a:p>
          <a:p>
            <a:pPr marL="0" indent="0">
              <a:buNone/>
            </a:pPr>
            <a:r>
              <a:rPr lang="en-US" dirty="0"/>
              <a:t>   else </a:t>
            </a:r>
          </a:p>
          <a:p>
            <a:pPr marL="0" indent="0">
              <a:buNone/>
            </a:pPr>
            <a:r>
              <a:rPr lang="en-US" dirty="0"/>
              <a:t>       //remove the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 word would be "h1d2";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#include "</a:t>
            </a:r>
            <a:r>
              <a:rPr lang="en-US" dirty="0" err="1"/>
              <a:t>timer.h</a:t>
            </a:r>
            <a:r>
              <a:rPr lang="en-US" dirty="0"/>
              <a:t>"</a:t>
            </a:r>
          </a:p>
          <a:p>
            <a:r>
              <a:rPr lang="en-US" dirty="0"/>
              <a:t>Timer  </a:t>
            </a:r>
            <a:r>
              <a:rPr lang="en-US" dirty="0" err="1"/>
              <a:t>timer</a:t>
            </a:r>
            <a:r>
              <a:rPr lang="en-US" dirty="0"/>
              <a:t>;  //declaration</a:t>
            </a:r>
          </a:p>
          <a:p>
            <a:r>
              <a:rPr lang="en-US" dirty="0" err="1"/>
              <a:t>timer.Start</a:t>
            </a:r>
            <a:r>
              <a:rPr lang="en-US" dirty="0"/>
              <a:t>();  //starts the timer</a:t>
            </a:r>
          </a:p>
          <a:p>
            <a:r>
              <a:rPr lang="en-US" dirty="0" err="1"/>
              <a:t>timer.Stop</a:t>
            </a:r>
            <a:r>
              <a:rPr lang="en-US" dirty="0"/>
              <a:t>(); //stops the timer</a:t>
            </a:r>
          </a:p>
          <a:p>
            <a:r>
              <a:rPr lang="en-US" dirty="0" err="1"/>
              <a:t>timer.Time</a:t>
            </a:r>
            <a:r>
              <a:rPr lang="en-US" dirty="0"/>
              <a:t>(); //return the time between start and stop in floating point seconds.</a:t>
            </a:r>
          </a:p>
        </p:txBody>
      </p:sp>
    </p:spTree>
    <p:extLst>
      <p:ext uri="{BB962C8B-B14F-4D97-AF65-F5344CB8AC3E}">
        <p14:creationId xmlns:p14="http://schemas.microsoft.com/office/powerpoint/2010/main" val="365500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timer code.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the time after you have read in the dictionary, but before you start spell checking.</a:t>
            </a:r>
          </a:p>
          <a:p>
            <a:pPr lvl="1"/>
            <a:r>
              <a:rPr lang="en-US" dirty="0"/>
              <a:t>In proper placement of the timers, which disqualify you from any competition.</a:t>
            </a:r>
          </a:p>
          <a:p>
            <a:r>
              <a:rPr lang="en-US" dirty="0"/>
              <a:t>Stop the timer after the last book word is check, but before any output is produced.   </a:t>
            </a:r>
          </a:p>
          <a:p>
            <a:pPr lvl="1"/>
            <a:r>
              <a:rPr lang="en-US" dirty="0"/>
              <a:t>We need the extra IO time in the measurement.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 the timer will overflow if it runs for a really long time.</a:t>
            </a:r>
          </a:p>
        </p:txBody>
      </p:sp>
    </p:spTree>
    <p:extLst>
      <p:ext uri="{BB962C8B-B14F-4D97-AF65-F5344CB8AC3E}">
        <p14:creationId xmlns:p14="http://schemas.microsoft.com/office/powerpoint/2010/main" val="195111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timer.h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Timer </a:t>
            </a:r>
            <a:r>
              <a:rPr lang="en-US" dirty="0" err="1"/>
              <a:t>tim</a:t>
            </a:r>
            <a:r>
              <a:rPr lang="en-US" dirty="0"/>
              <a:t>;  </a:t>
            </a:r>
          </a:p>
          <a:p>
            <a:pPr marL="0" indent="0">
              <a:buNone/>
            </a:pPr>
            <a:r>
              <a:rPr lang="en-US" dirty="0"/>
              <a:t>//load up the dictionary</a:t>
            </a:r>
          </a:p>
          <a:p>
            <a:pPr marL="0" indent="0">
              <a:buNone/>
            </a:pPr>
            <a:r>
              <a:rPr lang="en-US" dirty="0" err="1"/>
              <a:t>tim.Start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//read the book and spell check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tim.Stop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&lt;&lt;" finished in time: "&lt;&lt;</a:t>
            </a:r>
            <a:r>
              <a:rPr lang="en-US" dirty="0" err="1"/>
              <a:t>tim.Time</a:t>
            </a:r>
            <a:r>
              <a:rPr lang="en-US" dirty="0"/>
              <a:t>()&lt;&lt;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8139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1364</Words>
  <Application>Microsoft Office PowerPoint</Application>
  <PresentationFormat>Widescreen</PresentationFormat>
  <Paragraphs>147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cosc 2030</vt:lpstr>
      <vt:lpstr>Program #1 in general</vt:lpstr>
      <vt:lpstr>The Data</vt:lpstr>
      <vt:lpstr>"Clean Word"</vt:lpstr>
      <vt:lpstr>STL:  cctype </vt:lpstr>
      <vt:lpstr>pseudocode example</vt:lpstr>
      <vt:lpstr>timer code</vt:lpstr>
      <vt:lpstr>Using the timer code.</vt:lpstr>
      <vt:lpstr>timer example </vt:lpstr>
      <vt:lpstr>Compares???  </vt:lpstr>
      <vt:lpstr>Compares ??? (2)</vt:lpstr>
      <vt:lpstr>Output and counters</vt:lpstr>
      <vt:lpstr>OUTPUT should look like this:</vt:lpstr>
      <vt:lpstr>Competition</vt:lpstr>
      <vt:lpstr>rubric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29</cp:revision>
  <dcterms:created xsi:type="dcterms:W3CDTF">2019-09-10T19:13:08Z</dcterms:created>
  <dcterms:modified xsi:type="dcterms:W3CDTF">2024-02-05T15:19:03Z</dcterms:modified>
</cp:coreProperties>
</file>