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80BB5-2F5C-4850-9100-115CD0BA21E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3A7D7-B7F4-4838-92C1-40A3DB8DB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5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https://www.geeksforgeeks.org/binary-heap/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A7D7-B7F4-4838-92C1-40A3DB8DBA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3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8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3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6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0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45CE-1C8C-4328-90F0-F9711A7DE94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2F1B5-43CA-4007-9F81-FA7DC7C75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cosc 2030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Queues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8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Priority queues extend queues with the following changes:</a:t>
            </a:r>
          </a:p>
          <a:p>
            <a:pPr lvl="1"/>
            <a:r>
              <a:rPr lang="en-US" dirty="0" smtClean="0"/>
              <a:t>every data item has a priority associated with it</a:t>
            </a:r>
          </a:p>
          <a:p>
            <a:pPr lvl="1"/>
            <a:r>
              <a:rPr lang="en-US" dirty="0" smtClean="0"/>
              <a:t>higher priority data items are removed before lower priority</a:t>
            </a:r>
          </a:p>
          <a:p>
            <a:pPr lvl="1"/>
            <a:r>
              <a:rPr lang="en-US" dirty="0" smtClean="0"/>
              <a:t>if two elements have the same priority, it based on the order of the queue</a:t>
            </a:r>
          </a:p>
          <a:p>
            <a:endParaRPr lang="en-US" dirty="0" smtClean="0"/>
          </a:p>
          <a:p>
            <a:r>
              <a:rPr lang="en-US" dirty="0" smtClean="0"/>
              <a:t>uses</a:t>
            </a:r>
          </a:p>
          <a:p>
            <a:pPr lvl="1"/>
            <a:r>
              <a:rPr lang="en-US" dirty="0" smtClean="0"/>
              <a:t>most CPU scheduling algorithms use a priority queue.  Some processes have a higher priority (</a:t>
            </a:r>
            <a:r>
              <a:rPr lang="en-US" dirty="0" err="1" smtClean="0"/>
              <a:t>ie</a:t>
            </a:r>
            <a:r>
              <a:rPr lang="en-US" dirty="0" smtClean="0"/>
              <a:t> need to run more often)</a:t>
            </a:r>
          </a:p>
          <a:p>
            <a:pPr lvl="1"/>
            <a:r>
              <a:rPr lang="en-US" dirty="0" smtClean="0"/>
              <a:t>graph algorithms like </a:t>
            </a:r>
            <a:r>
              <a:rPr lang="en-US" dirty="0" err="1" smtClean="0"/>
              <a:t>Dijkstra's</a:t>
            </a:r>
            <a:r>
              <a:rPr lang="en-US" dirty="0" smtClean="0"/>
              <a:t> shortest path and Prim's Minimum spanning tree can be implemented with priority queues data structures</a:t>
            </a:r>
          </a:p>
          <a:p>
            <a:pPr lvl="1"/>
            <a:r>
              <a:rPr lang="en-US" dirty="0" smtClean="0"/>
              <a:t>Any type of algorithm that needs a weight, cost, or distance applied to an item, vertex, and/or node.</a:t>
            </a:r>
          </a:p>
        </p:txBody>
      </p:sp>
    </p:spTree>
    <p:extLst>
      <p:ext uri="{BB962C8B-B14F-4D97-AF65-F5344CB8AC3E}">
        <p14:creationId xmlns:p14="http://schemas.microsoft.com/office/powerpoint/2010/main" val="190116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</a:t>
            </a:r>
            <a:r>
              <a:rPr lang="en-US" dirty="0" smtClean="0"/>
              <a:t>Queue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insert the following.  </a:t>
            </a:r>
          </a:p>
          <a:p>
            <a:pPr lvl="1"/>
            <a:r>
              <a:rPr lang="en-US" dirty="0" smtClean="0"/>
              <a:t>Data is a letter, priority is a number (higher number, higher priority)</a:t>
            </a:r>
          </a:p>
          <a:p>
            <a:pPr lvl="1"/>
            <a:r>
              <a:rPr lang="en-US" dirty="0" smtClean="0"/>
              <a:t>enqueue order:  A 2, B 4, C 1, D 4, E 2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front()  returns?</a:t>
            </a:r>
          </a:p>
          <a:p>
            <a:pPr lvl="2"/>
            <a:r>
              <a:rPr lang="en-US" dirty="0" smtClean="0"/>
              <a:t>now dequeue()</a:t>
            </a:r>
            <a:endParaRPr lang="en-US" dirty="0"/>
          </a:p>
          <a:p>
            <a:pPr lvl="1"/>
            <a:r>
              <a:rPr lang="en-US" dirty="0" smtClean="0"/>
              <a:t>front() returns?  </a:t>
            </a:r>
          </a:p>
          <a:p>
            <a:pPr lvl="2"/>
            <a:r>
              <a:rPr lang="en-US" dirty="0" smtClean="0"/>
              <a:t>and dequeue()</a:t>
            </a:r>
          </a:p>
          <a:p>
            <a:pPr lvl="1"/>
            <a:r>
              <a:rPr lang="en-US" dirty="0" smtClean="0"/>
              <a:t>front() returns?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7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queue "stored" and implemented.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4236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 we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stored it just queue does and then search in front/dequeue?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reorganize the queue during enqueue?</a:t>
            </a:r>
          </a:p>
          <a:p>
            <a:pPr marL="0" indent="0">
              <a:buNone/>
            </a:pPr>
            <a:r>
              <a:rPr lang="en-US" dirty="0" smtClean="0"/>
              <a:t>insert: </a:t>
            </a:r>
            <a:r>
              <a:rPr lang="en-US" dirty="0"/>
              <a:t>A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insert: </a:t>
            </a:r>
            <a:r>
              <a:rPr lang="en-US" dirty="0"/>
              <a:t>B </a:t>
            </a:r>
            <a:r>
              <a:rPr lang="en-US" dirty="0" smtClean="0"/>
              <a:t>4</a:t>
            </a:r>
          </a:p>
          <a:p>
            <a:pPr marL="0" indent="0">
              <a:buNone/>
            </a:pPr>
            <a:r>
              <a:rPr lang="en-US" dirty="0" smtClean="0"/>
              <a:t>insert: C 1</a:t>
            </a:r>
          </a:p>
          <a:p>
            <a:pPr marL="0" indent="0">
              <a:buNone/>
            </a:pPr>
            <a:r>
              <a:rPr lang="en-US" dirty="0" smtClean="0"/>
              <a:t>insert: </a:t>
            </a:r>
            <a:r>
              <a:rPr lang="en-US" dirty="0"/>
              <a:t>D </a:t>
            </a:r>
            <a:r>
              <a:rPr lang="en-US" dirty="0" smtClean="0"/>
              <a:t>4</a:t>
            </a:r>
          </a:p>
          <a:p>
            <a:pPr marL="0" indent="0">
              <a:buNone/>
            </a:pPr>
            <a:r>
              <a:rPr lang="en-US" dirty="0" smtClean="0"/>
              <a:t>insert: </a:t>
            </a:r>
            <a:r>
              <a:rPr lang="en-US" dirty="0"/>
              <a:t>E 2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1847" y="1825625"/>
            <a:ext cx="5857672" cy="47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node has to hold a new piece of information</a:t>
            </a:r>
          </a:p>
          <a:p>
            <a:pPr lvl="1"/>
            <a:r>
              <a:rPr lang="en-US" dirty="0" smtClean="0"/>
              <a:t>integer priority variable to hold the priority.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priority;  </a:t>
            </a:r>
          </a:p>
        </p:txBody>
      </p:sp>
    </p:spTree>
    <p:extLst>
      <p:ext uri="{BB962C8B-B14F-4D97-AF65-F5344CB8AC3E}">
        <p14:creationId xmlns:p14="http://schemas.microsoft.com/office/powerpoint/2010/main" val="220910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Queue changes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front and dequeue to a search?</a:t>
            </a:r>
          </a:p>
          <a:p>
            <a:pPr lvl="2"/>
            <a:r>
              <a:rPr lang="en-US" dirty="0"/>
              <a:t>What usage and/or data would this be the faster solution? </a:t>
            </a:r>
          </a:p>
          <a:p>
            <a:pPr lvl="3"/>
            <a:r>
              <a:rPr lang="en-US" dirty="0"/>
              <a:t>Think about what happens more often.  How much of the data is in the queue at any time.  </a:t>
            </a:r>
          </a:p>
          <a:p>
            <a:pPr marL="1371600" lvl="3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enqueue keeps a sorted list by priority?</a:t>
            </a:r>
          </a:p>
          <a:p>
            <a:pPr lvl="2"/>
            <a:r>
              <a:rPr lang="en-US" dirty="0"/>
              <a:t>With what usage and/or data would be this be faster solution?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0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/>
              <a:t>P</a:t>
            </a:r>
            <a:r>
              <a:rPr lang="en-US" smtClean="0"/>
              <a:t>riority </a:t>
            </a:r>
            <a:r>
              <a:rPr lang="en-US" dirty="0" smtClean="0"/>
              <a:t>Queue </a:t>
            </a:r>
            <a:r>
              <a:rPr lang="en-US" dirty="0"/>
              <a:t>can also be implemented as Binary Heap (which is a version of Binary Tree)   </a:t>
            </a:r>
          </a:p>
          <a:p>
            <a:pPr lvl="1"/>
            <a:r>
              <a:rPr lang="en-US" dirty="0"/>
              <a:t>That is for a later lecture.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3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  <p:bldP spid="174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226" y="787940"/>
            <a:ext cx="6438171" cy="53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0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25247" cy="4351338"/>
          </a:xfrm>
        </p:spPr>
        <p:txBody>
          <a:bodyPr/>
          <a:lstStyle/>
          <a:p>
            <a:r>
              <a:rPr lang="en-US" dirty="0" smtClean="0"/>
              <a:t>Queues are a simple data structure that uses FIFO (First In First Out) operations</a:t>
            </a:r>
          </a:p>
          <a:p>
            <a:pPr lvl="1"/>
            <a:r>
              <a:rPr lang="en-US" dirty="0" smtClean="0"/>
              <a:t>a new element is added to the end of the list.</a:t>
            </a:r>
          </a:p>
          <a:p>
            <a:pPr lvl="1"/>
            <a:r>
              <a:rPr lang="en-US" dirty="0" smtClean="0"/>
              <a:t>an element can only be removed from the top/front of the list.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like stacks, we don't have random access to the list.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54" y="2286794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3713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enqueue </a:t>
            </a:r>
          </a:p>
          <a:p>
            <a:pPr lvl="2"/>
            <a:r>
              <a:rPr lang="en-US" dirty="0" smtClean="0"/>
              <a:t>add </a:t>
            </a:r>
            <a:r>
              <a:rPr lang="en-US" dirty="0"/>
              <a:t>new item to </a:t>
            </a:r>
            <a:r>
              <a:rPr lang="en-US" dirty="0" smtClean="0"/>
              <a:t>end of the list</a:t>
            </a:r>
            <a:endParaRPr lang="en-US" dirty="0"/>
          </a:p>
          <a:p>
            <a:pPr lvl="1"/>
            <a:r>
              <a:rPr lang="en-US" dirty="0" smtClean="0"/>
              <a:t>dequeue</a:t>
            </a:r>
            <a:endParaRPr lang="en-US" dirty="0"/>
          </a:p>
          <a:p>
            <a:pPr lvl="2"/>
            <a:r>
              <a:rPr lang="en-US" dirty="0"/>
              <a:t>remove </a:t>
            </a:r>
            <a:r>
              <a:rPr lang="en-US" dirty="0" smtClean="0"/>
              <a:t>front item in the list</a:t>
            </a:r>
            <a:endParaRPr lang="en-US" dirty="0"/>
          </a:p>
          <a:p>
            <a:pPr lvl="1"/>
            <a:r>
              <a:rPr lang="en-US" dirty="0" smtClean="0"/>
              <a:t>front</a:t>
            </a:r>
            <a:endParaRPr lang="en-US" dirty="0"/>
          </a:p>
          <a:p>
            <a:pPr lvl="2"/>
            <a:r>
              <a:rPr lang="en-US" dirty="0"/>
              <a:t>return value of </a:t>
            </a:r>
            <a:r>
              <a:rPr lang="en-US" dirty="0" smtClean="0"/>
              <a:t>front of the list</a:t>
            </a:r>
            <a:endParaRPr lang="en-US" dirty="0"/>
          </a:p>
          <a:p>
            <a:pPr lvl="3"/>
            <a:r>
              <a:rPr lang="en-US" dirty="0"/>
              <a:t>"zero" value if empty.</a:t>
            </a:r>
          </a:p>
          <a:p>
            <a:pPr lvl="1"/>
            <a:r>
              <a:rPr lang="en-US" dirty="0"/>
              <a:t>Empty/</a:t>
            </a:r>
            <a:r>
              <a:rPr lang="en-US" dirty="0" err="1"/>
              <a:t>isEmpty</a:t>
            </a:r>
            <a:endParaRPr lang="en-US" dirty="0"/>
          </a:p>
          <a:p>
            <a:pPr lvl="2"/>
            <a:r>
              <a:rPr lang="en-US" dirty="0"/>
              <a:t>T/F if </a:t>
            </a:r>
            <a:r>
              <a:rPr lang="en-US" dirty="0" smtClean="0"/>
              <a:t>queue </a:t>
            </a:r>
            <a:r>
              <a:rPr lang="en-US" dirty="0"/>
              <a:t>is empty.</a:t>
            </a:r>
          </a:p>
          <a:p>
            <a:pPr lvl="1"/>
            <a:r>
              <a:rPr lang="en-US" dirty="0" smtClean="0"/>
              <a:t>size</a:t>
            </a:r>
          </a:p>
          <a:p>
            <a:pPr lvl="2"/>
            <a:r>
              <a:rPr lang="en-US" dirty="0" smtClean="0"/>
              <a:t>return the size of the queue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scheduling algorithms</a:t>
            </a:r>
          </a:p>
          <a:p>
            <a:pPr lvl="1"/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inter-process communication</a:t>
            </a:r>
          </a:p>
          <a:p>
            <a:pPr lvl="1"/>
            <a:r>
              <a:rPr lang="en-US" dirty="0" smtClean="0"/>
              <a:t>graph and path-finding algorithms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anything that needs a FIFO data sequence.</a:t>
            </a:r>
          </a:p>
          <a:p>
            <a:pPr lvl="2"/>
            <a:r>
              <a:rPr lang="en-US" dirty="0" smtClean="0"/>
              <a:t>real world: lines</a:t>
            </a:r>
          </a:p>
          <a:p>
            <a:pPr lvl="3"/>
            <a:r>
              <a:rPr lang="en-US" dirty="0" smtClean="0"/>
              <a:t>British word is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queue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implement </a:t>
            </a:r>
          </a:p>
          <a:p>
            <a:pPr lvl="1"/>
            <a:r>
              <a:rPr lang="en-US" dirty="0" smtClean="0"/>
              <a:t>enqueue(), dequeue(), front() </a:t>
            </a:r>
            <a:r>
              <a:rPr lang="en-US" dirty="0"/>
              <a:t>[sometimes called top</a:t>
            </a:r>
            <a:r>
              <a:rPr lang="en-US" dirty="0" smtClean="0"/>
              <a:t>() or peek()], </a:t>
            </a:r>
            <a:r>
              <a:rPr lang="en-US" dirty="0" err="1" smtClean="0"/>
              <a:t>isEmpty</a:t>
            </a:r>
            <a:r>
              <a:rPr lang="en-US" dirty="0"/>
              <a:t>() </a:t>
            </a:r>
            <a:r>
              <a:rPr lang="en-US" dirty="0" smtClean="0"/>
              <a:t>and  </a:t>
            </a:r>
            <a:r>
              <a:rPr lang="en-US" dirty="0"/>
              <a:t>size()</a:t>
            </a:r>
          </a:p>
          <a:p>
            <a:r>
              <a:rPr lang="en-US" dirty="0" smtClean="0"/>
              <a:t>Same as stacks, we </a:t>
            </a:r>
            <a:r>
              <a:rPr lang="en-US" dirty="0"/>
              <a:t>already have a linked list.  So instead of starting from scratch</a:t>
            </a:r>
          </a:p>
          <a:p>
            <a:pPr lvl="1"/>
            <a:r>
              <a:rPr lang="en-US" dirty="0"/>
              <a:t>use inheritance.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0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for queue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void enqueue( data )</a:t>
            </a:r>
          </a:p>
          <a:p>
            <a:pPr lvl="1"/>
            <a:r>
              <a:rPr lang="en-US" dirty="0" smtClean="0"/>
              <a:t>calls what method already written?</a:t>
            </a:r>
          </a:p>
          <a:p>
            <a:r>
              <a:rPr lang="en-US" dirty="0" smtClean="0"/>
              <a:t>void dequeue()</a:t>
            </a:r>
          </a:p>
          <a:p>
            <a:pPr lvl="1"/>
            <a:r>
              <a:rPr lang="en-US" dirty="0" smtClean="0"/>
              <a:t>calls what method already written?</a:t>
            </a:r>
          </a:p>
          <a:p>
            <a:r>
              <a:rPr lang="en-US" dirty="0" smtClean="0"/>
              <a:t>data front()</a:t>
            </a:r>
          </a:p>
          <a:p>
            <a:pPr lvl="1"/>
            <a:r>
              <a:rPr lang="en-US" dirty="0" smtClean="0"/>
              <a:t>May need to be written.  Remember peek just returns the value of the top of the stack</a:t>
            </a:r>
          </a:p>
          <a:p>
            <a:r>
              <a:rPr lang="en-US" dirty="0" smtClean="0"/>
              <a:t>bool </a:t>
            </a:r>
            <a:r>
              <a:rPr lang="en-US" dirty="0" err="1" smtClean="0"/>
              <a:t>isEmpty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call what method already written?  </a:t>
            </a:r>
          </a:p>
          <a:p>
            <a:pPr lvl="1"/>
            <a:r>
              <a:rPr lang="en-US" dirty="0" smtClean="0"/>
              <a:t>or no override if we just use the empty method from linked lists.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size() </a:t>
            </a:r>
          </a:p>
          <a:p>
            <a:pPr lvl="1"/>
            <a:r>
              <a:rPr lang="en-US" dirty="0" smtClean="0"/>
              <a:t>calls what method already written?  </a:t>
            </a:r>
          </a:p>
          <a:p>
            <a:pPr lvl="1"/>
            <a:r>
              <a:rPr lang="en-US" dirty="0" smtClean="0"/>
              <a:t>or no override needed, just use the size method in linked lists.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6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/>
              <a:t>inheritance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template&lt;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myQueue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public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&lt;T&gt;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enqueue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item)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insertLast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(item);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dequeue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head !=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myList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&lt;T&gt;::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true;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} else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false;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6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inheritance!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  <a:r>
              <a:rPr lang="en-US"/>
              <a:t>T</a:t>
            </a:r>
            <a:r>
              <a:rPr lang="en-US" smtClean="0"/>
              <a:t> </a:t>
            </a:r>
            <a:r>
              <a:rPr lang="en-US" dirty="0" smtClean="0"/>
              <a:t>front()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if (</a:t>
            </a:r>
            <a:r>
              <a:rPr lang="en-US" dirty="0" err="1" smtClean="0"/>
              <a:t>myList</a:t>
            </a:r>
            <a:r>
              <a:rPr lang="en-US" dirty="0" smtClean="0"/>
              <a:t>&lt;T&gt;::</a:t>
            </a:r>
            <a:r>
              <a:rPr lang="en-US" dirty="0"/>
              <a:t>head != </a:t>
            </a:r>
            <a:r>
              <a:rPr lang="en-US" dirty="0" err="1"/>
              <a:t>nullptr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return </a:t>
            </a:r>
            <a:r>
              <a:rPr lang="en-US" dirty="0" err="1" smtClean="0"/>
              <a:t>myList</a:t>
            </a:r>
            <a:r>
              <a:rPr lang="en-US" dirty="0" smtClean="0"/>
              <a:t>&lt;T&gt;::</a:t>
            </a:r>
            <a:r>
              <a:rPr lang="en-US" dirty="0"/>
              <a:t>head-&gt;data;</a:t>
            </a:r>
          </a:p>
          <a:p>
            <a:pPr marL="0" indent="0">
              <a:buNone/>
            </a:pPr>
            <a:r>
              <a:rPr lang="en-US" dirty="0"/>
              <a:t>      else</a:t>
            </a:r>
          </a:p>
          <a:p>
            <a:pPr marL="0" indent="0">
              <a:buNone/>
            </a:pPr>
            <a:r>
              <a:rPr lang="en-US" dirty="0"/>
              <a:t>       return </a:t>
            </a:r>
            <a:r>
              <a:rPr lang="en-US" dirty="0" err="1"/>
              <a:t>nullptr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</a:t>
            </a:r>
            <a:r>
              <a:rPr lang="en-US" dirty="0" smtClean="0"/>
              <a:t>queue </a:t>
            </a:r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fast are these operations?   </a:t>
            </a:r>
          </a:p>
          <a:p>
            <a:r>
              <a:rPr lang="en-US" dirty="0"/>
              <a:t>Do they run in constant time or does the run time change depending on the length of the list?</a:t>
            </a:r>
          </a:p>
          <a:p>
            <a:pPr lvl="1"/>
            <a:r>
              <a:rPr lang="en-US" dirty="0" smtClean="0"/>
              <a:t>enqueue?</a:t>
            </a:r>
            <a:endParaRPr lang="en-US" dirty="0"/>
          </a:p>
          <a:p>
            <a:pPr lvl="1"/>
            <a:r>
              <a:rPr lang="en-US" dirty="0" smtClean="0"/>
              <a:t>dequeue?</a:t>
            </a:r>
            <a:endParaRPr lang="en-US" dirty="0"/>
          </a:p>
          <a:p>
            <a:pPr lvl="1"/>
            <a:r>
              <a:rPr lang="en-US" dirty="0" smtClean="0"/>
              <a:t>front?</a:t>
            </a:r>
            <a:endParaRPr lang="en-US" dirty="0"/>
          </a:p>
          <a:p>
            <a:pPr lvl="1"/>
            <a:r>
              <a:rPr lang="en-US" dirty="0"/>
              <a:t>empty and size?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4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752</Words>
  <Application>Microsoft Office PowerPoint</Application>
  <PresentationFormat>Widescreen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Tahoma</vt:lpstr>
      <vt:lpstr>Office Theme</vt:lpstr>
      <vt:lpstr>cosc 2030</vt:lpstr>
      <vt:lpstr>PowerPoint Presentation</vt:lpstr>
      <vt:lpstr>Queues</vt:lpstr>
      <vt:lpstr>Queues</vt:lpstr>
      <vt:lpstr>Writing a queue</vt:lpstr>
      <vt:lpstr>inheritance for queue operations</vt:lpstr>
      <vt:lpstr>using inheritance! </vt:lpstr>
      <vt:lpstr>using inheritance! (2)</vt:lpstr>
      <vt:lpstr>efficiency of queue operations</vt:lpstr>
      <vt:lpstr>Priority Queue</vt:lpstr>
      <vt:lpstr>Priority Queue (2)</vt:lpstr>
      <vt:lpstr>How is the queue "stored" and implemented.</vt:lpstr>
      <vt:lpstr>implementation</vt:lpstr>
      <vt:lpstr>implementation (2)</vt:lpstr>
      <vt:lpstr>implementation (3)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cosc 2030</dc:title>
  <dc:creator>James S. Ward</dc:creator>
  <cp:lastModifiedBy>James S. Ward</cp:lastModifiedBy>
  <cp:revision>21</cp:revision>
  <dcterms:created xsi:type="dcterms:W3CDTF">2019-06-17T16:05:41Z</dcterms:created>
  <dcterms:modified xsi:type="dcterms:W3CDTF">2021-09-17T17:57:27Z</dcterms:modified>
</cp:coreProperties>
</file>