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995" autoAdjust="0"/>
  </p:normalViewPr>
  <p:slideViewPr>
    <p:cSldViewPr snapToGrid="0">
      <p:cViewPr varScale="1">
        <p:scale>
          <a:sx n="101" d="100"/>
          <a:sy n="101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0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9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7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7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4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0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6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4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2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FD0F-EE3C-44F4-B47E-9703D663A74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D4D37-549C-4FA8-9F9B-4B58ABD9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1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ypi.org/project/ordered-se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STL: set, map, and pair</a:t>
            </a:r>
          </a:p>
          <a:p>
            <a:r>
              <a:rPr lang="en-US" dirty="0" smtClean="0"/>
              <a:t>Java Set: </a:t>
            </a:r>
            <a:r>
              <a:rPr lang="en-US" dirty="0" err="1" smtClean="0"/>
              <a:t>TreeSet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plus python set and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Collection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Previous</a:t>
            </a:r>
          </a:p>
          <a:p>
            <a:pPr lvl="1"/>
            <a:r>
              <a:rPr lang="en-US" dirty="0" smtClean="0"/>
              <a:t>List and Queue</a:t>
            </a:r>
          </a:p>
          <a:p>
            <a:r>
              <a:rPr lang="en-US" dirty="0" smtClean="0"/>
              <a:t>This time is the </a:t>
            </a:r>
            <a:r>
              <a:rPr lang="en-US" dirty="0" err="1" smtClean="0"/>
              <a:t>TreeSet</a:t>
            </a:r>
            <a:r>
              <a:rPr lang="en-US" dirty="0" smtClean="0"/>
              <a:t> and </a:t>
            </a:r>
            <a:r>
              <a:rPr lang="en-US" dirty="0" err="1" smtClean="0"/>
              <a:t>TreeMap</a:t>
            </a:r>
            <a:r>
              <a:rPr lang="en-US" dirty="0"/>
              <a:t>.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32181"/>
            <a:ext cx="5181600" cy="43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87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Contains only unique elements</a:t>
            </a:r>
          </a:p>
          <a:p>
            <a:r>
              <a:rPr lang="en-US" dirty="0" smtClean="0"/>
              <a:t>doesn't allow for a null element.</a:t>
            </a:r>
          </a:p>
          <a:p>
            <a:r>
              <a:rPr lang="en-US" dirty="0" smtClean="0"/>
              <a:t>maintains ascending order</a:t>
            </a:r>
          </a:p>
          <a:p>
            <a:pPr lvl="1"/>
            <a:r>
              <a:rPr lang="en-US" dirty="0" err="1" smtClean="0"/>
              <a:t>CompareTo</a:t>
            </a:r>
            <a:r>
              <a:rPr lang="en-US" dirty="0" smtClean="0"/>
              <a:t> function is  required if use your own object.</a:t>
            </a:r>
          </a:p>
          <a:p>
            <a:r>
              <a:rPr lang="en-US" dirty="0" smtClean="0"/>
              <a:t>access and retrieval times are pretty fast, as you would expect.</a:t>
            </a:r>
          </a:p>
          <a:p>
            <a:r>
              <a:rPr lang="en-US" dirty="0" err="1" smtClean="0"/>
              <a:t>treeSet</a:t>
            </a:r>
            <a:r>
              <a:rPr lang="en-US" dirty="0" smtClean="0"/>
              <a:t> is not thread safe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Collections.synchronizedSet</a:t>
            </a:r>
            <a:r>
              <a:rPr lang="en-US" dirty="0" smtClean="0"/>
              <a:t>( ) for thread safety.</a:t>
            </a:r>
          </a:p>
          <a:p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it's a binary search tree, implemented self-balancing by requirements.  Normally implemented as a Red-Black tree.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3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TreeSet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standard methods</a:t>
            </a:r>
          </a:p>
          <a:p>
            <a:pPr lvl="1"/>
            <a:r>
              <a:rPr lang="en-US" dirty="0" smtClean="0"/>
              <a:t>add(object), </a:t>
            </a:r>
            <a:r>
              <a:rPr lang="en-US" dirty="0" err="1" smtClean="0"/>
              <a:t>addall</a:t>
            </a:r>
            <a:r>
              <a:rPr lang="en-US" dirty="0" smtClean="0"/>
              <a:t>( objects), contains(object), </a:t>
            </a:r>
            <a:r>
              <a:rPr lang="en-US" dirty="0" err="1" smtClean="0"/>
              <a:t>isEmpty</a:t>
            </a:r>
            <a:r>
              <a:rPr lang="en-US" dirty="0" smtClean="0"/>
              <a:t>(), remove (object), clear(), size()</a:t>
            </a:r>
          </a:p>
          <a:p>
            <a:r>
              <a:rPr lang="en-US" dirty="0" smtClean="0"/>
              <a:t>specific to </a:t>
            </a:r>
            <a:r>
              <a:rPr lang="en-US" dirty="0" err="1" smtClean="0"/>
              <a:t>TreeSet</a:t>
            </a:r>
            <a:endParaRPr lang="en-US" dirty="0" smtClean="0"/>
          </a:p>
          <a:p>
            <a:pPr lvl="1"/>
            <a:r>
              <a:rPr lang="en-US" dirty="0" smtClean="0"/>
              <a:t>first(), </a:t>
            </a:r>
            <a:r>
              <a:rPr lang="en-US" dirty="0" err="1" smtClean="0"/>
              <a:t>pollFirst</a:t>
            </a:r>
            <a:r>
              <a:rPr lang="en-US" dirty="0" smtClean="0"/>
              <a:t>()  returns the first (lowest) element in the sorted set</a:t>
            </a:r>
          </a:p>
          <a:p>
            <a:pPr lvl="2"/>
            <a:r>
              <a:rPr lang="en-US" dirty="0" smtClean="0"/>
              <a:t>left most node.</a:t>
            </a:r>
          </a:p>
          <a:p>
            <a:pPr lvl="1"/>
            <a:r>
              <a:rPr lang="en-US" dirty="0" smtClean="0"/>
              <a:t>last(), </a:t>
            </a:r>
            <a:r>
              <a:rPr lang="en-US" dirty="0" err="1" smtClean="0"/>
              <a:t>pollLast</a:t>
            </a:r>
            <a:r>
              <a:rPr lang="en-US" dirty="0" smtClean="0"/>
              <a:t>() returns the last (highest) element in the sorted set.</a:t>
            </a:r>
          </a:p>
          <a:p>
            <a:pPr lvl="2"/>
            <a:r>
              <a:rPr lang="en-US" dirty="0" smtClean="0"/>
              <a:t>right most node.</a:t>
            </a:r>
          </a:p>
          <a:p>
            <a:pPr lvl="1"/>
            <a:r>
              <a:rPr lang="en-US" dirty="0" smtClean="0"/>
              <a:t>Lower( object) return the closet least element in the sorted set or null if there is nothing smaller</a:t>
            </a:r>
          </a:p>
          <a:p>
            <a:pPr lvl="1"/>
            <a:r>
              <a:rPr lang="en-US" dirty="0" smtClean="0"/>
              <a:t>higher( object) returns the closet greater element in the sorted set or null if there is nothing higher.</a:t>
            </a:r>
          </a:p>
          <a:p>
            <a:pPr lvl="1"/>
            <a:r>
              <a:rPr lang="en-US" dirty="0" smtClean="0"/>
              <a:t>You can also returns the subset(object1, object2),  all object greater then </a:t>
            </a:r>
            <a:r>
              <a:rPr lang="en-US" dirty="0" err="1" smtClean="0"/>
              <a:t>tailSet</a:t>
            </a:r>
            <a:r>
              <a:rPr lang="en-US" dirty="0" smtClean="0"/>
              <a:t>(object), and all object less then  </a:t>
            </a:r>
            <a:r>
              <a:rPr lang="en-US" dirty="0" err="1" smtClean="0"/>
              <a:t>headSet</a:t>
            </a:r>
            <a:r>
              <a:rPr lang="en-US" dirty="0" smtClean="0"/>
              <a:t>(object).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61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TreeSet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TreeSet</a:t>
            </a:r>
            <a:r>
              <a:rPr lang="en-US" dirty="0" smtClean="0"/>
              <a:t>&lt;String</a:t>
            </a:r>
            <a:r>
              <a:rPr lang="en-US" dirty="0"/>
              <a:t>&gt; </a:t>
            </a:r>
            <a:r>
              <a:rPr lang="en-US" dirty="0" err="1" smtClean="0"/>
              <a:t>myTree</a:t>
            </a:r>
            <a:r>
              <a:rPr lang="en-US" dirty="0" smtClean="0"/>
              <a:t>=new </a:t>
            </a:r>
            <a:r>
              <a:rPr lang="en-US" dirty="0" err="1"/>
              <a:t>TreeSet</a:t>
            </a:r>
            <a:r>
              <a:rPr lang="en-US" dirty="0"/>
              <a:t>&lt;String&gt;();  </a:t>
            </a:r>
          </a:p>
          <a:p>
            <a:pPr marL="0" indent="0">
              <a:buNone/>
            </a:pPr>
            <a:r>
              <a:rPr lang="en-US" dirty="0" err="1" smtClean="0"/>
              <a:t>myTree.add</a:t>
            </a:r>
            <a:r>
              <a:rPr lang="en-US" dirty="0" smtClean="0"/>
              <a:t>("Jim"); 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myTree.add</a:t>
            </a:r>
            <a:r>
              <a:rPr lang="en-US" dirty="0" smtClean="0"/>
              <a:t>("Fred"); </a:t>
            </a:r>
          </a:p>
          <a:p>
            <a:pPr marL="0" indent="0">
              <a:buNone/>
            </a:pPr>
            <a:r>
              <a:rPr lang="en-US" dirty="0" err="1" smtClean="0"/>
              <a:t>myTree.add</a:t>
            </a:r>
            <a:r>
              <a:rPr lang="en-US" dirty="0" smtClean="0"/>
              <a:t>("Jake"); </a:t>
            </a:r>
          </a:p>
          <a:p>
            <a:pPr marL="0" indent="0">
              <a:buNone/>
            </a:pPr>
            <a:r>
              <a:rPr lang="en-US" dirty="0" err="1" smtClean="0"/>
              <a:t>myTree.first</a:t>
            </a:r>
            <a:r>
              <a:rPr lang="en-US" dirty="0" smtClean="0"/>
              <a:t>();  //returns Fred</a:t>
            </a:r>
          </a:p>
          <a:p>
            <a:pPr marL="0" indent="0">
              <a:buNone/>
            </a:pPr>
            <a:r>
              <a:rPr lang="en-US" dirty="0" err="1" smtClean="0"/>
              <a:t>myTree.last</a:t>
            </a:r>
            <a:r>
              <a:rPr lang="en-US" dirty="0" smtClean="0"/>
              <a:t>(); //returns Jim</a:t>
            </a:r>
          </a:p>
          <a:p>
            <a:pPr marL="0" indent="0">
              <a:buNone/>
            </a:pPr>
            <a:r>
              <a:rPr lang="en-US" dirty="0" err="1" smtClean="0"/>
              <a:t>myTree.contains</a:t>
            </a:r>
            <a:r>
              <a:rPr lang="en-US" dirty="0" smtClean="0"/>
              <a:t>("Allyson"); //returns false.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07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TreeMap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TreeMap</a:t>
            </a:r>
            <a:r>
              <a:rPr lang="en-US" dirty="0" smtClean="0"/>
              <a:t> is the same idea as a </a:t>
            </a:r>
            <a:r>
              <a:rPr lang="en-US" dirty="0" err="1" smtClean="0"/>
              <a:t>TreeSet</a:t>
            </a:r>
            <a:r>
              <a:rPr lang="en-US" dirty="0" smtClean="0"/>
              <a:t>, except it a key value map</a:t>
            </a:r>
          </a:p>
          <a:p>
            <a:pPr lvl="1"/>
            <a:r>
              <a:rPr lang="en-US" dirty="0" smtClean="0"/>
              <a:t>the key is then used for sorting.  using the </a:t>
            </a:r>
            <a:r>
              <a:rPr lang="en-US" dirty="0" err="1" smtClean="0"/>
              <a:t>Map.Entry</a:t>
            </a:r>
            <a:r>
              <a:rPr lang="en-US" dirty="0" smtClean="0"/>
              <a:t>&lt;key, value&gt;</a:t>
            </a:r>
          </a:p>
          <a:p>
            <a:r>
              <a:rPr lang="en-US" dirty="0" smtClean="0"/>
              <a:t>code:</a:t>
            </a:r>
          </a:p>
          <a:p>
            <a:pPr marL="0" indent="0">
              <a:buNone/>
            </a:pPr>
            <a:r>
              <a:rPr lang="en-US" dirty="0" err="1" smtClean="0"/>
              <a:t>TreeMap</a:t>
            </a:r>
            <a:r>
              <a:rPr lang="en-US" dirty="0" smtClean="0"/>
              <a:t>&lt;</a:t>
            </a:r>
            <a:r>
              <a:rPr lang="en-US" dirty="0" err="1" smtClean="0"/>
              <a:t>Integer,String</a:t>
            </a:r>
            <a:r>
              <a:rPr lang="en-US" dirty="0"/>
              <a:t>&gt; map=new </a:t>
            </a:r>
            <a:r>
              <a:rPr lang="en-US" dirty="0" err="1"/>
              <a:t>TreeMap</a:t>
            </a:r>
            <a:r>
              <a:rPr lang="en-US" dirty="0"/>
              <a:t>&lt;</a:t>
            </a:r>
            <a:r>
              <a:rPr lang="en-US" dirty="0" err="1"/>
              <a:t>Integer,String</a:t>
            </a:r>
            <a:r>
              <a:rPr lang="en-US" dirty="0"/>
              <a:t>&gt;();    </a:t>
            </a:r>
          </a:p>
          <a:p>
            <a:pPr marL="0" indent="0">
              <a:buNone/>
            </a:pPr>
            <a:r>
              <a:rPr lang="en-US" dirty="0" err="1" smtClean="0"/>
              <a:t>map.put</a:t>
            </a:r>
            <a:r>
              <a:rPr lang="en-US" dirty="0" smtClean="0"/>
              <a:t>(100,"Jim");   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map.put</a:t>
            </a:r>
            <a:r>
              <a:rPr lang="en-US" dirty="0" smtClean="0"/>
              <a:t>(102,"Fred");</a:t>
            </a:r>
          </a:p>
          <a:p>
            <a:pPr marL="0" indent="0">
              <a:buNone/>
            </a:pPr>
            <a:r>
              <a:rPr lang="en-US" dirty="0" err="1" smtClean="0"/>
              <a:t>map.pollFirstEntry</a:t>
            </a:r>
            <a:r>
              <a:rPr lang="en-US" dirty="0" smtClean="0"/>
              <a:t>(); //returns the </a:t>
            </a:r>
            <a:r>
              <a:rPr lang="en-US" dirty="0" err="1" smtClean="0"/>
              <a:t>Map.Entry</a:t>
            </a:r>
            <a:r>
              <a:rPr lang="en-US" dirty="0" smtClean="0"/>
              <a:t>&lt;100, "Jim"&gt; </a:t>
            </a:r>
          </a:p>
          <a:p>
            <a:pPr marL="0" indent="0">
              <a:buNone/>
            </a:pPr>
            <a:r>
              <a:rPr lang="en-US" dirty="0" err="1" smtClean="0"/>
              <a:t>map.containsKey</a:t>
            </a:r>
            <a:r>
              <a:rPr lang="en-US" dirty="0" smtClean="0"/>
              <a:t>("100"); //returns true</a:t>
            </a:r>
          </a:p>
          <a:p>
            <a:pPr marL="0" indent="0">
              <a:buNone/>
            </a:pPr>
            <a:r>
              <a:rPr lang="en-US" dirty="0" err="1" smtClean="0"/>
              <a:t>map.containsValue</a:t>
            </a:r>
            <a:r>
              <a:rPr lang="en-US" dirty="0" smtClean="0"/>
              <a:t>("Allyson"); //return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2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has a set </a:t>
            </a:r>
          </a:p>
          <a:p>
            <a:pPr lvl="1"/>
            <a:r>
              <a:rPr lang="en-US" dirty="0" smtClean="0"/>
              <a:t>also includes a data type for </a:t>
            </a:r>
            <a:r>
              <a:rPr lang="en-US" i="1" dirty="0" smtClean="0"/>
              <a:t>sets</a:t>
            </a:r>
            <a:r>
              <a:rPr lang="en-US" dirty="0" smtClean="0"/>
              <a:t>. A set is an unordered collection with no duplicate elements.</a:t>
            </a:r>
          </a:p>
          <a:p>
            <a:pPr lvl="1"/>
            <a:r>
              <a:rPr lang="en-US" dirty="0" smtClean="0"/>
              <a:t>which implemented as a hash</a:t>
            </a:r>
          </a:p>
          <a:p>
            <a:pPr lvl="2"/>
            <a:r>
              <a:rPr lang="en-US" dirty="0" smtClean="0"/>
              <a:t>not to be confused with dictionary variable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you can install a ordered-set (from </a:t>
            </a:r>
            <a:r>
              <a:rPr lang="en-US" dirty="0" err="1"/>
              <a:t>P</a:t>
            </a:r>
            <a:r>
              <a:rPr lang="en-US" dirty="0" err="1" smtClean="0"/>
              <a:t>yPi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but actually be a double linked list on top of a dictionary, instead of a tree.</a:t>
            </a:r>
          </a:p>
          <a:p>
            <a:pPr lvl="2"/>
            <a:r>
              <a:rPr lang="en-US" dirty="0" smtClean="0">
                <a:hlinkClick r:id="rId2"/>
              </a:rPr>
              <a:t>https://pypi.org/project/ordered-set/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There does not appear to a </a:t>
            </a:r>
            <a:r>
              <a:rPr lang="en-US" dirty="0" err="1" smtClean="0"/>
              <a:t>c++</a:t>
            </a:r>
            <a:r>
              <a:rPr lang="en-US" dirty="0" smtClean="0"/>
              <a:t> style map function in python.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81850" y="2608651"/>
            <a:ext cx="3695700" cy="1723549"/>
          </a:xfrm>
          <a:prstGeom prst="rect">
            <a:avLst/>
          </a:prstGeom>
          <a:solidFill>
            <a:srgbClr val="383B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numbers = {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19A66"/>
                </a:solidFill>
                <a:effectLst/>
                <a:latin typeface="Droid Sans Mono"/>
              </a:rPr>
              <a:t>21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19A66"/>
                </a:solidFill>
                <a:effectLst/>
                <a:latin typeface="Droid Sans Mono"/>
              </a:rPr>
              <a:t>34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19A66"/>
                </a:solidFill>
                <a:effectLst/>
                <a:latin typeface="Droid Sans Mono"/>
              </a:rPr>
              <a:t>54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19A66"/>
                </a:solidFill>
                <a:effectLst/>
                <a:latin typeface="Droid Sans Mono"/>
              </a:rPr>
              <a:t>12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FFDDBE"/>
                </a:solidFill>
                <a:effectLst/>
                <a:latin typeface="Droid Sans Mono"/>
              </a:rPr>
              <a:t># using add() method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numbers.add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19A66"/>
                </a:solidFill>
                <a:effectLst/>
                <a:latin typeface="Droid Sans Mono"/>
              </a:rPr>
              <a:t>32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C678DD"/>
                </a:solidFill>
                <a:effectLst/>
                <a:latin typeface="Droid Sans Mono"/>
              </a:rPr>
              <a:t>print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98C379"/>
                </a:solidFill>
                <a:effectLst/>
                <a:latin typeface="Droid Sans Mono"/>
              </a:rPr>
              <a:t>'Updated Set:'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, numbers)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D3D3D3"/>
              </a:solidFill>
              <a:effectLst/>
              <a:latin typeface="Droid Sans Mono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D5D5D5"/>
                </a:solidFill>
                <a:latin typeface="Droid Sans Mono"/>
              </a:rPr>
              <a:t>output: </a:t>
            </a:r>
            <a:r>
              <a:rPr lang="en-US" altLang="en-US" sz="1600" dirty="0">
                <a:solidFill>
                  <a:srgbClr val="D5D5D5"/>
                </a:solidFill>
                <a:latin typeface="Droid Sans Mono"/>
              </a:rPr>
              <a:t>{32, 34, 12, 21, 54}</a:t>
            </a:r>
            <a:r>
              <a:rPr lang="en-US" altLang="en-US" sz="1600" dirty="0"/>
              <a:t> </a:t>
            </a:r>
            <a:endParaRPr lang="en-US" altLang="en-US" sz="16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3D3D3"/>
                </a:solidFill>
                <a:effectLst/>
                <a:latin typeface="Droid Sans Mono"/>
              </a:rPr>
              <a:t>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4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1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std:set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are containers that store unique elements following a specific order.</a:t>
            </a:r>
          </a:p>
          <a:p>
            <a:pPr lvl="1"/>
            <a:r>
              <a:rPr lang="en-US" dirty="0" smtClean="0"/>
              <a:t>maps are normally implemented as binary search trees, specifically Red-Black trees</a:t>
            </a:r>
          </a:p>
          <a:p>
            <a:pPr lvl="1"/>
            <a:r>
              <a:rPr lang="en-US" dirty="0" smtClean="0"/>
              <a:t>But NOT required.  So not all implementations are trees.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There is also a multiset, that doesn't require unique elements.</a:t>
            </a:r>
          </a:p>
          <a:p>
            <a:pPr lvl="1"/>
            <a:r>
              <a:rPr lang="en-US" dirty="0" smtClean="0"/>
              <a:t>otherwise everything works the same.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9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usage.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include &lt;set&gt;</a:t>
            </a:r>
          </a:p>
          <a:p>
            <a:r>
              <a:rPr lang="en-US" dirty="0" smtClean="0"/>
              <a:t>operations:</a:t>
            </a:r>
          </a:p>
          <a:p>
            <a:pPr lvl="1"/>
            <a:r>
              <a:rPr lang="en-US" dirty="0" smtClean="0"/>
              <a:t>constructor:</a:t>
            </a:r>
          </a:p>
          <a:p>
            <a:pPr lvl="2"/>
            <a:r>
              <a:rPr lang="en-US" dirty="0" err="1" smtClean="0"/>
              <a:t>std</a:t>
            </a:r>
            <a:r>
              <a:rPr lang="en-US" dirty="0" smtClean="0"/>
              <a:t>::set&lt;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 err="1" smtClean="0"/>
              <a:t>myset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bool empty() and clear()</a:t>
            </a:r>
          </a:p>
          <a:p>
            <a:pPr lvl="2"/>
            <a:r>
              <a:rPr lang="en-US" dirty="0" err="1" smtClean="0"/>
              <a:t>myset.empty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size_type</a:t>
            </a:r>
            <a:r>
              <a:rPr lang="en-US" dirty="0" smtClean="0"/>
              <a:t> size()</a:t>
            </a:r>
          </a:p>
          <a:p>
            <a:pPr lvl="1"/>
            <a:r>
              <a:rPr lang="en-US" dirty="0" smtClean="0"/>
              <a:t>basically </a:t>
            </a:r>
            <a:r>
              <a:rPr lang="en-US" dirty="0" err="1" smtClean="0"/>
              <a:t>int</a:t>
            </a:r>
            <a:r>
              <a:rPr lang="en-US" dirty="0" smtClean="0"/>
              <a:t> size, but more specific more other data structures.</a:t>
            </a:r>
          </a:p>
          <a:p>
            <a:pPr lvl="2"/>
            <a:r>
              <a:rPr lang="en-US" dirty="0" err="1" smtClean="0"/>
              <a:t>myset.size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iterator insert ( value) </a:t>
            </a:r>
          </a:p>
          <a:p>
            <a:pPr lvl="2"/>
            <a:r>
              <a:rPr lang="en-US" dirty="0" err="1" smtClean="0"/>
              <a:t>myset.insert</a:t>
            </a:r>
            <a:r>
              <a:rPr lang="en-US" dirty="0" smtClean="0"/>
              <a:t>(10);   </a:t>
            </a:r>
          </a:p>
          <a:p>
            <a:pPr lvl="1"/>
            <a:r>
              <a:rPr lang="en-US" dirty="0" smtClean="0"/>
              <a:t>iterator find(value)</a:t>
            </a:r>
          </a:p>
          <a:p>
            <a:pPr lvl="2"/>
            <a:r>
              <a:rPr lang="en-US" dirty="0" smtClean="0"/>
              <a:t>iterator </a:t>
            </a:r>
            <a:r>
              <a:rPr lang="en-US" dirty="0" err="1" smtClean="0"/>
              <a:t>myset.find</a:t>
            </a:r>
            <a:r>
              <a:rPr lang="en-US" dirty="0" smtClean="0"/>
              <a:t>(10);</a:t>
            </a:r>
          </a:p>
        </p:txBody>
      </p:sp>
    </p:spTree>
    <p:extLst>
      <p:ext uri="{BB962C8B-B14F-4D97-AF65-F5344CB8AC3E}">
        <p14:creationId xmlns:p14="http://schemas.microsoft.com/office/powerpoint/2010/main" val="321487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smtClean="0"/>
              <a:t>usage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iterators and the find</a:t>
            </a:r>
          </a:p>
          <a:p>
            <a:r>
              <a:rPr lang="en-US" dirty="0" smtClean="0"/>
              <a:t>so if declared </a:t>
            </a:r>
          </a:p>
          <a:p>
            <a:pPr lvl="2"/>
            <a:r>
              <a:rPr lang="en-US" dirty="0" smtClean="0"/>
              <a:t>set&lt;string&gt;</a:t>
            </a:r>
          </a:p>
          <a:p>
            <a:pPr lvl="1"/>
            <a:r>
              <a:rPr lang="en-US" dirty="0" smtClean="0"/>
              <a:t>then </a:t>
            </a:r>
          </a:p>
          <a:p>
            <a:pPr lvl="2"/>
            <a:r>
              <a:rPr lang="en-US" dirty="0" smtClean="0"/>
              <a:t>set&lt;string&gt;:: iterator it;</a:t>
            </a:r>
            <a:endParaRPr lang="en-US" dirty="0"/>
          </a:p>
          <a:p>
            <a:pPr lvl="2"/>
            <a:r>
              <a:rPr lang="en-US" dirty="0" smtClean="0"/>
              <a:t>it = </a:t>
            </a:r>
            <a:r>
              <a:rPr lang="en-US" dirty="0" err="1" smtClean="0"/>
              <a:t>dict.insert</a:t>
            </a:r>
            <a:r>
              <a:rPr lang="en-US" dirty="0" smtClean="0"/>
              <a:t>(word);</a:t>
            </a:r>
          </a:p>
          <a:p>
            <a:r>
              <a:rPr lang="en-US" dirty="0" smtClean="0"/>
              <a:t>find sets the iterator to end if false.</a:t>
            </a:r>
          </a:p>
          <a:p>
            <a:pPr lvl="1"/>
            <a:r>
              <a:rPr lang="en-US" dirty="0" smtClean="0"/>
              <a:t>it = </a:t>
            </a:r>
            <a:r>
              <a:rPr lang="en-US" dirty="0" err="1" smtClean="0"/>
              <a:t>dict.find</a:t>
            </a:r>
            <a:r>
              <a:rPr lang="en-US" dirty="0" smtClean="0"/>
              <a:t>(word);</a:t>
            </a:r>
          </a:p>
          <a:p>
            <a:pPr lvl="1"/>
            <a:r>
              <a:rPr lang="en-US" dirty="0" smtClean="0"/>
              <a:t>if (it != </a:t>
            </a:r>
            <a:r>
              <a:rPr lang="en-US" dirty="0" err="1" smtClean="0"/>
              <a:t>dict.end</a:t>
            </a:r>
            <a:r>
              <a:rPr lang="en-US" dirty="0" smtClean="0"/>
              <a:t>)  //found.</a:t>
            </a:r>
          </a:p>
        </p:txBody>
      </p:sp>
    </p:spTree>
    <p:extLst>
      <p:ext uri="{BB962C8B-B14F-4D97-AF65-F5344CB8AC3E}">
        <p14:creationId xmlns:p14="http://schemas.microsoft.com/office/powerpoint/2010/main" val="302566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example code.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7732" y="1677785"/>
            <a:ext cx="5181600" cy="476327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&lt;set&gt;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set store only the keys and unique keys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set&lt;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err="1"/>
              <a:t>myset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set&lt;</a:t>
            </a:r>
            <a:r>
              <a:rPr lang="en-US" dirty="0" err="1"/>
              <a:t>int</a:t>
            </a:r>
            <a:r>
              <a:rPr lang="en-US" dirty="0"/>
              <a:t>&gt;:: iterator it;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&lt;5; ++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myset.insert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cout</a:t>
            </a:r>
            <a:r>
              <a:rPr lang="en-US" dirty="0"/>
              <a:t> &lt;&lt; "elements: ";</a:t>
            </a:r>
          </a:p>
          <a:p>
            <a:pPr marL="0" indent="0">
              <a:buNone/>
            </a:pPr>
            <a:r>
              <a:rPr lang="en-US" dirty="0"/>
              <a:t>  for (it=</a:t>
            </a:r>
            <a:r>
              <a:rPr lang="en-US" dirty="0" err="1"/>
              <a:t>myset.begin</a:t>
            </a:r>
            <a:r>
              <a:rPr lang="en-US" dirty="0"/>
              <a:t>(); it!=</a:t>
            </a:r>
            <a:r>
              <a:rPr lang="en-US" dirty="0" err="1"/>
              <a:t>myset.end</a:t>
            </a:r>
            <a:r>
              <a:rPr lang="en-US" dirty="0"/>
              <a:t>(); ++it)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 &lt;&lt; ' ' &lt;&lt; *it;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it = </a:t>
            </a:r>
            <a:r>
              <a:rPr lang="en-US" dirty="0" err="1"/>
              <a:t>myset.find</a:t>
            </a:r>
            <a:r>
              <a:rPr lang="en-US" dirty="0"/>
              <a:t>(2);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&lt;&lt;" find of 2 is "&lt;&lt;*it&lt;&lt;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783094" y="1677785"/>
            <a:ext cx="5181600" cy="476327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it = </a:t>
            </a:r>
            <a:r>
              <a:rPr lang="en-US" dirty="0" err="1"/>
              <a:t>myset.find</a:t>
            </a:r>
            <a:r>
              <a:rPr lang="en-US" dirty="0"/>
              <a:t>(2);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&lt;&lt;" find of 2 is "&lt;&lt;*it&lt;&lt;</a:t>
            </a:r>
            <a:r>
              <a:rPr lang="en-US" dirty="0" err="1"/>
              <a:t>endl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it = </a:t>
            </a:r>
            <a:r>
              <a:rPr lang="en-US" dirty="0" err="1"/>
              <a:t>myset.find</a:t>
            </a:r>
            <a:r>
              <a:rPr lang="en-US" dirty="0"/>
              <a:t>(20);</a:t>
            </a:r>
          </a:p>
          <a:p>
            <a:pPr marL="0" indent="0">
              <a:buNone/>
            </a:pPr>
            <a:r>
              <a:rPr lang="en-US" dirty="0"/>
              <a:t>  if (it == </a:t>
            </a:r>
            <a:r>
              <a:rPr lang="en-US" dirty="0" err="1"/>
              <a:t>myset.end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&lt;&lt;" find of 20 is end marker\n</a:t>
            </a:r>
            <a:r>
              <a:rPr lang="en-US" dirty="0" smtClean="0"/>
              <a:t>";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myset.erase</a:t>
            </a:r>
            <a:r>
              <a:rPr lang="en-US" dirty="0"/>
              <a:t>(1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it = </a:t>
            </a:r>
            <a:r>
              <a:rPr lang="en-US" dirty="0" err="1"/>
              <a:t>myset.find</a:t>
            </a:r>
            <a:r>
              <a:rPr lang="en-US" dirty="0"/>
              <a:t>(3);</a:t>
            </a:r>
          </a:p>
          <a:p>
            <a:pPr marL="0" indent="0">
              <a:buNone/>
            </a:pPr>
            <a:r>
              <a:rPr lang="en-US" dirty="0"/>
              <a:t>  if (it != </a:t>
            </a:r>
            <a:r>
              <a:rPr lang="en-US" dirty="0" err="1"/>
              <a:t>myset.end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myset.erase</a:t>
            </a:r>
            <a:r>
              <a:rPr lang="en-US" dirty="0"/>
              <a:t>(it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cout</a:t>
            </a:r>
            <a:r>
              <a:rPr lang="en-US" dirty="0"/>
              <a:t> &lt;&lt; "elements now: ";</a:t>
            </a:r>
          </a:p>
          <a:p>
            <a:pPr marL="0" indent="0">
              <a:buNone/>
            </a:pPr>
            <a:r>
              <a:rPr lang="en-US" dirty="0"/>
              <a:t>  for (it=</a:t>
            </a:r>
            <a:r>
              <a:rPr lang="en-US" dirty="0" err="1"/>
              <a:t>myset.begin</a:t>
            </a:r>
            <a:r>
              <a:rPr lang="en-US" dirty="0"/>
              <a:t>(); it!=</a:t>
            </a:r>
            <a:r>
              <a:rPr lang="en-US" dirty="0" err="1"/>
              <a:t>myset.end</a:t>
            </a:r>
            <a:r>
              <a:rPr lang="en-US" dirty="0"/>
              <a:t>(); ++it)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 &lt;&lt; ' ' &lt;&lt; *it;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  </a:t>
            </a:r>
            <a:r>
              <a:rPr lang="en-US" dirty="0" smtClean="0"/>
              <a:t>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99980" y="5257486"/>
            <a:ext cx="24647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</a:p>
          <a:p>
            <a:r>
              <a:rPr lang="en-US" dirty="0" smtClean="0"/>
              <a:t>elements:  0 1 2 3 4</a:t>
            </a:r>
          </a:p>
          <a:p>
            <a:r>
              <a:rPr lang="en-US" dirty="0" smtClean="0"/>
              <a:t> find of 2 is 2</a:t>
            </a:r>
          </a:p>
          <a:p>
            <a:r>
              <a:rPr lang="en-US" dirty="0" smtClean="0"/>
              <a:t> find of 20 is end marker</a:t>
            </a:r>
          </a:p>
          <a:p>
            <a:r>
              <a:rPr lang="en-US" dirty="0" smtClean="0"/>
              <a:t>elements now:  0 2 4</a:t>
            </a:r>
          </a:p>
        </p:txBody>
      </p:sp>
    </p:spTree>
    <p:extLst>
      <p:ext uri="{BB962C8B-B14F-4D97-AF65-F5344CB8AC3E}">
        <p14:creationId xmlns:p14="http://schemas.microsoft.com/office/powerpoint/2010/main" val="21698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std:map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Maps are associative containers that store elements formed by a combination of a key value and a mapped value, following a specific order.</a:t>
            </a:r>
          </a:p>
          <a:p>
            <a:pPr lvl="1"/>
            <a:r>
              <a:rPr lang="en-US" dirty="0" err="1" smtClean="0"/>
              <a:t>ie</a:t>
            </a:r>
            <a:r>
              <a:rPr lang="en-US" dirty="0" smtClean="0"/>
              <a:t> it requires a pair  </a:t>
            </a:r>
          </a:p>
          <a:p>
            <a:pPr lvl="2"/>
            <a:r>
              <a:rPr lang="en-US" dirty="0" smtClean="0"/>
              <a:t>pair&lt;KEY, value&gt;</a:t>
            </a:r>
          </a:p>
          <a:p>
            <a:pPr lvl="2"/>
            <a:r>
              <a:rPr lang="en-US" dirty="0" smtClean="0"/>
              <a:t>example</a:t>
            </a:r>
          </a:p>
          <a:p>
            <a:pPr lvl="3"/>
            <a:r>
              <a:rPr lang="en-US" dirty="0" smtClean="0"/>
              <a:t>pair&lt;</a:t>
            </a:r>
            <a:r>
              <a:rPr lang="en-US" dirty="0" err="1" smtClean="0"/>
              <a:t>string,int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like maps, normally implemented as Red-Black trees, but this is not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usage.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include &lt;map&gt;</a:t>
            </a:r>
          </a:p>
          <a:p>
            <a:r>
              <a:rPr lang="en-US" dirty="0" smtClean="0"/>
              <a:t>operations:</a:t>
            </a:r>
          </a:p>
          <a:p>
            <a:pPr lvl="1"/>
            <a:r>
              <a:rPr lang="en-US" dirty="0" smtClean="0"/>
              <a:t>constructor:</a:t>
            </a:r>
          </a:p>
          <a:p>
            <a:pPr lvl="2"/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smtClean="0"/>
              <a:t>map&lt;char, 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 err="1" smtClean="0"/>
              <a:t>mymap</a:t>
            </a:r>
            <a:r>
              <a:rPr lang="en-US" dirty="0" smtClean="0"/>
              <a:t>;  //where char is the key, and </a:t>
            </a:r>
            <a:r>
              <a:rPr lang="en-US" dirty="0" err="1" smtClean="0"/>
              <a:t>int</a:t>
            </a:r>
            <a:r>
              <a:rPr lang="en-US" dirty="0" smtClean="0"/>
              <a:t> is the value.</a:t>
            </a:r>
            <a:endParaRPr lang="en-US" dirty="0" smtClean="0"/>
          </a:p>
          <a:p>
            <a:pPr lvl="1"/>
            <a:r>
              <a:rPr lang="en-US" dirty="0" smtClean="0"/>
              <a:t>bool empty() and clear()</a:t>
            </a:r>
          </a:p>
          <a:p>
            <a:pPr lvl="2"/>
            <a:r>
              <a:rPr lang="en-US" dirty="0" err="1" smtClean="0"/>
              <a:t>mymap.empty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size_type</a:t>
            </a:r>
            <a:r>
              <a:rPr lang="en-US" dirty="0" smtClean="0"/>
              <a:t> size()</a:t>
            </a:r>
          </a:p>
          <a:p>
            <a:pPr lvl="1"/>
            <a:r>
              <a:rPr lang="en-US" dirty="0" smtClean="0"/>
              <a:t>basically </a:t>
            </a:r>
            <a:r>
              <a:rPr lang="en-US" dirty="0" err="1" smtClean="0"/>
              <a:t>int</a:t>
            </a:r>
            <a:r>
              <a:rPr lang="en-US" dirty="0" smtClean="0"/>
              <a:t> size, but more specific more other data structures.</a:t>
            </a:r>
          </a:p>
          <a:p>
            <a:pPr lvl="2"/>
            <a:r>
              <a:rPr lang="en-US" dirty="0" err="1" smtClean="0"/>
              <a:t>mymap.size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iterator insert ( pair value) </a:t>
            </a:r>
          </a:p>
          <a:p>
            <a:pPr lvl="2"/>
            <a:r>
              <a:rPr lang="en-US" dirty="0" err="1" smtClean="0"/>
              <a:t>mymap.insert</a:t>
            </a:r>
            <a:r>
              <a:rPr lang="en-US" dirty="0" smtClean="0"/>
              <a:t>(pair&lt;</a:t>
            </a:r>
            <a:r>
              <a:rPr lang="en-US" dirty="0" err="1" smtClean="0"/>
              <a:t>char,int</a:t>
            </a:r>
            <a:r>
              <a:rPr lang="en-US" dirty="0" smtClean="0"/>
              <a:t>&gt;('d', 4));   </a:t>
            </a:r>
          </a:p>
          <a:p>
            <a:pPr lvl="1"/>
            <a:r>
              <a:rPr lang="en-US" dirty="0" smtClean="0"/>
              <a:t>iterator find(value)</a:t>
            </a:r>
          </a:p>
          <a:p>
            <a:pPr lvl="2"/>
            <a:r>
              <a:rPr lang="en-US" dirty="0" smtClean="0"/>
              <a:t>iterator </a:t>
            </a:r>
            <a:r>
              <a:rPr lang="en-US" dirty="0" err="1" smtClean="0"/>
              <a:t>mymap.find</a:t>
            </a:r>
            <a:r>
              <a:rPr lang="en-US" dirty="0" smtClean="0"/>
              <a:t>('b');</a:t>
            </a:r>
          </a:p>
        </p:txBody>
      </p:sp>
    </p:spTree>
    <p:extLst>
      <p:ext uri="{BB962C8B-B14F-4D97-AF65-F5344CB8AC3E}">
        <p14:creationId xmlns:p14="http://schemas.microsoft.com/office/powerpoint/2010/main" val="144881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usage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the set, the iterator is actually a pair value.</a:t>
            </a:r>
          </a:p>
          <a:p>
            <a:pPr lvl="1"/>
            <a:r>
              <a:rPr lang="en-US" dirty="0" smtClean="0"/>
              <a:t>so  map&lt;</a:t>
            </a:r>
            <a:r>
              <a:rPr lang="en-US" dirty="0" err="1" smtClean="0"/>
              <a:t>char,int</a:t>
            </a:r>
            <a:r>
              <a:rPr lang="en-US" dirty="0" smtClean="0"/>
              <a:t>&gt; </a:t>
            </a:r>
            <a:r>
              <a:rPr lang="en-US" dirty="0" err="1" smtClean="0"/>
              <a:t>mymap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needs   map&lt;</a:t>
            </a:r>
            <a:r>
              <a:rPr lang="en-US" dirty="0" err="1" smtClean="0"/>
              <a:t>char,int</a:t>
            </a:r>
            <a:r>
              <a:rPr lang="en-US" dirty="0" smtClean="0"/>
              <a:t>&gt;:: iterator it;</a:t>
            </a:r>
          </a:p>
          <a:p>
            <a:pPr lvl="1"/>
            <a:endParaRPr lang="en-US" dirty="0"/>
          </a:p>
          <a:p>
            <a:r>
              <a:rPr lang="en-US" dirty="0" smtClean="0"/>
              <a:t>But map (unlike set) has [] operators</a:t>
            </a:r>
          </a:p>
          <a:p>
            <a:pPr lvl="1"/>
            <a:r>
              <a:rPr lang="en-US" dirty="0" smtClean="0"/>
              <a:t>so we can use array style code</a:t>
            </a:r>
          </a:p>
          <a:p>
            <a:pPr lvl="2"/>
            <a:r>
              <a:rPr lang="en-US" dirty="0" err="1" smtClean="0"/>
              <a:t>mymap</a:t>
            </a:r>
            <a:r>
              <a:rPr lang="en-US" dirty="0" smtClean="0"/>
              <a:t>['a'] = 12;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#include &lt;map&gt;</a:t>
            </a:r>
          </a:p>
          <a:p>
            <a:pPr marL="0" indent="0"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  {</a:t>
            </a:r>
          </a:p>
          <a:p>
            <a:pPr marL="0" indent="0">
              <a:buNone/>
            </a:pPr>
            <a:r>
              <a:rPr lang="en-US" dirty="0" smtClean="0"/>
              <a:t>  map&lt;</a:t>
            </a:r>
            <a:r>
              <a:rPr lang="en-US" dirty="0" err="1" smtClean="0"/>
              <a:t>char,int</a:t>
            </a:r>
            <a:r>
              <a:rPr lang="en-US" dirty="0" smtClean="0"/>
              <a:t>&gt; </a:t>
            </a:r>
            <a:r>
              <a:rPr lang="en-US" dirty="0" err="1" smtClean="0"/>
              <a:t>mymap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map&lt;</a:t>
            </a:r>
            <a:r>
              <a:rPr lang="en-US" dirty="0" err="1" smtClean="0"/>
              <a:t>char,int</a:t>
            </a:r>
            <a:r>
              <a:rPr lang="en-US" dirty="0" smtClean="0"/>
              <a:t>&gt;:: iterator it;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</a:t>
            </a:r>
            <a:r>
              <a:rPr lang="en-US" dirty="0" smtClean="0"/>
              <a:t>['a'] = 1;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</a:t>
            </a:r>
            <a:r>
              <a:rPr lang="en-US" dirty="0" smtClean="0"/>
              <a:t>['b'] = 2;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</a:t>
            </a:r>
            <a:r>
              <a:rPr lang="en-US" dirty="0" smtClean="0"/>
              <a:t>['c'] = 3;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mymap.insert</a:t>
            </a:r>
            <a:r>
              <a:rPr lang="en-US" dirty="0" smtClean="0"/>
              <a:t>(pair&lt;</a:t>
            </a:r>
            <a:r>
              <a:rPr lang="en-US" dirty="0" err="1" smtClean="0"/>
              <a:t>char,int</a:t>
            </a:r>
            <a:r>
              <a:rPr lang="en-US" dirty="0" smtClean="0"/>
              <a:t>&gt;('d', 4));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</a:t>
            </a:r>
            <a:r>
              <a:rPr lang="en-US" dirty="0" smtClean="0"/>
              <a:t>['b'] = 5;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cout</a:t>
            </a:r>
            <a:r>
              <a:rPr lang="en-US" dirty="0" smtClean="0"/>
              <a:t> &lt;&lt; "elements: \n";</a:t>
            </a:r>
          </a:p>
          <a:p>
            <a:pPr marL="0" indent="0">
              <a:buNone/>
            </a:pPr>
            <a:r>
              <a:rPr lang="en-US" dirty="0" smtClean="0"/>
              <a:t>  for (it=</a:t>
            </a:r>
            <a:r>
              <a:rPr lang="en-US" dirty="0" err="1" smtClean="0"/>
              <a:t>mymap.begin</a:t>
            </a:r>
            <a:r>
              <a:rPr lang="en-US" dirty="0" smtClean="0"/>
              <a:t>(); it!=</a:t>
            </a:r>
            <a:r>
              <a:rPr lang="en-US" dirty="0" err="1" smtClean="0"/>
              <a:t>mymap.end</a:t>
            </a:r>
            <a:r>
              <a:rPr lang="en-US" dirty="0" smtClean="0"/>
              <a:t>(); ++it)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cout</a:t>
            </a:r>
            <a:r>
              <a:rPr lang="en-US" dirty="0" smtClean="0"/>
              <a:t> &lt;&lt; it-&gt;first&lt;&lt;": "&lt;&lt;it-&gt;second&lt;&lt;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16166" y="1601889"/>
            <a:ext cx="51816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 it = </a:t>
            </a:r>
            <a:r>
              <a:rPr lang="en-US" dirty="0" err="1" smtClean="0"/>
              <a:t>mymap.find</a:t>
            </a:r>
            <a:r>
              <a:rPr lang="en-US" dirty="0" smtClean="0"/>
              <a:t>('b');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&lt;&lt;"find of b is "&lt;&lt;it-&gt;second&lt;&lt;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it = </a:t>
            </a:r>
            <a:r>
              <a:rPr lang="en-US" dirty="0" err="1" smtClean="0"/>
              <a:t>mymap.find</a:t>
            </a:r>
            <a:r>
              <a:rPr lang="en-US" dirty="0" smtClean="0"/>
              <a:t>('e');</a:t>
            </a:r>
          </a:p>
          <a:p>
            <a:pPr marL="0" indent="0">
              <a:buNone/>
            </a:pPr>
            <a:r>
              <a:rPr lang="en-US" dirty="0" smtClean="0"/>
              <a:t>  if (it == </a:t>
            </a:r>
            <a:r>
              <a:rPr lang="en-US" dirty="0" err="1" smtClean="0"/>
              <a:t>mymap.end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 &lt;&lt;"find of e is end marker\n";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mymap.erase</a:t>
            </a:r>
            <a:r>
              <a:rPr lang="en-US" dirty="0" smtClean="0"/>
              <a:t>('a');</a:t>
            </a:r>
          </a:p>
          <a:p>
            <a:pPr marL="0" indent="0">
              <a:buNone/>
            </a:pPr>
            <a:r>
              <a:rPr lang="en-US" dirty="0" smtClean="0"/>
              <a:t>  it = </a:t>
            </a:r>
            <a:r>
              <a:rPr lang="en-US" dirty="0" err="1" smtClean="0"/>
              <a:t>mymap.find</a:t>
            </a:r>
            <a:r>
              <a:rPr lang="en-US" dirty="0" smtClean="0"/>
              <a:t>('b');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mymap.erase</a:t>
            </a:r>
            <a:r>
              <a:rPr lang="en-US" dirty="0" smtClean="0"/>
              <a:t>(it);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cout</a:t>
            </a:r>
            <a:r>
              <a:rPr lang="en-US" dirty="0" smtClean="0"/>
              <a:t> &lt;&lt; "elements now: \n";</a:t>
            </a:r>
          </a:p>
          <a:p>
            <a:pPr marL="0" indent="0">
              <a:buNone/>
            </a:pPr>
            <a:r>
              <a:rPr lang="en-US" dirty="0" smtClean="0"/>
              <a:t>  for (it=</a:t>
            </a:r>
            <a:r>
              <a:rPr lang="en-US" dirty="0" err="1" smtClean="0"/>
              <a:t>mymap.begin</a:t>
            </a:r>
            <a:r>
              <a:rPr lang="en-US" dirty="0" smtClean="0"/>
              <a:t>(); it!=</a:t>
            </a:r>
            <a:r>
              <a:rPr lang="en-US" dirty="0" err="1" smtClean="0"/>
              <a:t>mymap.end</a:t>
            </a:r>
            <a:r>
              <a:rPr lang="en-US" dirty="0" smtClean="0"/>
              <a:t>(); ++it)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cout</a:t>
            </a:r>
            <a:r>
              <a:rPr lang="en-US" dirty="0" smtClean="0"/>
              <a:t> &lt;&lt; it-&gt;first&lt;&lt;": "&lt;&lt;it-&gt;second&lt;&lt;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898808" y="2154634"/>
            <a:ext cx="229319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  <a:p>
            <a:r>
              <a:rPr lang="en-US" dirty="0" smtClean="0"/>
              <a:t>elements:</a:t>
            </a:r>
          </a:p>
          <a:p>
            <a:r>
              <a:rPr lang="en-US" dirty="0" smtClean="0"/>
              <a:t>a: 1</a:t>
            </a:r>
          </a:p>
          <a:p>
            <a:r>
              <a:rPr lang="en-US" dirty="0" smtClean="0"/>
              <a:t>b: 5</a:t>
            </a:r>
          </a:p>
          <a:p>
            <a:r>
              <a:rPr lang="en-US" dirty="0" smtClean="0"/>
              <a:t>c: 3</a:t>
            </a:r>
          </a:p>
          <a:p>
            <a:r>
              <a:rPr lang="en-US" dirty="0" smtClean="0"/>
              <a:t>d: 4</a:t>
            </a:r>
          </a:p>
          <a:p>
            <a:endParaRPr lang="en-US" dirty="0" smtClean="0"/>
          </a:p>
          <a:p>
            <a:r>
              <a:rPr lang="en-US" dirty="0" smtClean="0"/>
              <a:t>find of b is 5</a:t>
            </a:r>
          </a:p>
          <a:p>
            <a:r>
              <a:rPr lang="en-US" dirty="0" smtClean="0"/>
              <a:t>find of e is end marker</a:t>
            </a:r>
          </a:p>
          <a:p>
            <a:r>
              <a:rPr lang="en-US" dirty="0" smtClean="0"/>
              <a:t>elements now:</a:t>
            </a:r>
          </a:p>
          <a:p>
            <a:r>
              <a:rPr lang="en-US" dirty="0" smtClean="0"/>
              <a:t>c: 3</a:t>
            </a:r>
          </a:p>
          <a:p>
            <a:r>
              <a:rPr lang="en-US" dirty="0" smtClean="0"/>
              <a:t>d: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3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1277</Words>
  <Application>Microsoft Office PowerPoint</Application>
  <PresentationFormat>Widescreen</PresentationFormat>
  <Paragraphs>204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Droid Sans Mono</vt:lpstr>
      <vt:lpstr>Tahoma</vt:lpstr>
      <vt:lpstr>Office Theme</vt:lpstr>
      <vt:lpstr>cosc 2030</vt:lpstr>
      <vt:lpstr>std:set</vt:lpstr>
      <vt:lpstr>set usage.</vt:lpstr>
      <vt:lpstr>set usage (2)</vt:lpstr>
      <vt:lpstr>set example code.</vt:lpstr>
      <vt:lpstr>std:map</vt:lpstr>
      <vt:lpstr>map usage.</vt:lpstr>
      <vt:lpstr>map usage (2)</vt:lpstr>
      <vt:lpstr>example code</vt:lpstr>
      <vt:lpstr>Java Collection</vt:lpstr>
      <vt:lpstr>TreeSet</vt:lpstr>
      <vt:lpstr>TreeSet (2)</vt:lpstr>
      <vt:lpstr>TreeSet code</vt:lpstr>
      <vt:lpstr>Java TreeMap</vt:lpstr>
      <vt:lpstr>python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24</cp:revision>
  <dcterms:created xsi:type="dcterms:W3CDTF">2019-07-08T17:47:07Z</dcterms:created>
  <dcterms:modified xsi:type="dcterms:W3CDTF">2023-03-22T15:24:32Z</dcterms:modified>
</cp:coreProperties>
</file>