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9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1FCE9-03EB-44C6-B568-2015C980F6A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18518-2507-4691-A229-1D36BBB6B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9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19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s.google.com/admob/android/quick-start#see_the_finished_example_on_github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admob/platform.html" TargetMode="External"/><Relationship Id="rId2" Type="http://schemas.openxmlformats.org/officeDocument/2006/relationships/hyperlink" Target="https://developers.google.com/admob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ers.google.com/android/reference/com/google/android/gms/ads/package-summary" TargetMode="External"/><Relationship Id="rId4" Type="http://schemas.openxmlformats.org/officeDocument/2006/relationships/hyperlink" Target="https://developers.google.com/admob/android/quick-start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dmob.google.com/hom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admob/monetize.html?subid=ww-en-googdev-admob&amp;utm_source=internal&amp;utm_medium=et&amp;utm_term=productssubpage&amp;utm_content=monetize&amp;utm_campaign=googledevproductsadmo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reference/com/google/android/gms/ads/AdRequest.Builder.html#addTestDevice(java.lang.String)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google.com/admob/answer/305263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AdMob</a:t>
            </a:r>
            <a:r>
              <a:rPr lang="en-US" dirty="0"/>
              <a:t> for Android</a:t>
            </a:r>
          </a:p>
        </p:txBody>
      </p:sp>
    </p:spTree>
    <p:extLst>
      <p:ext uri="{BB962C8B-B14F-4D97-AF65-F5344CB8AC3E}">
        <p14:creationId xmlns:p14="http://schemas.microsoft.com/office/powerpoint/2010/main" val="2147709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your app (5)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result should look something like this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295400"/>
            <a:ext cx="2971800" cy="5283200"/>
          </a:xfrm>
        </p:spPr>
      </p:pic>
    </p:spTree>
    <p:extLst>
      <p:ext uri="{BB962C8B-B14F-4D97-AF65-F5344CB8AC3E}">
        <p14:creationId xmlns:p14="http://schemas.microsoft.com/office/powerpoint/2010/main" val="4203449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get their demo code from</a:t>
            </a:r>
          </a:p>
          <a:p>
            <a:pPr lvl="1"/>
            <a:r>
              <a:rPr lang="en-US" dirty="0">
                <a:hlinkClick r:id="rId2"/>
              </a:rPr>
              <a:t>https://developers.google.com/admob/android/quick-start#see_the_finished_example_on_github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It has a lot more examples and you can run it without your own ids. </a:t>
            </a:r>
          </a:p>
          <a:p>
            <a:pPr lvl="2"/>
            <a:r>
              <a:rPr lang="en-US" dirty="0"/>
              <a:t>This lecture is using one of their IDs.</a:t>
            </a:r>
          </a:p>
        </p:txBody>
      </p:sp>
    </p:spTree>
    <p:extLst>
      <p:ext uri="{BB962C8B-B14F-4D97-AF65-F5344CB8AC3E}">
        <p14:creationId xmlns:p14="http://schemas.microsoft.com/office/powerpoint/2010/main" val="3342670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https://developers.google.com/admob/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https://www.google.com/admob/platform.html</a:t>
            </a:r>
            <a:r>
              <a:rPr lang="en-US" dirty="0"/>
              <a:t> </a:t>
            </a:r>
          </a:p>
          <a:p>
            <a:r>
              <a:rPr lang="en-US" dirty="0"/>
              <a:t>Developers guide:</a:t>
            </a:r>
          </a:p>
          <a:p>
            <a:pPr lvl="1"/>
            <a:r>
              <a:rPr lang="en-US" dirty="0">
                <a:hlinkClick r:id="rId4"/>
              </a:rPr>
              <a:t>https://developers.google.com/admob/android/quick-start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5"/>
              </a:rPr>
              <a:t>https://developers.google.com/android/reference/com/google/android/gms/ads/package-summary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3365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1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money with apps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AdMob</a:t>
            </a:r>
            <a:endParaRPr lang="en-US" dirty="0"/>
          </a:p>
          <a:p>
            <a:pPr lvl="1"/>
            <a:r>
              <a:rPr lang="en-US" dirty="0"/>
              <a:t>Google’s </a:t>
            </a:r>
            <a:r>
              <a:rPr lang="en-US" dirty="0" err="1"/>
              <a:t>AdMob</a:t>
            </a:r>
            <a:r>
              <a:rPr lang="en-US" dirty="0"/>
              <a:t> is cross platform</a:t>
            </a:r>
          </a:p>
          <a:p>
            <a:pPr lvl="2"/>
            <a:r>
              <a:rPr lang="en-US" dirty="0"/>
              <a:t>Android, iOS, unity, Cocos2d-x game engines, and generic OpenGL based Android games too.</a:t>
            </a:r>
          </a:p>
          <a:p>
            <a:pPr lvl="1"/>
            <a:r>
              <a:rPr lang="en-US" dirty="0"/>
              <a:t>Includes analytics to show how users are clicking and on how users are using your app as well.</a:t>
            </a:r>
          </a:p>
          <a:p>
            <a:pPr lvl="1"/>
            <a:r>
              <a:rPr lang="en-US" dirty="0">
                <a:hlinkClick r:id="rId2"/>
              </a:rPr>
              <a:t>https://admob.google.com/home/</a:t>
            </a:r>
            <a:r>
              <a:rPr lang="en-US" dirty="0"/>
              <a:t> </a:t>
            </a:r>
          </a:p>
          <a:p>
            <a:r>
              <a:rPr lang="en-US" dirty="0"/>
              <a:t>Firebase console has the </a:t>
            </a:r>
            <a:r>
              <a:rPr lang="en-US" dirty="0" err="1"/>
              <a:t>AdMob</a:t>
            </a:r>
            <a:r>
              <a:rPr lang="en-US" dirty="0"/>
              <a:t> as well, it will help you setup an account as well.</a:t>
            </a:r>
          </a:p>
        </p:txBody>
      </p:sp>
    </p:spTree>
    <p:extLst>
      <p:ext uri="{BB962C8B-B14F-4D97-AF65-F5344CB8AC3E}">
        <p14:creationId xmlns:p14="http://schemas.microsoft.com/office/powerpoint/2010/main" val="79630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Banner ads appear at the top or bottom of your app screen and can prompt users to install apps, visit websites, get directions, view products or call a phone number. </a:t>
            </a:r>
          </a:p>
          <a:p>
            <a:pPr lvl="1"/>
            <a:r>
              <a:rPr lang="en-US" dirty="0"/>
              <a:t>Our in-app engagement ads expand to full screen when the banner is tapped. Our smart banners automatically resize to fit different screen sizes as the user rotates their device.</a:t>
            </a:r>
          </a:p>
          <a:p>
            <a:r>
              <a:rPr lang="en-US" dirty="0" err="1"/>
              <a:t>AdMob</a:t>
            </a:r>
            <a:r>
              <a:rPr lang="en-US" dirty="0"/>
              <a:t> interstitials are full-page ads that appear in your app at natural breaks or transition points. </a:t>
            </a:r>
          </a:p>
          <a:p>
            <a:pPr lvl="1"/>
            <a:r>
              <a:rPr lang="en-US" dirty="0"/>
              <a:t>A common use case is after a level is completed in a game. Our advertisers use interstitials to create engaging brand experiences, or direct action, such as driving app downloads.</a:t>
            </a:r>
          </a:p>
          <a:p>
            <a:r>
              <a:rPr lang="en-US" dirty="0" err="1"/>
              <a:t>AdMob’s</a:t>
            </a:r>
            <a:r>
              <a:rPr lang="en-US" dirty="0"/>
              <a:t> video ads bring rich brand experiences to your app, and the flexible nature of the format allows users to skip the video after 5 seconds.</a:t>
            </a:r>
          </a:p>
          <a:p>
            <a:r>
              <a:rPr lang="en-US" dirty="0"/>
              <a:t>Source: </a:t>
            </a:r>
            <a:r>
              <a:rPr lang="en-US" dirty="0">
                <a:hlinkClick r:id="rId2"/>
              </a:rPr>
              <a:t>https://www.google.com/admob/monetize.html?subid=ww-en-googdev-admob&amp;utm_source=internal&amp;utm_medium=et&amp;utm_term=productssubpage&amp;utm_content=monetize&amp;utm_campaign=googledevproductsadmob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31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AdMob</a:t>
            </a:r>
            <a:r>
              <a:rPr lang="en-US" dirty="0"/>
              <a:t> develop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is against </a:t>
            </a:r>
            <a:r>
              <a:rPr lang="en-US" dirty="0" err="1"/>
              <a:t>AdMob</a:t>
            </a:r>
            <a:r>
              <a:rPr lang="en-US" dirty="0"/>
              <a:t> policy to click on your own live ads. During development and testing, use test ads. If you do need to render live ads before launch, avoid clicking on them. </a:t>
            </a:r>
          </a:p>
          <a:p>
            <a:r>
              <a:rPr lang="en-US" dirty="0"/>
              <a:t>If you click on live ads, your </a:t>
            </a:r>
            <a:r>
              <a:rPr lang="en-US" dirty="0" err="1"/>
              <a:t>AdMob</a:t>
            </a:r>
            <a:r>
              <a:rPr lang="en-US" dirty="0"/>
              <a:t> account may be suspended. </a:t>
            </a:r>
          </a:p>
          <a:p>
            <a:r>
              <a:rPr lang="en-US" dirty="0"/>
              <a:t>You can use Test Ads by telling </a:t>
            </a:r>
            <a:r>
              <a:rPr lang="en-US" dirty="0" err="1"/>
              <a:t>AdMob</a:t>
            </a:r>
            <a:r>
              <a:rPr lang="en-US" dirty="0"/>
              <a:t> you are using a test device.</a:t>
            </a:r>
          </a:p>
          <a:p>
            <a:pPr lvl="1"/>
            <a:r>
              <a:rPr lang="en-US" dirty="0">
                <a:hlinkClick r:id="rId2"/>
              </a:rPr>
              <a:t>https://developer.android.com/reference/com/google/android/gms/ads/AdRequest.Builder.html#addTestDevice(java.lang.String)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438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 up for an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 up for an account (need a </a:t>
            </a:r>
            <a:r>
              <a:rPr lang="en-US" dirty="0" err="1"/>
              <a:t>gmail</a:t>
            </a:r>
            <a:r>
              <a:rPr lang="en-US" dirty="0"/>
              <a:t> account) and select information.</a:t>
            </a:r>
          </a:p>
          <a:p>
            <a:pPr lvl="1"/>
            <a:r>
              <a:rPr lang="en-US" dirty="0">
                <a:hlinkClick r:id="rId2"/>
              </a:rPr>
              <a:t>https://support.google.com/admob/answer/3052638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You can choose a different ID for each activity.</a:t>
            </a:r>
          </a:p>
          <a:p>
            <a:pPr lvl="1"/>
            <a:r>
              <a:rPr lang="en-US" dirty="0"/>
              <a:t>Example id will look like this:</a:t>
            </a:r>
          </a:p>
          <a:p>
            <a:pPr lvl="2"/>
            <a:r>
              <a:rPr lang="en-US" dirty="0"/>
              <a:t>ca-app-pub-3940256099942544/6300978111</a:t>
            </a:r>
          </a:p>
          <a:p>
            <a:pPr lvl="1"/>
            <a:r>
              <a:rPr lang="en-US" dirty="0"/>
              <a:t>Add that to the strings.xml as something like</a:t>
            </a:r>
          </a:p>
          <a:p>
            <a:pPr lvl="2"/>
            <a:r>
              <a:rPr lang="en-US" dirty="0"/>
              <a:t>&lt;string name="</a:t>
            </a:r>
            <a:r>
              <a:rPr lang="en-US" dirty="0" err="1"/>
              <a:t>banner_ad_unit_id</a:t>
            </a:r>
            <a:r>
              <a:rPr lang="en-US" dirty="0"/>
              <a:t>"&gt;ca-app-pub-3940256099942544/6300978111&lt;/string&gt;</a:t>
            </a:r>
          </a:p>
        </p:txBody>
      </p:sp>
    </p:spTree>
    <p:extLst>
      <p:ext uri="{BB962C8B-B14F-4D97-AF65-F5344CB8AC3E}">
        <p14:creationId xmlns:p14="http://schemas.microsoft.com/office/powerpoint/2010/main" val="2959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your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</a:t>
            </a:r>
            <a:r>
              <a:rPr lang="en-US" dirty="0" err="1"/>
              <a:t>build.gradle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Add this to the dependencies</a:t>
            </a:r>
          </a:p>
          <a:p>
            <a:pPr lvl="1"/>
            <a:r>
              <a:rPr lang="en-US" dirty="0"/>
              <a:t>implementation 'com.google.android.gms:play-services-ads:20.4.0'     </a:t>
            </a:r>
          </a:p>
          <a:p>
            <a:pPr lvl="2"/>
            <a:r>
              <a:rPr lang="en-US" dirty="0"/>
              <a:t>or newer current version</a:t>
            </a:r>
          </a:p>
          <a:p>
            <a:r>
              <a:rPr lang="en-US" dirty="0"/>
              <a:t>In the AndroidManifest.xml, in the application section you need to add</a:t>
            </a:r>
          </a:p>
          <a:p>
            <a:pPr marL="457200" lvl="1" indent="0">
              <a:buNone/>
            </a:pPr>
            <a:r>
              <a:rPr lang="en-US" dirty="0"/>
              <a:t>&lt;manifest&gt;</a:t>
            </a:r>
          </a:p>
          <a:p>
            <a:pPr marL="457200" lvl="1" indent="0">
              <a:buNone/>
            </a:pPr>
            <a:r>
              <a:rPr lang="en-US" dirty="0"/>
              <a:t>    &lt;application&gt;</a:t>
            </a:r>
          </a:p>
          <a:p>
            <a:pPr marL="457200" lvl="1" indent="0">
              <a:buNone/>
            </a:pPr>
            <a:r>
              <a:rPr lang="en-US" dirty="0"/>
              <a:t>        &lt;!-- Sample </a:t>
            </a:r>
            <a:r>
              <a:rPr lang="en-US" dirty="0" err="1"/>
              <a:t>AdMob</a:t>
            </a:r>
            <a:r>
              <a:rPr lang="en-US" dirty="0"/>
              <a:t> App ID: ca-app-pub-3940256099942544~3347511713 --&gt;</a:t>
            </a:r>
          </a:p>
          <a:p>
            <a:pPr marL="457200" lvl="1" indent="0">
              <a:buNone/>
            </a:pPr>
            <a:r>
              <a:rPr lang="en-US" dirty="0"/>
              <a:t>        &lt;meta-data</a:t>
            </a:r>
          </a:p>
          <a:p>
            <a:pPr marL="457200" lvl="1" indent="0">
              <a:buNone/>
            </a:pPr>
            <a:r>
              <a:rPr lang="en-US" dirty="0"/>
              <a:t>           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com.google.android.gms.ads.APPLICATION_ID</a:t>
            </a:r>
            <a:r>
              <a:rPr lang="en-US" dirty="0"/>
              <a:t>"</a:t>
            </a:r>
          </a:p>
          <a:p>
            <a:pPr marL="457200" lvl="1" indent="0">
              <a:buNone/>
            </a:pPr>
            <a:r>
              <a:rPr lang="en-US" dirty="0"/>
              <a:t>            </a:t>
            </a:r>
            <a:r>
              <a:rPr lang="en-US" dirty="0" err="1"/>
              <a:t>android:value</a:t>
            </a:r>
            <a:r>
              <a:rPr lang="en-US" dirty="0"/>
              <a:t>="[ADMOB_APP_ID]"/&gt;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992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your app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Layout file</a:t>
            </a:r>
          </a:p>
          <a:p>
            <a:pPr lvl="2"/>
            <a:r>
              <a:rPr lang="en-US" dirty="0"/>
              <a:t>Assuming a relative layout here</a:t>
            </a:r>
          </a:p>
          <a:p>
            <a:pPr marL="457200" lvl="1" indent="0">
              <a:buNone/>
            </a:pPr>
            <a:r>
              <a:rPr lang="en-US" dirty="0"/>
              <a:t> &lt;</a:t>
            </a:r>
            <a:r>
              <a:rPr lang="en-US" dirty="0" err="1"/>
              <a:t>com.google.android.gms.ads.AdView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     </a:t>
            </a:r>
            <a:r>
              <a:rPr lang="en-US" dirty="0" err="1"/>
              <a:t>android:id</a:t>
            </a:r>
            <a:r>
              <a:rPr lang="en-US" dirty="0"/>
              <a:t>="@+id/</a:t>
            </a:r>
            <a:r>
              <a:rPr lang="en-US" dirty="0" err="1"/>
              <a:t>adView</a:t>
            </a:r>
            <a:r>
              <a:rPr lang="en-US" dirty="0"/>
              <a:t>"</a:t>
            </a:r>
          </a:p>
          <a:p>
            <a:pPr marL="457200" lvl="1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wrap_content</a:t>
            </a:r>
            <a:r>
              <a:rPr lang="en-US" dirty="0"/>
              <a:t>"</a:t>
            </a:r>
          </a:p>
          <a:p>
            <a:pPr marL="457200" lvl="1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wrap_content</a:t>
            </a:r>
            <a:r>
              <a:rPr lang="en-US" dirty="0"/>
              <a:t>"</a:t>
            </a:r>
          </a:p>
          <a:p>
            <a:pPr marL="457200" lvl="1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android:layout_centerHorizontal</a:t>
            </a:r>
            <a:r>
              <a:rPr lang="en-US" dirty="0"/>
              <a:t>="true"</a:t>
            </a:r>
          </a:p>
          <a:p>
            <a:pPr marL="457200" lvl="1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android:layout_alignParentBottom</a:t>
            </a:r>
            <a:r>
              <a:rPr lang="en-US" dirty="0"/>
              <a:t>="true"</a:t>
            </a:r>
          </a:p>
          <a:p>
            <a:pPr marL="457200" lvl="1" indent="0">
              <a:buNone/>
            </a:pPr>
            <a:r>
              <a:rPr lang="en-US" dirty="0"/>
              <a:t>        </a:t>
            </a:r>
            <a:r>
              <a:rPr lang="en-US" dirty="0" err="1">
                <a:solidFill>
                  <a:srgbClr val="FF0000"/>
                </a:solidFill>
              </a:rPr>
              <a:t>ads</a:t>
            </a:r>
            <a:r>
              <a:rPr lang="en-US" dirty="0" err="1"/>
              <a:t>:adSize</a:t>
            </a:r>
            <a:r>
              <a:rPr lang="en-US" dirty="0"/>
              <a:t>="BANNER"</a:t>
            </a:r>
          </a:p>
          <a:p>
            <a:pPr marL="457200" lvl="1" indent="0">
              <a:buNone/>
            </a:pPr>
            <a:r>
              <a:rPr lang="en-US" dirty="0"/>
              <a:t>        </a:t>
            </a:r>
            <a:r>
              <a:rPr lang="en-US" dirty="0" err="1">
                <a:solidFill>
                  <a:srgbClr val="FF0000"/>
                </a:solidFill>
              </a:rPr>
              <a:t>ads</a:t>
            </a:r>
            <a:r>
              <a:rPr lang="en-US" dirty="0" err="1"/>
              <a:t>:adUnitId</a:t>
            </a:r>
            <a:r>
              <a:rPr lang="en-US" dirty="0"/>
              <a:t>="@string/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banner_ad_unit_id</a:t>
            </a:r>
            <a:r>
              <a:rPr lang="en-US" dirty="0"/>
              <a:t>"&gt;</a:t>
            </a:r>
          </a:p>
          <a:p>
            <a:pPr marL="457200" lvl="1" indent="0">
              <a:buNone/>
            </a:pPr>
            <a:r>
              <a:rPr lang="en-US" dirty="0"/>
              <a:t>    &lt;/</a:t>
            </a:r>
            <a:r>
              <a:rPr lang="en-US" dirty="0" err="1"/>
              <a:t>com.google.android.gms.ads.AdView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Add the following to top level:</a:t>
            </a:r>
          </a:p>
          <a:p>
            <a:pPr marL="457200" lvl="1" indent="0">
              <a:buNone/>
            </a:pPr>
            <a:r>
              <a:rPr lang="en-US" dirty="0" err="1"/>
              <a:t>xmlns:</a:t>
            </a:r>
            <a:r>
              <a:rPr lang="en-US" dirty="0" err="1">
                <a:solidFill>
                  <a:srgbClr val="FF0000"/>
                </a:solidFill>
              </a:rPr>
              <a:t>ads</a:t>
            </a:r>
            <a:r>
              <a:rPr lang="en-US" dirty="0"/>
              <a:t>="http://schemas.android.com/</a:t>
            </a:r>
            <a:r>
              <a:rPr lang="en-US" dirty="0" err="1"/>
              <a:t>apk</a:t>
            </a:r>
            <a:r>
              <a:rPr lang="en-US" dirty="0"/>
              <a:t>/res-auto"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017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your app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Activity:</a:t>
            </a:r>
          </a:p>
          <a:p>
            <a:pPr lvl="1"/>
            <a:r>
              <a:rPr lang="en-US" dirty="0"/>
              <a:t>First initialize </a:t>
            </a:r>
            <a:r>
              <a:rPr lang="en-US" dirty="0" err="1"/>
              <a:t>admob</a:t>
            </a:r>
            <a:r>
              <a:rPr lang="en-US" dirty="0"/>
              <a:t>, then setup your ad, based on which ones you want to use.</a:t>
            </a:r>
          </a:p>
          <a:p>
            <a:pPr lvl="1"/>
            <a:r>
              <a:rPr lang="en-US" dirty="0"/>
              <a:t>In the </a:t>
            </a:r>
            <a:r>
              <a:rPr lang="en-US" dirty="0" err="1"/>
              <a:t>onCreate</a:t>
            </a:r>
            <a:r>
              <a:rPr lang="en-US" dirty="0"/>
              <a:t>:</a:t>
            </a:r>
          </a:p>
          <a:p>
            <a:pPr lvl="2"/>
            <a:r>
              <a:rPr lang="en-US" dirty="0" err="1"/>
              <a:t>MobileAds.initialize</a:t>
            </a:r>
            <a:r>
              <a:rPr lang="en-US" dirty="0"/>
              <a:t>(this, new </a:t>
            </a:r>
            <a:r>
              <a:rPr lang="en-US" dirty="0" err="1"/>
              <a:t>OnInitializationCompleteListener</a:t>
            </a:r>
            <a:r>
              <a:rPr lang="en-US" dirty="0"/>
              <a:t>() { //19.7.0+ version.</a:t>
            </a:r>
          </a:p>
          <a:p>
            <a:pPr marL="457200" lvl="1" indent="0">
              <a:buNone/>
            </a:pPr>
            <a:r>
              <a:rPr lang="en-US" dirty="0"/>
              <a:t>            @Override</a:t>
            </a:r>
          </a:p>
          <a:p>
            <a:pPr marL="457200" lvl="1" indent="0">
              <a:buNone/>
            </a:pPr>
            <a:r>
              <a:rPr lang="en-US" dirty="0"/>
              <a:t>            public void </a:t>
            </a:r>
            <a:r>
              <a:rPr lang="en-US" dirty="0" err="1"/>
              <a:t>onInitializationComplete</a:t>
            </a:r>
            <a:r>
              <a:rPr lang="en-US" dirty="0"/>
              <a:t>(</a:t>
            </a:r>
            <a:r>
              <a:rPr lang="en-US" dirty="0" err="1"/>
              <a:t>InitializationStatus</a:t>
            </a:r>
            <a:r>
              <a:rPr lang="en-US" dirty="0"/>
              <a:t> </a:t>
            </a:r>
            <a:r>
              <a:rPr lang="en-US" dirty="0" err="1"/>
              <a:t>initializationStatus</a:t>
            </a:r>
            <a:r>
              <a:rPr lang="en-US" dirty="0"/>
              <a:t>) {</a:t>
            </a:r>
          </a:p>
          <a:p>
            <a:pPr marL="457200" lvl="1" indent="0">
              <a:buNone/>
            </a:pPr>
            <a:r>
              <a:rPr lang="en-US" dirty="0"/>
              <a:t>                </a:t>
            </a:r>
            <a:r>
              <a:rPr lang="en-US" dirty="0" err="1"/>
              <a:t>Log.wtf</a:t>
            </a:r>
            <a:r>
              <a:rPr lang="en-US" dirty="0"/>
              <a:t>(TAG, "Initialization is completed.");</a:t>
            </a:r>
          </a:p>
          <a:p>
            <a:pPr marL="457200" lvl="1" indent="0">
              <a:buNone/>
            </a:pPr>
            <a:r>
              <a:rPr lang="en-US" dirty="0"/>
              <a:t>            }</a:t>
            </a:r>
          </a:p>
          <a:p>
            <a:pPr marL="457200" lvl="1" indent="0">
              <a:buNone/>
            </a:pPr>
            <a:r>
              <a:rPr lang="en-US" dirty="0"/>
              <a:t>        });</a:t>
            </a:r>
          </a:p>
          <a:p>
            <a:pPr marL="457200" lvl="1" indent="0">
              <a:buNone/>
            </a:pPr>
            <a:r>
              <a:rPr lang="en-US" dirty="0" err="1"/>
              <a:t>AdView</a:t>
            </a:r>
            <a:r>
              <a:rPr lang="en-US" dirty="0"/>
              <a:t> </a:t>
            </a:r>
            <a:r>
              <a:rPr lang="en-US" dirty="0" err="1"/>
              <a:t>mAdView</a:t>
            </a:r>
            <a:r>
              <a:rPr lang="en-US" dirty="0"/>
              <a:t> = (</a:t>
            </a:r>
            <a:r>
              <a:rPr lang="en-US" dirty="0" err="1"/>
              <a:t>AdView</a:t>
            </a:r>
            <a:r>
              <a:rPr lang="en-US" dirty="0"/>
              <a:t>) </a:t>
            </a:r>
            <a:r>
              <a:rPr lang="en-US" dirty="0" err="1"/>
              <a:t>findViewById</a:t>
            </a:r>
            <a:r>
              <a:rPr lang="en-US" dirty="0"/>
              <a:t>(</a:t>
            </a:r>
            <a:r>
              <a:rPr lang="en-US" dirty="0" err="1"/>
              <a:t>R.id.adView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 err="1"/>
              <a:t>AdRequest</a:t>
            </a:r>
            <a:r>
              <a:rPr lang="en-US" dirty="0"/>
              <a:t> </a:t>
            </a:r>
            <a:r>
              <a:rPr lang="en-US" dirty="0" err="1"/>
              <a:t>adRequest</a:t>
            </a:r>
            <a:r>
              <a:rPr lang="en-US" dirty="0"/>
              <a:t> = new </a:t>
            </a:r>
            <a:r>
              <a:rPr lang="en-US" dirty="0" err="1"/>
              <a:t>AdRequest.Builder</a:t>
            </a:r>
            <a:r>
              <a:rPr lang="en-US" dirty="0"/>
              <a:t>().build();</a:t>
            </a:r>
          </a:p>
          <a:p>
            <a:pPr marL="457200" lvl="1" indent="0">
              <a:buNone/>
            </a:pPr>
            <a:r>
              <a:rPr lang="en-US" dirty="0" err="1"/>
              <a:t>mAdView.loadAd</a:t>
            </a:r>
            <a:r>
              <a:rPr lang="en-US" dirty="0"/>
              <a:t>(</a:t>
            </a:r>
            <a:r>
              <a:rPr lang="en-US" dirty="0" err="1"/>
              <a:t>adRequest</a:t>
            </a:r>
            <a:r>
              <a:rPr lang="en-US" dirty="0"/>
              <a:t>);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80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your app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Remember, don’t click on live ads!  We need test ads for development</a:t>
            </a:r>
          </a:p>
          <a:p>
            <a:r>
              <a:rPr lang="en-US" dirty="0"/>
              <a:t>Run the app.   Look in the logging for something like this lines:</a:t>
            </a:r>
          </a:p>
          <a:p>
            <a:pPr lvl="1"/>
            <a:r>
              <a:rPr lang="en-US" dirty="0"/>
              <a:t>I/Ads: Starting ad request.</a:t>
            </a:r>
          </a:p>
          <a:p>
            <a:pPr lvl="1"/>
            <a:r>
              <a:rPr lang="en-US" dirty="0"/>
              <a:t>I/Ads: Use </a:t>
            </a:r>
            <a:r>
              <a:rPr lang="en-US" dirty="0" err="1"/>
              <a:t>AdRequest.Builder.addTestDevice</a:t>
            </a:r>
            <a:r>
              <a:rPr lang="en-US" dirty="0"/>
              <a:t>("BA1CEB4E1E91135B32F3D0E23E8F6246") to get test ads on this device.</a:t>
            </a:r>
          </a:p>
          <a:p>
            <a:pPr lvl="2"/>
            <a:r>
              <a:rPr lang="en-US" dirty="0"/>
              <a:t>Add that line to your code, to produce test ads for this device.  </a:t>
            </a:r>
          </a:p>
          <a:p>
            <a:pPr lvl="2"/>
            <a:r>
              <a:rPr lang="en-US" dirty="0"/>
              <a:t>Note, you need this for every device (</a:t>
            </a:r>
            <a:r>
              <a:rPr lang="en-US" dirty="0" err="1"/>
              <a:t>ie</a:t>
            </a:r>
            <a:r>
              <a:rPr lang="en-US" dirty="0"/>
              <a:t> phone/tablet/wear?).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3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1025</Words>
  <Application>Microsoft Office PowerPoint</Application>
  <PresentationFormat>Widescreen</PresentationFormat>
  <Paragraphs>94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Tahoma</vt:lpstr>
      <vt:lpstr>Office Theme</vt:lpstr>
      <vt:lpstr>Cosc 5/4735</vt:lpstr>
      <vt:lpstr>Make money with apps</vt:lpstr>
      <vt:lpstr>Ad format</vt:lpstr>
      <vt:lpstr>AdMob develop notes</vt:lpstr>
      <vt:lpstr>Sign up for an account</vt:lpstr>
      <vt:lpstr>Adding to your app</vt:lpstr>
      <vt:lpstr>Adding to your app (2)</vt:lpstr>
      <vt:lpstr>Adding to your app (3)</vt:lpstr>
      <vt:lpstr>Adding to your app (4)</vt:lpstr>
      <vt:lpstr>Adding to your app (5)</vt:lpstr>
      <vt:lpstr>Demo code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5/4735</dc:title>
  <dc:creator>James S. Ward</dc:creator>
  <cp:lastModifiedBy>Jim Ward</cp:lastModifiedBy>
  <cp:revision>14</cp:revision>
  <dcterms:created xsi:type="dcterms:W3CDTF">2006-08-16T00:00:00Z</dcterms:created>
  <dcterms:modified xsi:type="dcterms:W3CDTF">2024-09-25T19:42:47Z</dcterms:modified>
</cp:coreProperties>
</file>