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8" r:id="rId3"/>
    <p:sldId id="280" r:id="rId4"/>
    <p:sldId id="257" r:id="rId5"/>
    <p:sldId id="260" r:id="rId6"/>
    <p:sldId id="261" r:id="rId7"/>
    <p:sldId id="262" r:id="rId8"/>
    <p:sldId id="270" r:id="rId9"/>
    <p:sldId id="263" r:id="rId10"/>
    <p:sldId id="264" r:id="rId11"/>
    <p:sldId id="265" r:id="rId12"/>
    <p:sldId id="266" r:id="rId13"/>
    <p:sldId id="267" r:id="rId14"/>
    <p:sldId id="278" r:id="rId15"/>
    <p:sldId id="259" r:id="rId16"/>
    <p:sldId id="279" r:id="rId17"/>
    <p:sldId id="271" r:id="rId18"/>
    <p:sldId id="272" r:id="rId19"/>
    <p:sldId id="277" r:id="rId20"/>
    <p:sldId id="273" r:id="rId21"/>
    <p:sldId id="274" r:id="rId22"/>
    <p:sldId id="275" r:id="rId23"/>
    <p:sldId id="276" r:id="rId24"/>
    <p:sldId id="268" r:id="rId25"/>
    <p:sldId id="269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610F7-AA30-41C3-9107-B5F7DDFE3E32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2644B0-AA83-4814-BD8B-A6684D322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39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AF69FA-8F2D-41D5-BC73-0469DBD37D74}" type="slidenum">
              <a:rPr lang="en-US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329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6655-F980-4527-9AEF-B406538AB6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EDAAF-C244-45F7-91FA-83A95F8E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93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6655-F980-4527-9AEF-B406538AB6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EDAAF-C244-45F7-91FA-83A95F8E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567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6655-F980-4527-9AEF-B406538AB6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EDAAF-C244-45F7-91FA-83A95F8E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974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6655-F980-4527-9AEF-B406538AB6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EDAAF-C244-45F7-91FA-83A95F8E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589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6655-F980-4527-9AEF-B406538AB6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EDAAF-C244-45F7-91FA-83A95F8E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08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6655-F980-4527-9AEF-B406538AB6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EDAAF-C244-45F7-91FA-83A95F8E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99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6655-F980-4527-9AEF-B406538AB6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EDAAF-C244-45F7-91FA-83A95F8E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80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6655-F980-4527-9AEF-B406538AB6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EDAAF-C244-45F7-91FA-83A95F8E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529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6655-F980-4527-9AEF-B406538AB6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EDAAF-C244-45F7-91FA-83A95F8E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464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6655-F980-4527-9AEF-B406538AB6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EDAAF-C244-45F7-91FA-83A95F8E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922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6655-F980-4527-9AEF-B406538AB6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EDAAF-C244-45F7-91FA-83A95F8E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134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66655-F980-4527-9AEF-B406538AB608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EDAAF-C244-45F7-91FA-83A95F8E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991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android.com/topic/libraries/architecture/livedata.html" TargetMode="External"/><Relationship Id="rId2" Type="http://schemas.openxmlformats.org/officeDocument/2006/relationships/hyperlink" Target="https://developer.android.com/topic/libraries/architecture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ndroid.jlelse.eu/android-architecture-components-room-introduction-4774dd72a1ae" TargetMode="External"/><Relationship Id="rId5" Type="http://schemas.openxmlformats.org/officeDocument/2006/relationships/hyperlink" Target="https://developer.android.com/topic/libraries/architecture/room.html" TargetMode="External"/><Relationship Id="rId4" Type="http://schemas.openxmlformats.org/officeDocument/2006/relationships/hyperlink" Target="https://developer.android.com/topic/libraries/architecture/viewmodel.html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5/4730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Architecture:</a:t>
            </a:r>
          </a:p>
          <a:p>
            <a:r>
              <a:rPr lang="en-US" dirty="0"/>
              <a:t>Room Persistence library (</a:t>
            </a:r>
            <a:r>
              <a:rPr lang="en-US" dirty="0" err="1"/>
              <a:t>sqlite</a:t>
            </a:r>
            <a:r>
              <a:rPr lang="en-US" dirty="0"/>
              <a:t> replacement) with </a:t>
            </a:r>
            <a:r>
              <a:rPr lang="en-US" dirty="0" err="1"/>
              <a:t>livedata</a:t>
            </a:r>
            <a:r>
              <a:rPr lang="en-US" dirty="0"/>
              <a:t> and </a:t>
            </a:r>
            <a:r>
              <a:rPr lang="en-US" dirty="0" err="1"/>
              <a:t>modelview</a:t>
            </a:r>
            <a:endParaRPr lang="en-US" dirty="0"/>
          </a:p>
          <a:p>
            <a:r>
              <a:rPr lang="en-US" dirty="0"/>
              <a:t>plus content providers, </a:t>
            </a:r>
            <a:r>
              <a:rPr lang="en-US" dirty="0" err="1"/>
              <a:t>recyclerview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602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Access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Create an interface class with the DAO and query, </a:t>
            </a:r>
            <a:r>
              <a:rPr lang="en-US" dirty="0" err="1"/>
              <a:t>etc</a:t>
            </a:r>
            <a:r>
              <a:rPr lang="en-US" dirty="0"/>
              <a:t> info.</a:t>
            </a:r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/>
              <a:t>@Dao</a:t>
            </a:r>
          </a:p>
          <a:p>
            <a:pPr marL="0" indent="0">
              <a:buNone/>
            </a:pPr>
            <a:r>
              <a:rPr lang="en-US" dirty="0"/>
              <a:t>public </a:t>
            </a:r>
            <a:r>
              <a:rPr lang="en-US" dirty="0">
                <a:solidFill>
                  <a:srgbClr val="FF0000"/>
                </a:solidFill>
              </a:rPr>
              <a:t>interface</a:t>
            </a:r>
            <a:r>
              <a:rPr lang="en-US" dirty="0"/>
              <a:t> </a:t>
            </a:r>
            <a:r>
              <a:rPr lang="en-US" dirty="0" err="1"/>
              <a:t>ScoreDao</a:t>
            </a:r>
            <a:r>
              <a:rPr lang="en-US" dirty="0"/>
              <a:t> {</a:t>
            </a:r>
          </a:p>
          <a:p>
            <a:pPr marL="457200" lvl="1" indent="0">
              <a:buNone/>
            </a:pPr>
            <a:r>
              <a:rPr lang="en-US" dirty="0"/>
              <a:t>//select everything from the table.</a:t>
            </a:r>
          </a:p>
          <a:p>
            <a:pPr marL="457200" lvl="1" indent="0">
              <a:buNone/>
            </a:pPr>
            <a:r>
              <a:rPr lang="en-US" dirty="0"/>
              <a:t>@Query("SELECT * FROM " + </a:t>
            </a:r>
            <a:r>
              <a:rPr lang="en-US" dirty="0" err="1"/>
              <a:t>Score.TABLE_NAME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r>
              <a:rPr lang="en-US" dirty="0"/>
              <a:t>List&lt;Score&gt; </a:t>
            </a:r>
            <a:r>
              <a:rPr lang="en-US" dirty="0" err="1"/>
              <a:t>selectAll</a:t>
            </a:r>
            <a:r>
              <a:rPr lang="en-US" dirty="0"/>
              <a:t>();</a:t>
            </a:r>
          </a:p>
          <a:p>
            <a:pPr marL="457200" lvl="1" indent="0">
              <a:buNone/>
            </a:pPr>
            <a:r>
              <a:rPr lang="en-US" dirty="0"/>
              <a:t>//select only those rows where the score matches.</a:t>
            </a:r>
          </a:p>
          <a:p>
            <a:pPr marL="457200" lvl="1" indent="0">
              <a:buNone/>
            </a:pPr>
            <a:r>
              <a:rPr lang="en-US" dirty="0"/>
              <a:t>@Query("select * from score where "Score. COLUMN_SCORE "= :</a:t>
            </a:r>
            <a:r>
              <a:rPr lang="en-US" dirty="0" err="1">
                <a:solidFill>
                  <a:srgbClr val="00B050"/>
                </a:solidFill>
              </a:rPr>
              <a:t>scoreValue</a:t>
            </a:r>
            <a:r>
              <a:rPr lang="en-US" dirty="0"/>
              <a:t>")</a:t>
            </a:r>
          </a:p>
          <a:p>
            <a:pPr marL="457200" lvl="1" indent="0">
              <a:buNone/>
            </a:pPr>
            <a:r>
              <a:rPr lang="en-US" dirty="0"/>
              <a:t>List&lt;Score&gt; </a:t>
            </a:r>
            <a:r>
              <a:rPr lang="en-US" dirty="0" err="1"/>
              <a:t>loadScore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scoreValue</a:t>
            </a:r>
            <a:r>
              <a:rPr lang="en-US" dirty="0"/>
              <a:t>);</a:t>
            </a:r>
          </a:p>
          <a:p>
            <a:pPr marL="457200" lvl="1" indent="0">
              <a:buNone/>
            </a:pPr>
            <a:r>
              <a:rPr lang="en-US" dirty="0"/>
              <a:t>//insert a new row</a:t>
            </a:r>
          </a:p>
          <a:p>
            <a:pPr marL="457200" lvl="1" indent="0">
              <a:buNone/>
            </a:pPr>
            <a:r>
              <a:rPr lang="en-US" dirty="0"/>
              <a:t>@Insert</a:t>
            </a:r>
          </a:p>
          <a:p>
            <a:pPr marL="457200" lvl="1" indent="0">
              <a:buNone/>
            </a:pPr>
            <a:r>
              <a:rPr lang="en-US" dirty="0"/>
              <a:t>long insert(Score </a:t>
            </a:r>
            <a:r>
              <a:rPr lang="en-US" dirty="0" err="1"/>
              <a:t>scoreData</a:t>
            </a:r>
            <a:r>
              <a:rPr lang="en-US" dirty="0"/>
              <a:t>);</a:t>
            </a:r>
          </a:p>
          <a:p>
            <a:pPr marL="457200" lvl="1" indent="0">
              <a:buNone/>
            </a:pPr>
            <a:r>
              <a:rPr lang="en-US" dirty="0"/>
              <a:t>//insert many replaces, if conflicts, just replace them</a:t>
            </a:r>
          </a:p>
          <a:p>
            <a:pPr marL="457200" lvl="1" indent="0">
              <a:buNone/>
            </a:pPr>
            <a:r>
              <a:rPr lang="en-US" dirty="0"/>
              <a:t>@Insert(</a:t>
            </a:r>
            <a:r>
              <a:rPr lang="en-US" dirty="0" err="1"/>
              <a:t>onConflict</a:t>
            </a:r>
            <a:r>
              <a:rPr lang="en-US" dirty="0"/>
              <a:t> = </a:t>
            </a:r>
            <a:r>
              <a:rPr lang="en-US" dirty="0" err="1"/>
              <a:t>OnConflictStrategy.REPLACE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r>
              <a:rPr lang="en-US" dirty="0"/>
              <a:t>void </a:t>
            </a:r>
            <a:r>
              <a:rPr lang="en-US" dirty="0" err="1"/>
              <a:t>insertAll</a:t>
            </a:r>
            <a:r>
              <a:rPr lang="en-US" dirty="0"/>
              <a:t>(List&lt;Score&gt; scores);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237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RoomDatabase</a:t>
            </a:r>
            <a:r>
              <a:rPr lang="en-US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simplest version it would look like this:</a:t>
            </a:r>
          </a:p>
          <a:p>
            <a:pPr marL="0" indent="0">
              <a:buNone/>
            </a:pPr>
            <a:r>
              <a:rPr lang="en-US" dirty="0"/>
              <a:t>@Database(entities = {</a:t>
            </a:r>
            <a:r>
              <a:rPr lang="en-US" dirty="0" err="1"/>
              <a:t>Score.class</a:t>
            </a:r>
            <a:r>
              <a:rPr lang="en-US" dirty="0"/>
              <a:t>,}, version = 1, </a:t>
            </a:r>
            <a:r>
              <a:rPr lang="en-US" dirty="0" err="1"/>
              <a:t>exportSchema</a:t>
            </a:r>
            <a:r>
              <a:rPr lang="en-US" dirty="0"/>
              <a:t> = false)</a:t>
            </a:r>
          </a:p>
          <a:p>
            <a:pPr marL="0" indent="0">
              <a:buNone/>
            </a:pPr>
            <a:r>
              <a:rPr lang="en-US" dirty="0"/>
              <a:t>public abstract class AppDatabase extends </a:t>
            </a:r>
            <a:r>
              <a:rPr lang="en-US" dirty="0" err="1"/>
              <a:t>RoomDatabase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 public abstract </a:t>
            </a:r>
            <a:r>
              <a:rPr lang="en-US" dirty="0" err="1"/>
              <a:t>ScoreDao</a:t>
            </a:r>
            <a:r>
              <a:rPr lang="en-US" dirty="0"/>
              <a:t> </a:t>
            </a:r>
            <a:r>
              <a:rPr lang="en-US" dirty="0" err="1"/>
              <a:t>ScoreDao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r>
              <a:rPr lang="en-US" dirty="0"/>
              <a:t>Normally it has code for static database creation piece or it can be done in the "activity"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659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RoomDatabase</a:t>
            </a:r>
            <a:r>
              <a:rPr lang="en-US" dirty="0"/>
              <a:t> class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This can be static method in the database class or done in the "activity" </a:t>
            </a:r>
          </a:p>
          <a:p>
            <a:r>
              <a:rPr lang="en-US" dirty="0"/>
              <a:t>To open( or create) the database.</a:t>
            </a:r>
          </a:p>
          <a:p>
            <a:pPr marL="0" indent="0">
              <a:buNone/>
            </a:pPr>
            <a:r>
              <a:rPr lang="en-US" dirty="0" err="1"/>
              <a:t>db</a:t>
            </a:r>
            <a:r>
              <a:rPr lang="en-US" dirty="0"/>
              <a:t> = </a:t>
            </a:r>
            <a:r>
              <a:rPr lang="en-US" dirty="0" err="1"/>
              <a:t>Room.databaseBuilder</a:t>
            </a:r>
            <a:r>
              <a:rPr lang="en-US" dirty="0"/>
              <a:t>(</a:t>
            </a:r>
            <a:r>
              <a:rPr lang="en-US" dirty="0" err="1"/>
              <a:t>getApplicationContext</a:t>
            </a:r>
            <a:r>
              <a:rPr lang="en-US" dirty="0"/>
              <a:t>(),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AppDatabase.class</a:t>
            </a:r>
            <a:r>
              <a:rPr lang="en-US" dirty="0"/>
              <a:t>, "database-name").build();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Note, since we need context, the </a:t>
            </a:r>
            <a:r>
              <a:rPr lang="en-US" dirty="0" err="1"/>
              <a:t>ViewModel</a:t>
            </a:r>
            <a:r>
              <a:rPr lang="en-US" dirty="0"/>
              <a:t>, will need an </a:t>
            </a:r>
            <a:r>
              <a:rPr lang="en-US" dirty="0" err="1"/>
              <a:t>AndroidModelView</a:t>
            </a:r>
            <a:r>
              <a:rPr lang="en-US" dirty="0"/>
              <a:t> if it opens the room Database.</a:t>
            </a:r>
          </a:p>
          <a:p>
            <a:pPr lvl="1"/>
            <a:r>
              <a:rPr lang="en-US" dirty="0"/>
              <a:t>my examples the </a:t>
            </a:r>
            <a:r>
              <a:rPr lang="en-US" dirty="0" err="1"/>
              <a:t>mainactivity</a:t>
            </a:r>
            <a:r>
              <a:rPr lang="en-US" dirty="0"/>
              <a:t> opens the database and then passes to the </a:t>
            </a:r>
            <a:r>
              <a:rPr lang="en-US" dirty="0" err="1"/>
              <a:t>viewModel</a:t>
            </a:r>
            <a:r>
              <a:rPr lang="en-US" dirty="0"/>
              <a:t>.  likely </a:t>
            </a:r>
          </a:p>
        </p:txBody>
      </p:sp>
    </p:spTree>
    <p:extLst>
      <p:ext uri="{BB962C8B-B14F-4D97-AF65-F5344CB8AC3E}">
        <p14:creationId xmlns:p14="http://schemas.microsoft.com/office/powerpoint/2010/main" val="2871014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Room Database.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First, Room requires a thread for queries and inserts.</a:t>
            </a:r>
          </a:p>
          <a:p>
            <a:pPr lvl="1"/>
            <a:r>
              <a:rPr lang="en-US" dirty="0"/>
              <a:t>Can not be done on the main UI thread.</a:t>
            </a:r>
          </a:p>
          <a:p>
            <a:r>
              <a:rPr lang="en-US" dirty="0"/>
              <a:t>Once we have the database, we then use the Data Access Object to access the database.</a:t>
            </a:r>
          </a:p>
          <a:p>
            <a:r>
              <a:rPr lang="en-US" dirty="0"/>
              <a:t>Query example would look like this:</a:t>
            </a:r>
          </a:p>
          <a:p>
            <a:pPr lvl="2"/>
            <a:r>
              <a:rPr lang="en-US" dirty="0"/>
              <a:t>Find query for all scores that are 3012.</a:t>
            </a:r>
          </a:p>
          <a:p>
            <a:pPr lvl="1"/>
            <a:r>
              <a:rPr lang="en-US" dirty="0"/>
              <a:t> List&lt;Score&gt; scores = </a:t>
            </a:r>
            <a:r>
              <a:rPr lang="en-US" dirty="0" err="1">
                <a:solidFill>
                  <a:srgbClr val="FF0000"/>
                </a:solidFill>
              </a:rPr>
              <a:t>db.ScoreDao</a:t>
            </a:r>
            <a:r>
              <a:rPr lang="en-US" dirty="0">
                <a:solidFill>
                  <a:srgbClr val="FF0000"/>
                </a:solidFill>
              </a:rPr>
              <a:t>()</a:t>
            </a:r>
            <a:r>
              <a:rPr lang="en-US" dirty="0"/>
              <a:t>.</a:t>
            </a:r>
            <a:r>
              <a:rPr lang="en-US" dirty="0" err="1"/>
              <a:t>loadScore</a:t>
            </a:r>
            <a:r>
              <a:rPr lang="en-US" dirty="0"/>
              <a:t>(3012);</a:t>
            </a:r>
          </a:p>
          <a:p>
            <a:pPr lvl="1"/>
            <a:r>
              <a:rPr lang="en-US" dirty="0" err="1"/>
              <a:t>Interrate</a:t>
            </a:r>
            <a:r>
              <a:rPr lang="en-US" dirty="0"/>
              <a:t> though the list, with say, for (Score </a:t>
            </a:r>
            <a:r>
              <a:rPr lang="en-US" dirty="0" err="1"/>
              <a:t>score</a:t>
            </a:r>
            <a:r>
              <a:rPr lang="en-US" dirty="0"/>
              <a:t> : scores) {</a:t>
            </a:r>
          </a:p>
          <a:p>
            <a:pPr lvl="2"/>
            <a:r>
              <a:rPr lang="en-US" dirty="0"/>
              <a:t>And </a:t>
            </a:r>
            <a:r>
              <a:rPr lang="en-US" dirty="0" err="1"/>
              <a:t>score.getId</a:t>
            </a:r>
            <a:r>
              <a:rPr lang="en-US" dirty="0"/>
              <a:t>() to find the id value.</a:t>
            </a:r>
          </a:p>
          <a:p>
            <a:r>
              <a:rPr lang="en-US" dirty="0"/>
              <a:t>An insert of multiple enters would be </a:t>
            </a:r>
          </a:p>
          <a:p>
            <a:pPr lvl="1"/>
            <a:r>
              <a:rPr lang="en-US" dirty="0"/>
              <a:t>First generate a List&lt;Score&gt; scores = </a:t>
            </a:r>
            <a:r>
              <a:rPr lang="en-US" dirty="0" err="1"/>
              <a:t>generateScores</a:t>
            </a:r>
            <a:r>
              <a:rPr lang="en-US" dirty="0"/>
              <a:t>());</a:t>
            </a: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db.ScoreDoa</a:t>
            </a:r>
            <a:r>
              <a:rPr lang="en-US" dirty="0">
                <a:solidFill>
                  <a:srgbClr val="FF0000"/>
                </a:solidFill>
              </a:rPr>
              <a:t>()</a:t>
            </a:r>
            <a:r>
              <a:rPr lang="en-US" dirty="0"/>
              <a:t>.</a:t>
            </a:r>
            <a:r>
              <a:rPr lang="en-US" dirty="0" err="1"/>
              <a:t>insertAll</a:t>
            </a:r>
            <a:r>
              <a:rPr lang="en-US" dirty="0"/>
              <a:t>(scores);</a:t>
            </a:r>
          </a:p>
        </p:txBody>
      </p:sp>
    </p:spTree>
    <p:extLst>
      <p:ext uri="{BB962C8B-B14F-4D97-AF65-F5344CB8AC3E}">
        <p14:creationId xmlns:p14="http://schemas.microsoft.com/office/powerpoint/2010/main" val="1796263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ViewModel</a:t>
            </a:r>
            <a:r>
              <a:rPr lang="en-US" dirty="0"/>
              <a:t> and room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652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Room, updates, and lifecycle aware.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Adding to the "</a:t>
            </a:r>
            <a:r>
              <a:rPr lang="en-US" dirty="0" err="1"/>
              <a:t>gmagic</a:t>
            </a:r>
            <a:r>
              <a:rPr lang="en-US" dirty="0"/>
              <a:t>", Room is aware of updates and the lifecycle.</a:t>
            </a:r>
          </a:p>
          <a:p>
            <a:r>
              <a:rPr lang="en-US" dirty="0"/>
              <a:t>So we can actually run the "query" in a </a:t>
            </a:r>
            <a:r>
              <a:rPr lang="en-US" dirty="0" err="1"/>
              <a:t>AndroidViewModel</a:t>
            </a:r>
            <a:endParaRPr lang="en-US" dirty="0"/>
          </a:p>
          <a:p>
            <a:pPr lvl="1"/>
            <a:r>
              <a:rPr lang="en-US" dirty="0"/>
              <a:t>We need context, so </a:t>
            </a:r>
            <a:r>
              <a:rPr lang="en-US" dirty="0" err="1"/>
              <a:t>AndroidViewModel</a:t>
            </a:r>
            <a:endParaRPr lang="en-US" dirty="0"/>
          </a:p>
          <a:p>
            <a:pPr lvl="1"/>
            <a:r>
              <a:rPr lang="en-US" dirty="0"/>
              <a:t>The </a:t>
            </a:r>
            <a:r>
              <a:rPr lang="en-US" dirty="0" err="1"/>
              <a:t>db</a:t>
            </a:r>
            <a:r>
              <a:rPr lang="en-US" dirty="0"/>
              <a:t> is opened and </a:t>
            </a:r>
            <a:r>
              <a:rPr lang="en-US" dirty="0" err="1"/>
              <a:t>usd</a:t>
            </a:r>
            <a:r>
              <a:rPr lang="en-US" dirty="0"/>
              <a:t> inside the </a:t>
            </a:r>
            <a:r>
              <a:rPr lang="en-US" dirty="0" err="1"/>
              <a:t>ViewModel</a:t>
            </a:r>
            <a:endParaRPr lang="en-US" dirty="0"/>
          </a:p>
          <a:p>
            <a:pPr lvl="1"/>
            <a:r>
              <a:rPr lang="en-US" dirty="0"/>
              <a:t>The </a:t>
            </a:r>
            <a:r>
              <a:rPr lang="en-US" dirty="0" err="1"/>
              <a:t>mainactivity</a:t>
            </a:r>
            <a:r>
              <a:rPr lang="en-US" dirty="0"/>
              <a:t> adds  observers to where they are needed</a:t>
            </a:r>
          </a:p>
          <a:p>
            <a:pPr lvl="1"/>
            <a:r>
              <a:rPr lang="en-US" dirty="0"/>
              <a:t>Now when the database changes, the UI can update "on it's own"</a:t>
            </a:r>
          </a:p>
        </p:txBody>
      </p:sp>
    </p:spTree>
    <p:extLst>
      <p:ext uri="{BB962C8B-B14F-4D97-AF65-F5344CB8AC3E}">
        <p14:creationId xmlns:p14="http://schemas.microsoft.com/office/powerpoint/2010/main" val="36542762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Android </a:t>
            </a:r>
            <a:r>
              <a:rPr lang="en-US" dirty="0" err="1"/>
              <a:t>ViewModel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public class </a:t>
            </a:r>
            <a:r>
              <a:rPr lang="en-US" dirty="0" err="1"/>
              <a:t>ScoreListViewModel</a:t>
            </a:r>
            <a:r>
              <a:rPr lang="en-US" dirty="0"/>
              <a:t> extends </a:t>
            </a:r>
            <a:r>
              <a:rPr lang="en-US" dirty="0" err="1"/>
              <a:t>AndroidViewModel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private final </a:t>
            </a:r>
            <a:r>
              <a:rPr lang="en-US" dirty="0" err="1"/>
              <a:t>MediatorLiveData</a:t>
            </a:r>
            <a:r>
              <a:rPr lang="en-US" dirty="0"/>
              <a:t>&lt;List&lt;Score&gt;&gt; </a:t>
            </a:r>
            <a:r>
              <a:rPr lang="en-US" dirty="0" err="1"/>
              <a:t>mObservableScores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private final </a:t>
            </a:r>
            <a:r>
              <a:rPr lang="en-US" dirty="0" err="1"/>
              <a:t>AppDatabase</a:t>
            </a:r>
            <a:r>
              <a:rPr lang="en-US" dirty="0"/>
              <a:t> ad;</a:t>
            </a:r>
          </a:p>
          <a:p>
            <a:pPr marL="0" indent="0">
              <a:buNone/>
            </a:pPr>
            <a:r>
              <a:rPr lang="en-US" dirty="0"/>
              <a:t>    public </a:t>
            </a:r>
            <a:r>
              <a:rPr lang="en-US" dirty="0" err="1"/>
              <a:t>ScoreListViewModel</a:t>
            </a:r>
            <a:r>
              <a:rPr lang="en-US" dirty="0"/>
              <a:t>(@</a:t>
            </a:r>
            <a:r>
              <a:rPr lang="en-US" dirty="0" err="1"/>
              <a:t>NonNull</a:t>
            </a:r>
            <a:r>
              <a:rPr lang="en-US" dirty="0"/>
              <a:t> Application application) {</a:t>
            </a:r>
          </a:p>
          <a:p>
            <a:pPr marL="0" indent="0">
              <a:buNone/>
            </a:pPr>
            <a:r>
              <a:rPr lang="en-US" dirty="0"/>
              <a:t>        super(application);</a:t>
            </a:r>
          </a:p>
          <a:p>
            <a:pPr marL="0" indent="0">
              <a:buNone/>
            </a:pPr>
            <a:r>
              <a:rPr lang="en-US" dirty="0"/>
              <a:t>        ad = </a:t>
            </a:r>
            <a:r>
              <a:rPr lang="en-US" dirty="0" err="1"/>
              <a:t>AppDatabase.getInstance</a:t>
            </a:r>
            <a:r>
              <a:rPr lang="en-US" dirty="0"/>
              <a:t>(application);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mObservableScores</a:t>
            </a:r>
            <a:r>
              <a:rPr lang="en-US" dirty="0"/>
              <a:t> = new </a:t>
            </a:r>
            <a:r>
              <a:rPr lang="en-US" dirty="0" err="1"/>
              <a:t>MediatorLiveData</a:t>
            </a:r>
            <a:r>
              <a:rPr lang="en-US" dirty="0"/>
              <a:t>&lt;&gt;();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mObservableScores.setValue</a:t>
            </a:r>
            <a:r>
              <a:rPr lang="en-US" dirty="0"/>
              <a:t>(null);  //default to null until there is data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LiveData</a:t>
            </a:r>
            <a:r>
              <a:rPr lang="en-US" dirty="0"/>
              <a:t>&lt;List&lt;Score&gt;&gt; scores = </a:t>
            </a:r>
            <a:r>
              <a:rPr lang="en-US" dirty="0" err="1"/>
              <a:t>ad.ScoreDao</a:t>
            </a:r>
            <a:r>
              <a:rPr lang="en-US" dirty="0"/>
              <a:t>().</a:t>
            </a:r>
            <a:r>
              <a:rPr lang="en-US" dirty="0" err="1"/>
              <a:t>selectAll</a:t>
            </a:r>
            <a:r>
              <a:rPr lang="en-US" dirty="0"/>
              <a:t>();  //actual query. 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mObservableScores.addSource</a:t>
            </a:r>
            <a:r>
              <a:rPr lang="en-US" dirty="0"/>
              <a:t>(scores, new </a:t>
            </a:r>
            <a:r>
              <a:rPr lang="en-US" dirty="0" err="1"/>
              <a:t>android.arch.lifecycle.Observer</a:t>
            </a:r>
            <a:r>
              <a:rPr lang="en-US" dirty="0"/>
              <a:t>&lt;List&lt;Score&gt;&gt;() {</a:t>
            </a:r>
          </a:p>
          <a:p>
            <a:pPr marL="0" indent="0">
              <a:buNone/>
            </a:pPr>
            <a:r>
              <a:rPr lang="en-US" dirty="0"/>
              <a:t>                @Override</a:t>
            </a:r>
          </a:p>
          <a:p>
            <a:pPr marL="0" indent="0">
              <a:buNone/>
            </a:pPr>
            <a:r>
              <a:rPr lang="en-US" dirty="0"/>
              <a:t>                public void </a:t>
            </a:r>
            <a:r>
              <a:rPr lang="en-US" dirty="0" err="1"/>
              <a:t>onChanged</a:t>
            </a:r>
            <a:r>
              <a:rPr lang="en-US" dirty="0"/>
              <a:t>(@</a:t>
            </a:r>
            <a:r>
              <a:rPr lang="en-US" dirty="0" err="1"/>
              <a:t>Nullable</a:t>
            </a:r>
            <a:r>
              <a:rPr lang="en-US" dirty="0"/>
              <a:t> List&lt;Score&gt; </a:t>
            </a:r>
            <a:r>
              <a:rPr lang="en-US" dirty="0" err="1"/>
              <a:t>scoreEntities</a:t>
            </a:r>
            <a:r>
              <a:rPr lang="en-US" dirty="0"/>
              <a:t>) { </a:t>
            </a:r>
            <a:r>
              <a:rPr lang="en-US" dirty="0" err="1"/>
              <a:t>mObservableScores.setValue</a:t>
            </a:r>
            <a:r>
              <a:rPr lang="en-US" dirty="0"/>
              <a:t>(</a:t>
            </a:r>
            <a:r>
              <a:rPr lang="en-US" dirty="0" err="1"/>
              <a:t>scoreEntities</a:t>
            </a:r>
            <a:r>
              <a:rPr lang="en-US" dirty="0"/>
              <a:t>);}</a:t>
            </a:r>
          </a:p>
          <a:p>
            <a:pPr marL="0" indent="0">
              <a:buNone/>
            </a:pPr>
            <a:r>
              <a:rPr lang="en-US" dirty="0"/>
              <a:t>         } 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r>
              <a:rPr lang="en-US" dirty="0"/>
              <a:t>public </a:t>
            </a:r>
            <a:r>
              <a:rPr lang="en-US" dirty="0" err="1"/>
              <a:t>LiveData</a:t>
            </a:r>
            <a:r>
              <a:rPr lang="en-US" dirty="0"/>
              <a:t>&lt;List&lt;Score&gt;&gt; </a:t>
            </a:r>
            <a:r>
              <a:rPr lang="en-US" dirty="0" err="1"/>
              <a:t>getScores</a:t>
            </a:r>
            <a:r>
              <a:rPr lang="en-US" dirty="0"/>
              <a:t>() {        return </a:t>
            </a:r>
            <a:r>
              <a:rPr lang="en-US" dirty="0" err="1"/>
              <a:t>mObservableScores</a:t>
            </a:r>
            <a:r>
              <a:rPr lang="en-US" dirty="0"/>
              <a:t>; 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794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MainActivity</a:t>
            </a:r>
            <a:r>
              <a:rPr lang="en-US" dirty="0"/>
              <a:t> (or other places)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All we need is </a:t>
            </a:r>
            <a:r>
              <a:rPr lang="en-US" dirty="0" err="1"/>
              <a:t>ViewModel</a:t>
            </a:r>
            <a:r>
              <a:rPr lang="en-US" dirty="0"/>
              <a:t>.  This is likely in main activity or could be a fragment.</a:t>
            </a:r>
          </a:p>
          <a:p>
            <a:pPr lvl="1"/>
            <a:r>
              <a:rPr lang="en-US" dirty="0"/>
              <a:t>Remember the </a:t>
            </a:r>
            <a:r>
              <a:rPr lang="en-US" dirty="0" err="1"/>
              <a:t>ViewModel</a:t>
            </a:r>
            <a:r>
              <a:rPr lang="en-US" dirty="0"/>
              <a:t> is now the database class, so we have add, remove, </a:t>
            </a:r>
            <a:r>
              <a:rPr lang="en-US" dirty="0" err="1"/>
              <a:t>etc</a:t>
            </a:r>
            <a:r>
              <a:rPr lang="en-US" dirty="0"/>
              <a:t> methods in the </a:t>
            </a:r>
            <a:r>
              <a:rPr lang="en-US" dirty="0" err="1"/>
              <a:t>viewmodel</a:t>
            </a:r>
            <a:r>
              <a:rPr lang="en-US" dirty="0"/>
              <a:t>.</a:t>
            </a:r>
          </a:p>
          <a:p>
            <a:pPr marL="457200" lvl="1" indent="0">
              <a:buNone/>
            </a:pPr>
            <a:r>
              <a:rPr lang="en-US" dirty="0" err="1"/>
              <a:t>ScoreListViewModel</a:t>
            </a:r>
            <a:r>
              <a:rPr lang="en-US" dirty="0"/>
              <a:t>  </a:t>
            </a:r>
            <a:r>
              <a:rPr lang="en-US" dirty="0" err="1"/>
              <a:t>scoreListViewModel</a:t>
            </a:r>
            <a:r>
              <a:rPr lang="en-US" dirty="0"/>
              <a:t> = new </a:t>
            </a:r>
            <a:r>
              <a:rPr lang="en-US" dirty="0" err="1"/>
              <a:t>ViewModelProvider</a:t>
            </a:r>
            <a:r>
              <a:rPr lang="en-US" dirty="0"/>
              <a:t>(this).get(</a:t>
            </a:r>
            <a:r>
              <a:rPr lang="en-US" dirty="0" err="1"/>
              <a:t>ScoreListViewModel.class</a:t>
            </a:r>
            <a:r>
              <a:rPr lang="en-US" dirty="0"/>
              <a:t>);</a:t>
            </a:r>
          </a:p>
          <a:p>
            <a:endParaRPr lang="en-US" dirty="0"/>
          </a:p>
          <a:p>
            <a:r>
              <a:rPr lang="en-US" dirty="0"/>
              <a:t>Add an observer for when the data changes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scoreListViewModel.getScores</a:t>
            </a:r>
            <a:r>
              <a:rPr lang="en-US" dirty="0"/>
              <a:t>().observe(</a:t>
            </a:r>
            <a:r>
              <a:rPr lang="en-US" dirty="0">
                <a:solidFill>
                  <a:srgbClr val="FF0000"/>
                </a:solidFill>
              </a:rPr>
              <a:t>this</a:t>
            </a:r>
            <a:r>
              <a:rPr lang="en-US" dirty="0"/>
              <a:t>, new Observer&lt;List&lt;Score&gt;&gt;() {</a:t>
            </a:r>
          </a:p>
          <a:p>
            <a:pPr marL="0" indent="0">
              <a:buNone/>
            </a:pPr>
            <a:r>
              <a:rPr lang="en-US" dirty="0"/>
              <a:t>            @Override</a:t>
            </a:r>
          </a:p>
          <a:p>
            <a:pPr marL="0" indent="0">
              <a:buNone/>
            </a:pPr>
            <a:r>
              <a:rPr lang="en-US" dirty="0"/>
              <a:t>            public void </a:t>
            </a:r>
            <a:r>
              <a:rPr lang="en-US" dirty="0" err="1"/>
              <a:t>onChanged</a:t>
            </a:r>
            <a:r>
              <a:rPr lang="en-US" dirty="0"/>
              <a:t>(@</a:t>
            </a:r>
            <a:r>
              <a:rPr lang="en-US" dirty="0" err="1"/>
              <a:t>Nullable</a:t>
            </a:r>
            <a:r>
              <a:rPr lang="en-US" dirty="0"/>
              <a:t> List&lt;Score&gt; scores) {</a:t>
            </a:r>
          </a:p>
          <a:p>
            <a:pPr marL="0" indent="0">
              <a:buNone/>
            </a:pPr>
            <a:r>
              <a:rPr lang="en-US" dirty="0"/>
              <a:t>                //Now up date the UI with the new/changed data.</a:t>
            </a:r>
          </a:p>
          <a:p>
            <a:pPr marL="0" indent="0">
              <a:buNone/>
            </a:pPr>
            <a:r>
              <a:rPr lang="en-US" dirty="0"/>
              <a:t>            }</a:t>
            </a:r>
          </a:p>
          <a:p>
            <a:pPr marL="0" indent="0">
              <a:buNone/>
            </a:pPr>
            <a:r>
              <a:rPr lang="en-US" dirty="0"/>
              <a:t>        });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42538" y="4120056"/>
            <a:ext cx="28018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this</a:t>
            </a:r>
            <a:r>
              <a:rPr lang="en-US" dirty="0"/>
              <a:t> is very likely the activity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2707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Recyclerview</a:t>
            </a:r>
            <a:r>
              <a:rPr lang="en-US" dirty="0"/>
              <a:t> and adapter.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for a </a:t>
            </a:r>
            <a:r>
              <a:rPr lang="en-US" dirty="0" err="1"/>
              <a:t>recyclerView</a:t>
            </a:r>
            <a:r>
              <a:rPr lang="en-US" dirty="0"/>
              <a:t>, we need to tell it there is a new/changed dataset to display.</a:t>
            </a:r>
          </a:p>
          <a:p>
            <a:pPr lvl="1"/>
            <a:r>
              <a:rPr lang="en-US" dirty="0"/>
              <a:t>We can do this from the outside, but simpler to do it in the adapter for the </a:t>
            </a:r>
            <a:r>
              <a:rPr lang="en-US" dirty="0" err="1"/>
              <a:t>recyclerview</a:t>
            </a:r>
            <a:r>
              <a:rPr lang="en-US" dirty="0"/>
              <a:t>.</a:t>
            </a:r>
          </a:p>
          <a:p>
            <a:r>
              <a:rPr lang="en-US" dirty="0"/>
              <a:t>The only change is to the constructor, and we use the observer!</a:t>
            </a:r>
          </a:p>
          <a:p>
            <a:pPr lvl="1"/>
            <a:r>
              <a:rPr lang="en-US" dirty="0"/>
              <a:t>It takes a </a:t>
            </a:r>
            <a:r>
              <a:rPr lang="en-US" dirty="0" err="1"/>
              <a:t>ModelView</a:t>
            </a:r>
            <a:r>
              <a:rPr lang="en-US" dirty="0"/>
              <a:t>, </a:t>
            </a:r>
            <a:r>
              <a:rPr lang="en-US" dirty="0" err="1"/>
              <a:t>rowlayout</a:t>
            </a:r>
            <a:r>
              <a:rPr lang="en-US" dirty="0"/>
              <a:t>, and the activity (needed for the observer only).  Instead of the data itself.</a:t>
            </a:r>
          </a:p>
          <a:p>
            <a:pPr marL="457200" lvl="1" indent="0">
              <a:buNone/>
            </a:pPr>
            <a:r>
              <a:rPr lang="en-US" dirty="0"/>
              <a:t>public </a:t>
            </a:r>
            <a:r>
              <a:rPr lang="en-US" dirty="0" err="1"/>
              <a:t>myAdapter</a:t>
            </a:r>
            <a:r>
              <a:rPr lang="en-US" dirty="0"/>
              <a:t>(</a:t>
            </a:r>
            <a:r>
              <a:rPr lang="en-US" dirty="0" err="1"/>
              <a:t>ScoreListViewModel</a:t>
            </a:r>
            <a:r>
              <a:rPr lang="en-US" dirty="0"/>
              <a:t> </a:t>
            </a:r>
            <a:r>
              <a:rPr lang="en-US" dirty="0" err="1"/>
              <a:t>scoreListViewModel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rowLayout</a:t>
            </a:r>
            <a:r>
              <a:rPr lang="en-US" dirty="0"/>
              <a:t>, </a:t>
            </a:r>
            <a:r>
              <a:rPr lang="en-US" dirty="0" err="1"/>
              <a:t>AppCompatActivity</a:t>
            </a:r>
            <a:r>
              <a:rPr lang="en-US" dirty="0"/>
              <a:t> activity) {</a:t>
            </a:r>
          </a:p>
          <a:p>
            <a:pPr marL="457200" lvl="1" indent="0">
              <a:buNone/>
            </a:pPr>
            <a:r>
              <a:rPr lang="en-US" dirty="0"/>
              <a:t>        </a:t>
            </a:r>
            <a:r>
              <a:rPr lang="en-US" dirty="0" err="1"/>
              <a:t>mViewModel</a:t>
            </a:r>
            <a:r>
              <a:rPr lang="en-US" dirty="0"/>
              <a:t> = </a:t>
            </a:r>
            <a:r>
              <a:rPr lang="en-US" dirty="0" err="1"/>
              <a:t>scoreListViewModel</a:t>
            </a:r>
            <a:r>
              <a:rPr lang="en-US" dirty="0"/>
              <a:t>;</a:t>
            </a:r>
          </a:p>
          <a:p>
            <a:pPr marL="457200" lvl="1" indent="0">
              <a:buNone/>
            </a:pPr>
            <a:r>
              <a:rPr lang="en-US" dirty="0"/>
              <a:t>        </a:t>
            </a:r>
            <a:r>
              <a:rPr lang="en-US" dirty="0" err="1"/>
              <a:t>this.rowLayout</a:t>
            </a:r>
            <a:r>
              <a:rPr lang="en-US" dirty="0"/>
              <a:t> = </a:t>
            </a:r>
            <a:r>
              <a:rPr lang="en-US" dirty="0" err="1"/>
              <a:t>rowLayout</a:t>
            </a:r>
            <a:r>
              <a:rPr lang="en-US" dirty="0"/>
              <a:t>;</a:t>
            </a:r>
          </a:p>
          <a:p>
            <a:pPr marL="457200" lvl="1" indent="0">
              <a:buNone/>
            </a:pPr>
            <a:r>
              <a:rPr lang="en-US" dirty="0"/>
              <a:t>        </a:t>
            </a:r>
            <a:r>
              <a:rPr lang="en-US" dirty="0" err="1"/>
              <a:t>mViewModel.getScores</a:t>
            </a:r>
            <a:r>
              <a:rPr lang="en-US" dirty="0"/>
              <a:t>().observe(activity, new Observer&lt;List&lt;Score&gt;&gt;() {</a:t>
            </a:r>
          </a:p>
          <a:p>
            <a:pPr marL="457200" lvl="1" indent="0">
              <a:buNone/>
            </a:pPr>
            <a:r>
              <a:rPr lang="en-US" dirty="0"/>
              <a:t>                @Override</a:t>
            </a:r>
          </a:p>
          <a:p>
            <a:pPr marL="457200" lvl="1" indent="0">
              <a:buNone/>
            </a:pPr>
            <a:r>
              <a:rPr lang="en-US" dirty="0"/>
              <a:t>                public void </a:t>
            </a:r>
            <a:r>
              <a:rPr lang="en-US" dirty="0" err="1"/>
              <a:t>onChanged</a:t>
            </a:r>
            <a:r>
              <a:rPr lang="en-US" dirty="0"/>
              <a:t>(@</a:t>
            </a:r>
            <a:r>
              <a:rPr lang="en-US" dirty="0" err="1"/>
              <a:t>Nullable</a:t>
            </a:r>
            <a:r>
              <a:rPr lang="en-US" dirty="0"/>
              <a:t> List&lt;Score&gt; scores) {</a:t>
            </a:r>
          </a:p>
          <a:p>
            <a:pPr marL="457200" lvl="1" indent="0">
              <a:buNone/>
            </a:pPr>
            <a:r>
              <a:rPr lang="en-US" dirty="0"/>
              <a:t>	           </a:t>
            </a:r>
            <a:r>
              <a:rPr lang="en-US" dirty="0" err="1"/>
              <a:t>myList</a:t>
            </a:r>
            <a:r>
              <a:rPr lang="en-US" dirty="0"/>
              <a:t> = scores;   //this where the actually data to be displayed comes from.</a:t>
            </a:r>
          </a:p>
          <a:p>
            <a:pPr marL="457200" lvl="1" indent="0">
              <a:buNone/>
            </a:pPr>
            <a:r>
              <a:rPr lang="en-US" dirty="0"/>
              <a:t>                    </a:t>
            </a:r>
            <a:r>
              <a:rPr lang="en-US" dirty="0" err="1">
                <a:solidFill>
                  <a:srgbClr val="FF0000"/>
                </a:solidFill>
              </a:rPr>
              <a:t>notifyDataSetChanged</a:t>
            </a:r>
            <a:r>
              <a:rPr lang="en-US" dirty="0">
                <a:solidFill>
                  <a:srgbClr val="FF0000"/>
                </a:solidFill>
              </a:rPr>
              <a:t>();</a:t>
            </a:r>
          </a:p>
          <a:p>
            <a:pPr marL="457200" lvl="1" indent="0">
              <a:buNone/>
            </a:pPr>
            <a:r>
              <a:rPr lang="en-US" dirty="0"/>
              <a:t>                }</a:t>
            </a:r>
          </a:p>
          <a:p>
            <a:pPr marL="457200" lvl="1" indent="0">
              <a:buNone/>
            </a:pPr>
            <a:r>
              <a:rPr lang="en-US" dirty="0"/>
              <a:t>        });</a:t>
            </a:r>
          </a:p>
          <a:p>
            <a:pPr marL="457200" lvl="1" indent="0">
              <a:buNone/>
            </a:pPr>
            <a:r>
              <a:rPr lang="en-US" dirty="0"/>
              <a:t>    }</a:t>
            </a:r>
          </a:p>
          <a:p>
            <a:r>
              <a:rPr lang="en-US" dirty="0"/>
              <a:t>The rest of the adapter is unchanged from the previous "versions".</a:t>
            </a:r>
          </a:p>
        </p:txBody>
      </p:sp>
    </p:spTree>
    <p:extLst>
      <p:ext uri="{BB962C8B-B14F-4D97-AF65-F5344CB8AC3E}">
        <p14:creationId xmlns:p14="http://schemas.microsoft.com/office/powerpoint/2010/main" val="4148971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Room and a Content Provider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7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to dependencies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Dependencies section of the build   </a:t>
            </a:r>
          </a:p>
          <a:p>
            <a:r>
              <a:rPr lang="en-US" dirty="0"/>
              <a:t> </a:t>
            </a:r>
            <a:r>
              <a:rPr lang="en-US" dirty="0" err="1"/>
              <a:t>ViewModel</a:t>
            </a:r>
            <a:r>
              <a:rPr lang="en-US" dirty="0"/>
              <a:t> and </a:t>
            </a:r>
            <a:r>
              <a:rPr lang="en-US" dirty="0" err="1"/>
              <a:t>LiveData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implementation "androidx.lifecycle:lifecycle-viewmodel-ktx:2.8.5"</a:t>
            </a:r>
          </a:p>
          <a:p>
            <a:pPr marL="0" indent="0">
              <a:buNone/>
            </a:pPr>
            <a:r>
              <a:rPr lang="en-US" dirty="0"/>
              <a:t>implementation "androidx.lifecycle:lifecycle-livedata-ktx:2.8.5"</a:t>
            </a:r>
          </a:p>
          <a:p>
            <a:r>
              <a:rPr lang="en-US" dirty="0"/>
              <a:t>Room Java version</a:t>
            </a:r>
          </a:p>
          <a:p>
            <a:pPr marL="0" indent="0">
              <a:buNone/>
            </a:pPr>
            <a:r>
              <a:rPr lang="en-US" dirty="0"/>
              <a:t>implementation "androidx.room:room-runtime:2.6.1"</a:t>
            </a:r>
          </a:p>
          <a:p>
            <a:pPr marL="0" indent="0">
              <a:buNone/>
            </a:pPr>
            <a:r>
              <a:rPr lang="en-US" dirty="0" err="1"/>
              <a:t>annotationProcessor</a:t>
            </a:r>
            <a:r>
              <a:rPr lang="en-US" dirty="0"/>
              <a:t> "androidx.room:room-compiler:2.6.1"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4761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provider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We can change it to use a content provider pretty easily.</a:t>
            </a:r>
          </a:p>
          <a:p>
            <a:r>
              <a:rPr lang="en-US" dirty="0"/>
              <a:t>Change need to change the DAO, so it returns a cursor.</a:t>
            </a:r>
          </a:p>
          <a:p>
            <a:r>
              <a:rPr lang="en-US" dirty="0"/>
              <a:t>So this </a:t>
            </a:r>
          </a:p>
          <a:p>
            <a:pPr marL="457200" lvl="1" indent="0">
              <a:buNone/>
            </a:pPr>
            <a:r>
              <a:rPr lang="en-US" dirty="0"/>
              <a:t>//select everything from the table.</a:t>
            </a:r>
          </a:p>
          <a:p>
            <a:pPr marL="457200" lvl="1" indent="0">
              <a:buNone/>
            </a:pPr>
            <a:r>
              <a:rPr lang="en-US" dirty="0"/>
              <a:t>@Query("SELECT * FROM " + </a:t>
            </a:r>
            <a:r>
              <a:rPr lang="en-US" dirty="0" err="1"/>
              <a:t>Score.TABLE_NAME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0B050"/>
                </a:solidFill>
              </a:rPr>
              <a:t>List&lt;Score&gt;</a:t>
            </a:r>
            <a:r>
              <a:rPr lang="en-US" dirty="0"/>
              <a:t> </a:t>
            </a:r>
            <a:r>
              <a:rPr lang="en-US" dirty="0" err="1"/>
              <a:t>selectAll</a:t>
            </a:r>
            <a:r>
              <a:rPr lang="en-US" dirty="0"/>
              <a:t>();</a:t>
            </a:r>
          </a:p>
          <a:p>
            <a:r>
              <a:rPr lang="en-US" dirty="0"/>
              <a:t>Becomes this</a:t>
            </a:r>
          </a:p>
          <a:p>
            <a:pPr marL="457200" lvl="1" indent="0">
              <a:buNone/>
            </a:pPr>
            <a:r>
              <a:rPr lang="en-US" dirty="0"/>
              <a:t>@Query("SELECT * FROM " + </a:t>
            </a:r>
            <a:r>
              <a:rPr lang="en-US" dirty="0" err="1"/>
              <a:t>Score.TABLE_NAME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0B050"/>
                </a:solidFill>
              </a:rPr>
              <a:t>Cursor</a:t>
            </a:r>
            <a:r>
              <a:rPr lang="en-US" dirty="0"/>
              <a:t> </a:t>
            </a:r>
            <a:r>
              <a:rPr lang="en-US" dirty="0" err="1"/>
              <a:t>selectAll</a:t>
            </a:r>
            <a:r>
              <a:rPr lang="en-US" dirty="0"/>
              <a:t>();</a:t>
            </a:r>
          </a:p>
          <a:p>
            <a:r>
              <a:rPr lang="en-US" dirty="0"/>
              <a:t>Change and create the remaining pieces needed for a content provider</a:t>
            </a:r>
          </a:p>
        </p:txBody>
      </p:sp>
    </p:spTree>
    <p:extLst>
      <p:ext uri="{BB962C8B-B14F-4D97-AF65-F5344CB8AC3E}">
        <p14:creationId xmlns:p14="http://schemas.microsoft.com/office/powerpoint/2010/main" val="23718569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provider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Then create the content provider class like normal, even the loaders work, just like before.</a:t>
            </a:r>
          </a:p>
          <a:p>
            <a:pPr lvl="1"/>
            <a:r>
              <a:rPr lang="en-US" dirty="0"/>
              <a:t>Except use the room </a:t>
            </a:r>
            <a:r>
              <a:rPr lang="en-US" dirty="0" err="1"/>
              <a:t>db</a:t>
            </a:r>
            <a:r>
              <a:rPr lang="en-US" dirty="0"/>
              <a:t>, instead of </a:t>
            </a:r>
            <a:r>
              <a:rPr lang="en-US" dirty="0" err="1"/>
              <a:t>sql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Example query code 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FF0000"/>
                </a:solidFill>
              </a:rPr>
              <a:t>     </a:t>
            </a:r>
            <a:r>
              <a:rPr lang="en-US" dirty="0" err="1">
                <a:solidFill>
                  <a:srgbClr val="FF0000"/>
                </a:solidFill>
              </a:rPr>
              <a:t>ScoreDao</a:t>
            </a:r>
            <a:r>
              <a:rPr lang="en-US" dirty="0">
                <a:solidFill>
                  <a:srgbClr val="FF0000"/>
                </a:solidFill>
              </a:rPr>
              <a:t> score = </a:t>
            </a:r>
            <a:r>
              <a:rPr lang="en-US" dirty="0" err="1">
                <a:solidFill>
                  <a:srgbClr val="FF0000"/>
                </a:solidFill>
              </a:rPr>
              <a:t>AppDatabase.getInstance</a:t>
            </a:r>
            <a:r>
              <a:rPr lang="en-US" dirty="0">
                <a:solidFill>
                  <a:srgbClr val="FF0000"/>
                </a:solidFill>
              </a:rPr>
              <a:t>(context).</a:t>
            </a:r>
            <a:r>
              <a:rPr lang="en-US" dirty="0" err="1">
                <a:solidFill>
                  <a:srgbClr val="FF0000"/>
                </a:solidFill>
              </a:rPr>
              <a:t>ScoreDao</a:t>
            </a:r>
            <a:r>
              <a:rPr lang="en-US" dirty="0">
                <a:solidFill>
                  <a:srgbClr val="FF0000"/>
                </a:solidFill>
              </a:rPr>
              <a:t>();</a:t>
            </a:r>
          </a:p>
          <a:p>
            <a:pPr marL="914400" lvl="2" indent="0">
              <a:buNone/>
            </a:pPr>
            <a:r>
              <a:rPr lang="en-US" dirty="0"/>
              <a:t>        Cursor c;</a:t>
            </a:r>
          </a:p>
          <a:p>
            <a:pPr marL="914400" lvl="2" indent="0">
              <a:buNone/>
            </a:pPr>
            <a:r>
              <a:rPr lang="en-US" dirty="0"/>
              <a:t>        switch (</a:t>
            </a:r>
            <a:r>
              <a:rPr lang="en-US" dirty="0" err="1"/>
              <a:t>uriMatcher.match</a:t>
            </a:r>
            <a:r>
              <a:rPr lang="en-US" dirty="0"/>
              <a:t>(</a:t>
            </a:r>
            <a:r>
              <a:rPr lang="en-US" dirty="0" err="1"/>
              <a:t>uri</a:t>
            </a:r>
            <a:r>
              <a:rPr lang="en-US" dirty="0"/>
              <a:t>)) {</a:t>
            </a:r>
          </a:p>
          <a:p>
            <a:pPr marL="914400" lvl="2" indent="0">
              <a:buNone/>
            </a:pPr>
            <a:r>
              <a:rPr lang="en-US" dirty="0"/>
              <a:t>            case SCORE:</a:t>
            </a:r>
          </a:p>
          <a:p>
            <a:pPr marL="914400" lvl="2" indent="0">
              <a:buNone/>
            </a:pPr>
            <a:r>
              <a:rPr lang="en-US" dirty="0"/>
              <a:t>                c = </a:t>
            </a:r>
            <a:r>
              <a:rPr lang="en-US" dirty="0" err="1">
                <a:solidFill>
                  <a:srgbClr val="FF0000"/>
                </a:solidFill>
              </a:rPr>
              <a:t>score.selectAll</a:t>
            </a:r>
            <a:r>
              <a:rPr lang="en-US" dirty="0">
                <a:solidFill>
                  <a:srgbClr val="FF0000"/>
                </a:solidFill>
              </a:rPr>
              <a:t>();</a:t>
            </a:r>
          </a:p>
          <a:p>
            <a:pPr marL="914400" lvl="2" indent="0">
              <a:buNone/>
            </a:pPr>
            <a:r>
              <a:rPr lang="en-US" dirty="0"/>
              <a:t>                break;</a:t>
            </a:r>
          </a:p>
          <a:p>
            <a:pPr marL="914400" lvl="2" indent="0">
              <a:buNone/>
            </a:pPr>
            <a:r>
              <a:rPr lang="en-US" dirty="0"/>
              <a:t>            case SCORE_ID:</a:t>
            </a:r>
          </a:p>
          <a:p>
            <a:pPr marL="914400" lvl="2" indent="0">
              <a:buNone/>
            </a:pPr>
            <a:r>
              <a:rPr lang="en-US" dirty="0"/>
              <a:t>                c = </a:t>
            </a:r>
            <a:r>
              <a:rPr lang="en-US" dirty="0" err="1">
                <a:solidFill>
                  <a:srgbClr val="FF0000"/>
                </a:solidFill>
              </a:rPr>
              <a:t>score.selectById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ContentUris.parseId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uri</a:t>
            </a:r>
            <a:r>
              <a:rPr lang="en-US" dirty="0">
                <a:solidFill>
                  <a:srgbClr val="FF0000"/>
                </a:solidFill>
              </a:rPr>
              <a:t>));</a:t>
            </a:r>
          </a:p>
          <a:p>
            <a:pPr marL="914400" lvl="2" indent="0">
              <a:buNone/>
            </a:pPr>
            <a:r>
              <a:rPr lang="en-US" dirty="0"/>
              <a:t>                break;</a:t>
            </a:r>
          </a:p>
          <a:p>
            <a:pPr marL="914400" lvl="2" indent="0">
              <a:buNone/>
            </a:pPr>
            <a:r>
              <a:rPr lang="en-US" dirty="0"/>
              <a:t>            default:</a:t>
            </a:r>
          </a:p>
          <a:p>
            <a:pPr marL="914400" lvl="2" indent="0">
              <a:buNone/>
            </a:pPr>
            <a:r>
              <a:rPr lang="en-US" dirty="0"/>
              <a:t>                throw new </a:t>
            </a:r>
            <a:r>
              <a:rPr lang="en-US" dirty="0" err="1"/>
              <a:t>IllegalArgumentException</a:t>
            </a:r>
            <a:r>
              <a:rPr lang="en-US" dirty="0"/>
              <a:t>("Unknown URI " + </a:t>
            </a:r>
            <a:r>
              <a:rPr lang="en-US" dirty="0" err="1"/>
              <a:t>uri</a:t>
            </a:r>
            <a:r>
              <a:rPr lang="en-US" dirty="0"/>
              <a:t>);</a:t>
            </a:r>
          </a:p>
          <a:p>
            <a:pPr marL="914400" lvl="2" indent="0">
              <a:buNone/>
            </a:pPr>
            <a:r>
              <a:rPr lang="en-US" dirty="0"/>
              <a:t>        }</a:t>
            </a:r>
          </a:p>
          <a:p>
            <a:pPr marL="914400" lvl="2" indent="0">
              <a:buNone/>
            </a:pPr>
            <a:r>
              <a:rPr lang="en-US" dirty="0"/>
              <a:t>        //this line is added for the loaders.  if we  changed the database, this allows a notification to be set.</a:t>
            </a:r>
          </a:p>
          <a:p>
            <a:pPr marL="914400" lvl="2" indent="0">
              <a:buNone/>
            </a:pPr>
            <a:r>
              <a:rPr lang="en-US" dirty="0"/>
              <a:t>        </a:t>
            </a:r>
            <a:r>
              <a:rPr lang="en-US" dirty="0" err="1"/>
              <a:t>c.setNotificationUri</a:t>
            </a:r>
            <a:r>
              <a:rPr lang="en-US" dirty="0"/>
              <a:t>(</a:t>
            </a:r>
            <a:r>
              <a:rPr lang="en-US" dirty="0" err="1"/>
              <a:t>getContext</a:t>
            </a:r>
            <a:r>
              <a:rPr lang="en-US" dirty="0"/>
              <a:t>().</a:t>
            </a:r>
            <a:r>
              <a:rPr lang="en-US" dirty="0" err="1"/>
              <a:t>getContentResolver</a:t>
            </a:r>
            <a:r>
              <a:rPr lang="en-US" dirty="0"/>
              <a:t>(), </a:t>
            </a:r>
            <a:r>
              <a:rPr lang="en-US" dirty="0" err="1"/>
              <a:t>uri</a:t>
            </a:r>
            <a:r>
              <a:rPr lang="en-US" dirty="0"/>
              <a:t>);</a:t>
            </a:r>
          </a:p>
          <a:p>
            <a:pPr marL="914400" lvl="2" indent="0">
              <a:buNone/>
            </a:pPr>
            <a:r>
              <a:rPr lang="en-US" dirty="0"/>
              <a:t>        return c;</a:t>
            </a:r>
          </a:p>
        </p:txBody>
      </p:sp>
    </p:spTree>
    <p:extLst>
      <p:ext uri="{BB962C8B-B14F-4D97-AF65-F5344CB8AC3E}">
        <p14:creationId xmlns:p14="http://schemas.microsoft.com/office/powerpoint/2010/main" val="12673669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provider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note, the previous example didn't take into account all the </a:t>
            </a:r>
            <a:r>
              <a:rPr lang="en-US" dirty="0" err="1"/>
              <a:t>selectionARGs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 method would need be added that could serialize the selection </a:t>
            </a:r>
            <a:r>
              <a:rPr lang="en-US" dirty="0" err="1"/>
              <a:t>args</a:t>
            </a:r>
            <a:r>
              <a:rPr lang="en-US" dirty="0"/>
              <a:t> into a query and added the query.</a:t>
            </a:r>
          </a:p>
          <a:p>
            <a:r>
              <a:rPr lang="en-US" dirty="0"/>
              <a:t>Second note.</a:t>
            </a:r>
          </a:p>
          <a:p>
            <a:pPr lvl="1"/>
            <a:r>
              <a:rPr lang="en-US" dirty="0"/>
              <a:t>This content provider is also unstable.</a:t>
            </a:r>
          </a:p>
          <a:p>
            <a:pPr lvl="2"/>
            <a:r>
              <a:rPr lang="en-US" dirty="0"/>
              <a:t>Room DB can't be accessed on the main thread.  So depending on where the user accesses the content provider, it may throw an exception.</a:t>
            </a:r>
          </a:p>
          <a:p>
            <a:pPr lvl="3"/>
            <a:r>
              <a:rPr lang="en-US" dirty="0"/>
              <a:t>Main thread it fails.</a:t>
            </a:r>
          </a:p>
          <a:p>
            <a:pPr lvl="3"/>
            <a:r>
              <a:rPr lang="en-US" dirty="0"/>
              <a:t>All others it works.</a:t>
            </a:r>
          </a:p>
          <a:p>
            <a:pPr lvl="2"/>
            <a:r>
              <a:rPr lang="en-US" dirty="0"/>
              <a:t>The content provider should likely access/inserts on a separate thread.</a:t>
            </a:r>
          </a:p>
        </p:txBody>
      </p:sp>
    </p:spTree>
    <p:extLst>
      <p:ext uri="{BB962C8B-B14F-4D97-AF65-F5344CB8AC3E}">
        <p14:creationId xmlns:p14="http://schemas.microsoft.com/office/powerpoint/2010/main" val="35924408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All the demos use the same </a:t>
            </a:r>
            <a:r>
              <a:rPr lang="en-US" dirty="0" err="1"/>
              <a:t>highscore</a:t>
            </a:r>
            <a:r>
              <a:rPr lang="en-US" dirty="0"/>
              <a:t> database. </a:t>
            </a:r>
          </a:p>
          <a:p>
            <a:r>
              <a:rPr lang="en-US" dirty="0" err="1"/>
              <a:t>roomDemo</a:t>
            </a:r>
            <a:endParaRPr lang="en-US" dirty="0"/>
          </a:p>
          <a:p>
            <a:pPr lvl="1"/>
            <a:r>
              <a:rPr lang="en-US" dirty="0"/>
              <a:t>an example of use the room objects to create and access a database.</a:t>
            </a:r>
          </a:p>
          <a:p>
            <a:r>
              <a:rPr lang="en-US" dirty="0" err="1"/>
              <a:t>LiveDataRoomDemo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shows how to use the </a:t>
            </a:r>
            <a:r>
              <a:rPr lang="en-US" dirty="0" err="1"/>
              <a:t>liveData</a:t>
            </a:r>
            <a:r>
              <a:rPr lang="en-US" dirty="0"/>
              <a:t> object with the database to have the display updated when new data is added.</a:t>
            </a:r>
          </a:p>
          <a:p>
            <a:r>
              <a:rPr lang="en-US" dirty="0" err="1"/>
              <a:t>LiveDataRoomRecyclerDemo</a:t>
            </a:r>
            <a:endParaRPr lang="en-US" dirty="0"/>
          </a:p>
          <a:p>
            <a:pPr lvl="1"/>
            <a:r>
              <a:rPr lang="en-US" dirty="0"/>
              <a:t>shows a room database with </a:t>
            </a:r>
            <a:r>
              <a:rPr lang="en-US" dirty="0" err="1"/>
              <a:t>livedata</a:t>
            </a:r>
            <a:r>
              <a:rPr lang="en-US" dirty="0"/>
              <a:t>/</a:t>
            </a:r>
            <a:r>
              <a:rPr lang="en-US" dirty="0" err="1"/>
              <a:t>modelview</a:t>
            </a:r>
            <a:r>
              <a:rPr lang="en-US" dirty="0"/>
              <a:t> that auto updates a </a:t>
            </a:r>
            <a:r>
              <a:rPr lang="en-US" dirty="0" err="1"/>
              <a:t>recyclerview</a:t>
            </a:r>
            <a:r>
              <a:rPr lang="en-US" dirty="0"/>
              <a:t> (using an observer in the adapter) as the data changes.</a:t>
            </a:r>
          </a:p>
          <a:p>
            <a:r>
              <a:rPr lang="en-US" dirty="0" err="1"/>
              <a:t>ContentProviderRoomDemo</a:t>
            </a:r>
            <a:endParaRPr lang="en-US" dirty="0"/>
          </a:p>
          <a:p>
            <a:pPr lvl="1"/>
            <a:r>
              <a:rPr lang="en-US" dirty="0"/>
              <a:t> shows how to create a </a:t>
            </a:r>
            <a:r>
              <a:rPr lang="en-US" dirty="0" err="1"/>
              <a:t>contentprovider</a:t>
            </a:r>
            <a:r>
              <a:rPr lang="en-US"/>
              <a:t> using </a:t>
            </a:r>
            <a:r>
              <a:rPr lang="en-US" dirty="0"/>
              <a:t>a room database.</a:t>
            </a:r>
          </a:p>
        </p:txBody>
      </p:sp>
    </p:spTree>
    <p:extLst>
      <p:ext uri="{BB962C8B-B14F-4D97-AF65-F5344CB8AC3E}">
        <p14:creationId xmlns:p14="http://schemas.microsoft.com/office/powerpoint/2010/main" val="22191309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103" y="1690688"/>
            <a:ext cx="11383794" cy="4351338"/>
          </a:xfrm>
        </p:spPr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https://developer.android.com/topic/libraries/architecture/index.html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https://developer.android.com/topic/libraries/architecture/livedata.html</a:t>
            </a:r>
            <a:r>
              <a:rPr lang="en-US" dirty="0"/>
              <a:t> </a:t>
            </a:r>
          </a:p>
          <a:p>
            <a:r>
              <a:rPr lang="en-US" dirty="0">
                <a:hlinkClick r:id="rId4"/>
              </a:rPr>
              <a:t>https://developer.android.com/topic/libraries/architecture/viewmodel.html</a:t>
            </a:r>
            <a:r>
              <a:rPr lang="en-US" dirty="0"/>
              <a:t> </a:t>
            </a:r>
          </a:p>
          <a:p>
            <a:r>
              <a:rPr lang="en-US" dirty="0">
                <a:hlinkClick r:id="rId5"/>
              </a:rPr>
              <a:t>https://developer.android.com/topic/libraries/architecture/room.html</a:t>
            </a:r>
            <a:r>
              <a:rPr lang="en-US" dirty="0"/>
              <a:t> </a:t>
            </a:r>
          </a:p>
          <a:p>
            <a:r>
              <a:rPr lang="en-US" dirty="0"/>
              <a:t>Useful 4 part tutorial</a:t>
            </a:r>
          </a:p>
          <a:p>
            <a:pPr lvl="1"/>
            <a:r>
              <a:rPr lang="en-US" dirty="0">
                <a:hlinkClick r:id="rId6"/>
              </a:rPr>
              <a:t>https://android.jlelse.eu/android-architecture-components-room-introduction-4774dd72a1ae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9844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065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75779" grpId="0" autoUpdateAnimBg="0"/>
      <p:bldP spid="7578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69AA1-AD64-9082-D083-7D76479B8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to 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EE21C-3BD3-D319-D291-18FA5B1C9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Room Kotlin version</a:t>
            </a:r>
          </a:p>
          <a:p>
            <a:pPr marL="0" indent="0">
              <a:buNone/>
            </a:pPr>
            <a:r>
              <a:rPr lang="en-US" dirty="0"/>
              <a:t> implementation "androidx.room:room-runtime:2.6.1"</a:t>
            </a:r>
          </a:p>
          <a:p>
            <a:pPr marL="0" indent="0">
              <a:buNone/>
            </a:pPr>
            <a:r>
              <a:rPr lang="en-US" dirty="0" err="1"/>
              <a:t>kapt</a:t>
            </a:r>
            <a:r>
              <a:rPr lang="en-US" dirty="0"/>
              <a:t> "androidx.room:room-compiler:2.6.1"</a:t>
            </a:r>
          </a:p>
          <a:p>
            <a:r>
              <a:rPr lang="en-US" dirty="0"/>
              <a:t>outside dependencies add the following:</a:t>
            </a:r>
          </a:p>
          <a:p>
            <a:pPr marL="0" indent="0">
              <a:buNone/>
            </a:pPr>
            <a:r>
              <a:rPr lang="en-US" dirty="0"/>
              <a:t>apply plugin: '</a:t>
            </a:r>
            <a:r>
              <a:rPr lang="en-US" dirty="0" err="1"/>
              <a:t>kotlin-kapt</a:t>
            </a:r>
            <a:r>
              <a:rPr lang="en-US" dirty="0"/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3232718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dependencies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 since we are using </a:t>
            </a:r>
            <a:r>
              <a:rPr lang="en-US" dirty="0" err="1"/>
              <a:t>recyclerview</a:t>
            </a:r>
            <a:r>
              <a:rPr lang="en-US" dirty="0"/>
              <a:t> and </a:t>
            </a:r>
            <a:r>
              <a:rPr lang="en-US" dirty="0" err="1"/>
              <a:t>cardview</a:t>
            </a:r>
            <a:r>
              <a:rPr lang="en-US" dirty="0"/>
              <a:t> layouts plus design pieces you will need these too:</a:t>
            </a:r>
          </a:p>
          <a:p>
            <a:pPr marL="0" indent="0">
              <a:buNone/>
            </a:pPr>
            <a:r>
              <a:rPr lang="en-US" dirty="0"/>
              <a:t>implementation 'com.google.android.material:material:1.12.0"</a:t>
            </a:r>
          </a:p>
          <a:p>
            <a:r>
              <a:rPr lang="en-US" dirty="0" err="1"/>
              <a:t>recyclerview</a:t>
            </a:r>
            <a:r>
              <a:rPr lang="en-US" dirty="0"/>
              <a:t> and card view</a:t>
            </a:r>
          </a:p>
          <a:p>
            <a:pPr marL="0" indent="0">
              <a:buNone/>
            </a:pPr>
            <a:r>
              <a:rPr lang="en-US" dirty="0"/>
              <a:t>implementation "androidx.recyclerview:recyclerview:1.3.1'</a:t>
            </a:r>
          </a:p>
          <a:p>
            <a:pPr marL="0" indent="0">
              <a:buNone/>
            </a:pPr>
            <a:r>
              <a:rPr lang="en-US" dirty="0"/>
              <a:t>implementation "androidx.cardview:cardview:1.0.0"</a:t>
            </a:r>
          </a:p>
        </p:txBody>
      </p:sp>
    </p:spTree>
    <p:extLst>
      <p:ext uri="{BB962C8B-B14F-4D97-AF65-F5344CB8AC3E}">
        <p14:creationId xmlns:p14="http://schemas.microsoft.com/office/powerpoint/2010/main" val="2746809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ROOM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286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Room Persistence Library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Room persistence library provides an abstraction layer over SQLite to allow fluent database access while harnessing the full power of SQLite.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4040" y="2802653"/>
            <a:ext cx="4097721" cy="3701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034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there is a POJO that has entity markups</a:t>
            </a:r>
          </a:p>
          <a:p>
            <a:pPr lvl="1"/>
            <a:r>
              <a:rPr lang="en-US" dirty="0"/>
              <a:t>POJO is a Plain Old Java Object</a:t>
            </a:r>
          </a:p>
          <a:p>
            <a:pPr lvl="1"/>
            <a:r>
              <a:rPr lang="en-US" dirty="0"/>
              <a:t>We need to markup the class using the entity so it can be used by below.</a:t>
            </a:r>
          </a:p>
          <a:p>
            <a:r>
              <a:rPr lang="en-US" dirty="0"/>
              <a:t>Second is the Data Access interface</a:t>
            </a:r>
          </a:p>
          <a:p>
            <a:pPr lvl="1"/>
            <a:r>
              <a:rPr lang="en-US" dirty="0"/>
              <a:t>It has the methods and markups for say a data query</a:t>
            </a:r>
          </a:p>
          <a:p>
            <a:r>
              <a:rPr lang="en-US" dirty="0"/>
              <a:t>Third and finally the </a:t>
            </a:r>
            <a:r>
              <a:rPr lang="en-US" dirty="0" err="1"/>
              <a:t>RoomData</a:t>
            </a:r>
            <a:r>
              <a:rPr lang="en-US" dirty="0"/>
              <a:t> class itself.  </a:t>
            </a:r>
          </a:p>
        </p:txBody>
      </p:sp>
    </p:spTree>
    <p:extLst>
      <p:ext uri="{BB962C8B-B14F-4D97-AF65-F5344CB8AC3E}">
        <p14:creationId xmlns:p14="http://schemas.microsoft.com/office/powerpoint/2010/main" val="1566140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the POJO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public class Score {</a:t>
            </a:r>
          </a:p>
          <a:p>
            <a:pPr marL="457200" lvl="1" indent="0">
              <a:buNone/>
            </a:pPr>
            <a:r>
              <a:rPr lang="en-US" dirty="0"/>
              <a:t>public long id;</a:t>
            </a:r>
          </a:p>
          <a:p>
            <a:pPr marL="457200" lvl="1" indent="0">
              <a:buNone/>
            </a:pPr>
            <a:r>
              <a:rPr lang="en-US" dirty="0"/>
              <a:t>public String name;</a:t>
            </a:r>
          </a:p>
          <a:p>
            <a:pPr marL="457200" lvl="1" indent="0">
              <a:buNone/>
            </a:pPr>
            <a:r>
              <a:rPr lang="en-US" dirty="0"/>
              <a:t>public </a:t>
            </a:r>
            <a:r>
              <a:rPr lang="en-US" dirty="0" err="1"/>
              <a:t>int</a:t>
            </a:r>
            <a:r>
              <a:rPr lang="en-US" dirty="0"/>
              <a:t> score;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Get and setters</a:t>
            </a:r>
          </a:p>
          <a:p>
            <a:pPr marL="0" indent="0">
              <a:buNone/>
            </a:pPr>
            <a:r>
              <a:rPr lang="en-US" dirty="0" err="1"/>
              <a:t>getID</a:t>
            </a:r>
            <a:r>
              <a:rPr lang="en-US" dirty="0"/>
              <a:t> and </a:t>
            </a:r>
            <a:r>
              <a:rPr lang="en-US" dirty="0" err="1"/>
              <a:t>setID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getName</a:t>
            </a:r>
            <a:r>
              <a:rPr lang="en-US" dirty="0"/>
              <a:t> and </a:t>
            </a:r>
            <a:r>
              <a:rPr lang="en-US" dirty="0" err="1"/>
              <a:t>setName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getScore</a:t>
            </a:r>
            <a:r>
              <a:rPr lang="en-US" dirty="0"/>
              <a:t> and </a:t>
            </a:r>
            <a:r>
              <a:rPr lang="en-US" dirty="0" err="1"/>
              <a:t>setScore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And a couple of constructors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 // blank </a:t>
            </a:r>
          </a:p>
          <a:p>
            <a:pPr marL="0" indent="0">
              <a:buNone/>
            </a:pPr>
            <a:r>
              <a:rPr lang="en-US" dirty="0"/>
              <a:t>    public Score() {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r>
              <a:rPr lang="en-US" dirty="0"/>
              <a:t> constructor for the 2 data points.</a:t>
            </a:r>
          </a:p>
          <a:p>
            <a:pPr marL="0" indent="0">
              <a:buNone/>
            </a:pPr>
            <a:r>
              <a:rPr lang="en-US" dirty="0"/>
              <a:t>public Score( String name, </a:t>
            </a:r>
            <a:r>
              <a:rPr lang="en-US" dirty="0" err="1"/>
              <a:t>int</a:t>
            </a:r>
            <a:r>
              <a:rPr lang="en-US" dirty="0"/>
              <a:t> score) {</a:t>
            </a:r>
          </a:p>
          <a:p>
            <a:pPr marL="0" indent="0">
              <a:buNone/>
            </a:pPr>
            <a:r>
              <a:rPr lang="en-US" dirty="0"/>
              <a:t>       this.name = name;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this.score</a:t>
            </a:r>
            <a:r>
              <a:rPr lang="en-US" dirty="0"/>
              <a:t> = score;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07860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add entity markup for the db.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/>
              <a:t>@Entity(</a:t>
            </a:r>
            <a:r>
              <a:rPr lang="en-US" dirty="0" err="1"/>
              <a:t>tableName</a:t>
            </a:r>
            <a:r>
              <a:rPr lang="en-US" dirty="0"/>
              <a:t> = </a:t>
            </a:r>
            <a:r>
              <a:rPr lang="en-US" dirty="0" err="1"/>
              <a:t>Score.TABLE_NAME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public class Score {</a:t>
            </a:r>
          </a:p>
          <a:p>
            <a:pPr marL="0" indent="0">
              <a:buNone/>
            </a:pPr>
            <a:r>
              <a:rPr lang="en-US" dirty="0"/>
              <a:t> @</a:t>
            </a:r>
            <a:r>
              <a:rPr lang="en-US" dirty="0" err="1"/>
              <a:t>PrimaryKey</a:t>
            </a:r>
            <a:r>
              <a:rPr lang="en-US" dirty="0"/>
              <a:t>(</a:t>
            </a:r>
            <a:r>
              <a:rPr lang="en-US" dirty="0" err="1"/>
              <a:t>autoGenerate</a:t>
            </a:r>
            <a:r>
              <a:rPr lang="en-US" dirty="0"/>
              <a:t> = true)</a:t>
            </a:r>
          </a:p>
          <a:p>
            <a:pPr marL="0" indent="0">
              <a:buNone/>
            </a:pPr>
            <a:r>
              <a:rPr lang="en-US" dirty="0"/>
              <a:t> @</a:t>
            </a:r>
            <a:r>
              <a:rPr lang="en-US" dirty="0" err="1"/>
              <a:t>ColumnInfo</a:t>
            </a:r>
            <a:r>
              <a:rPr lang="en-US" dirty="0"/>
              <a:t>(index = true, name = COLUMN_ID) </a:t>
            </a:r>
          </a:p>
          <a:p>
            <a:pPr marL="0" indent="0">
              <a:buNone/>
            </a:pPr>
            <a:r>
              <a:rPr lang="en-US" dirty="0"/>
              <a:t>public long id;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@</a:t>
            </a:r>
            <a:r>
              <a:rPr lang="en-US" dirty="0" err="1"/>
              <a:t>ColumnInfo</a:t>
            </a:r>
            <a:r>
              <a:rPr lang="en-US" dirty="0"/>
              <a:t>(name = COLUMN_NAME)</a:t>
            </a:r>
          </a:p>
          <a:p>
            <a:pPr marL="0" indent="0">
              <a:buNone/>
            </a:pPr>
            <a:r>
              <a:rPr lang="en-US" dirty="0"/>
              <a:t>public String name;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@</a:t>
            </a:r>
            <a:r>
              <a:rPr lang="en-US" dirty="0" err="1"/>
              <a:t>ColumnInfo</a:t>
            </a:r>
            <a:r>
              <a:rPr lang="en-US" dirty="0"/>
              <a:t>(name = COLUMN_SCORE)</a:t>
            </a:r>
          </a:p>
          <a:p>
            <a:pPr marL="0" indent="0">
              <a:buNone/>
            </a:pPr>
            <a:r>
              <a:rPr lang="en-US" dirty="0"/>
              <a:t>public </a:t>
            </a:r>
            <a:r>
              <a:rPr lang="en-US" dirty="0" err="1"/>
              <a:t>int</a:t>
            </a:r>
            <a:r>
              <a:rPr lang="en-US" dirty="0"/>
              <a:t> score;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Added constants in the class</a:t>
            </a:r>
          </a:p>
          <a:p>
            <a:r>
              <a:rPr lang="en-US" dirty="0"/>
              <a:t> /** The name of the Score table. */</a:t>
            </a:r>
          </a:p>
          <a:p>
            <a:pPr marL="0" indent="0">
              <a:buNone/>
            </a:pPr>
            <a:r>
              <a:rPr lang="en-US" dirty="0"/>
              <a:t>public static final String TABLE_NAME = "scores";</a:t>
            </a:r>
          </a:p>
          <a:p>
            <a:r>
              <a:rPr lang="en-US" dirty="0"/>
              <a:t>    /** The name of the ID column. */</a:t>
            </a:r>
          </a:p>
          <a:p>
            <a:pPr marL="0" indent="0">
              <a:buNone/>
            </a:pPr>
            <a:r>
              <a:rPr lang="en-US" dirty="0"/>
              <a:t>public static final String COLUMN_ID = </a:t>
            </a:r>
            <a:r>
              <a:rPr lang="en-US" dirty="0" err="1"/>
              <a:t>BaseColumns</a:t>
            </a:r>
            <a:r>
              <a:rPr lang="en-US" dirty="0"/>
              <a:t>._ID;</a:t>
            </a:r>
          </a:p>
          <a:p>
            <a:r>
              <a:rPr lang="en-US" dirty="0"/>
              <a:t>    /** The name of the name column. */</a:t>
            </a:r>
          </a:p>
          <a:p>
            <a:pPr marL="0" indent="0">
              <a:buNone/>
            </a:pPr>
            <a:r>
              <a:rPr lang="en-US" dirty="0"/>
              <a:t>public static final String COLUMN_NAME = "name";</a:t>
            </a:r>
          </a:p>
          <a:p>
            <a:r>
              <a:rPr lang="en-US" dirty="0"/>
              <a:t>    /** The name of the score column. */</a:t>
            </a:r>
          </a:p>
          <a:p>
            <a:pPr marL="0" indent="0">
              <a:buNone/>
            </a:pPr>
            <a:r>
              <a:rPr lang="en-US" dirty="0"/>
              <a:t>public static final String COLUMN_SCORE = "score";</a:t>
            </a:r>
          </a:p>
        </p:txBody>
      </p:sp>
    </p:spTree>
    <p:extLst>
      <p:ext uri="{BB962C8B-B14F-4D97-AF65-F5344CB8AC3E}">
        <p14:creationId xmlns:p14="http://schemas.microsoft.com/office/powerpoint/2010/main" val="2769655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</TotalTime>
  <Words>1961</Words>
  <Application>Microsoft Office PowerPoint</Application>
  <PresentationFormat>Widescreen</PresentationFormat>
  <Paragraphs>238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Tahoma</vt:lpstr>
      <vt:lpstr>Office Theme</vt:lpstr>
      <vt:lpstr>Cosc 5/4730</vt:lpstr>
      <vt:lpstr>Adding to dependencies</vt:lpstr>
      <vt:lpstr>Adding to dependencies</vt:lpstr>
      <vt:lpstr>Other dependencies </vt:lpstr>
      <vt:lpstr>ROOM</vt:lpstr>
      <vt:lpstr>Room Persistence Library</vt:lpstr>
      <vt:lpstr>Room</vt:lpstr>
      <vt:lpstr>First the POJO</vt:lpstr>
      <vt:lpstr>Now add entity markup for the db.</vt:lpstr>
      <vt:lpstr>Data Access Object</vt:lpstr>
      <vt:lpstr>RoomDatabase class</vt:lpstr>
      <vt:lpstr>RoomDatabase class (2)</vt:lpstr>
      <vt:lpstr>Using the Room Database.</vt:lpstr>
      <vt:lpstr>ViewModel and room</vt:lpstr>
      <vt:lpstr>Room, updates, and lifecycle aware.</vt:lpstr>
      <vt:lpstr>Example Android ViewModel.</vt:lpstr>
      <vt:lpstr>MainActivity (or other places)</vt:lpstr>
      <vt:lpstr>Recyclerview and adapter.</vt:lpstr>
      <vt:lpstr>Room and a Content Provider</vt:lpstr>
      <vt:lpstr>Content provider </vt:lpstr>
      <vt:lpstr>Content provider (2)</vt:lpstr>
      <vt:lpstr>Content provider (3)</vt:lpstr>
      <vt:lpstr>Demo code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5/4730</dc:title>
  <dc:creator>James S. Ward</dc:creator>
  <cp:lastModifiedBy>Jim Ward</cp:lastModifiedBy>
  <cp:revision>24</cp:revision>
  <dcterms:created xsi:type="dcterms:W3CDTF">2018-07-23T16:37:55Z</dcterms:created>
  <dcterms:modified xsi:type="dcterms:W3CDTF">2024-09-16T20:48:27Z</dcterms:modified>
</cp:coreProperties>
</file>