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8" r:id="rId6"/>
    <p:sldId id="262" r:id="rId7"/>
    <p:sldId id="266" r:id="rId8"/>
    <p:sldId id="267" r:id="rId9"/>
    <p:sldId id="270" r:id="rId10"/>
    <p:sldId id="274" r:id="rId11"/>
    <p:sldId id="275" r:id="rId12"/>
    <p:sldId id="269" r:id="rId13"/>
    <p:sldId id="260" r:id="rId14"/>
    <p:sldId id="261" r:id="rId15"/>
    <p:sldId id="265" r:id="rId16"/>
    <p:sldId id="271" r:id="rId17"/>
    <p:sldId id="263" r:id="rId18"/>
    <p:sldId id="26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D4776-C34B-4456-8A9B-04637B1A895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B3202-20F4-4EC1-86E8-CA420C54D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6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3151122ce7_0_4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3151122ce7_0_4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161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3151122ce7_0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8" name="Google Shape;608;g3151122ce7_0_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 the practicals, you use ViewModel with Room. However, you can use ViewModel without Room; the goal of ViewModel is to provide data to the UI. If that data changes and the app quits, the changed data is lost if you don't save it somehow.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171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3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5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15600" y="1587060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6443200" y="1587060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11398211" y="63192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1" name="Google Shape;31;p5"/>
          <p:cNvSpPr/>
          <p:nvPr/>
        </p:nvSpPr>
        <p:spPr>
          <a:xfrm>
            <a:off x="-14933" y="-50433"/>
            <a:ext cx="12206800" cy="13580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15600" y="22776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092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3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7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48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9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8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738B0-C088-489E-B23F-1793B96576B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E8F75-17B5-4780-9EAB-9473DAABE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arch/lifecycle/AndroidViewModel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Android Architecture Components</a:t>
            </a:r>
          </a:p>
          <a:p>
            <a:r>
              <a:rPr lang="en-US" dirty="0" err="1"/>
              <a:t>LiveData</a:t>
            </a:r>
            <a:r>
              <a:rPr lang="en-US" dirty="0"/>
              <a:t>, </a:t>
            </a:r>
            <a:r>
              <a:rPr lang="en-US" dirty="0" err="1"/>
              <a:t>ViewModel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4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6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pass context into </a:t>
            </a:r>
            <a:r>
              <a:rPr lang="en-US" dirty="0" err="1"/>
              <a:t>ViewModel</a:t>
            </a:r>
            <a:endParaRPr lang="en-US" dirty="0"/>
          </a:p>
        </p:txBody>
      </p:sp>
      <p:sp>
        <p:nvSpPr>
          <p:cNvPr id="604" name="Google Shape;604;p6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pass context into </a:t>
            </a:r>
            <a:r>
              <a:rPr lang="en-US" dirty="0" err="1">
                <a:sym typeface="Consolas"/>
              </a:rPr>
              <a:t>ViewModel</a:t>
            </a:r>
            <a:r>
              <a:rPr lang="en-US" dirty="0"/>
              <a:t> instances</a:t>
            </a:r>
          </a:p>
          <a:p>
            <a:r>
              <a:rPr lang="en-US" dirty="0"/>
              <a:t>Do not store </a:t>
            </a:r>
            <a:r>
              <a:rPr lang="en-US" dirty="0">
                <a:sym typeface="Consolas"/>
              </a:rPr>
              <a:t>Activity</a:t>
            </a:r>
            <a:r>
              <a:rPr lang="en-US" dirty="0"/>
              <a:t>, </a:t>
            </a:r>
            <a:r>
              <a:rPr lang="en-US" dirty="0">
                <a:sym typeface="Consolas"/>
              </a:rPr>
              <a:t>Fragment</a:t>
            </a:r>
            <a:r>
              <a:rPr lang="en-US" dirty="0"/>
              <a:t>, or </a:t>
            </a:r>
            <a:r>
              <a:rPr lang="en-US" dirty="0">
                <a:sym typeface="Consolas"/>
              </a:rPr>
              <a:t>View</a:t>
            </a:r>
            <a:r>
              <a:rPr lang="en-US" dirty="0"/>
              <a:t> instances or their </a:t>
            </a:r>
            <a:r>
              <a:rPr lang="en-US" dirty="0">
                <a:sym typeface="Consolas"/>
              </a:rPr>
              <a:t>Context</a:t>
            </a:r>
            <a:r>
              <a:rPr lang="en-US" dirty="0"/>
              <a:t> in the </a:t>
            </a:r>
            <a:r>
              <a:rPr lang="en-US" dirty="0" err="1">
                <a:sym typeface="Consolas"/>
              </a:rPr>
              <a:t>ViewModel</a:t>
            </a:r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ym typeface="Consolas"/>
              </a:rPr>
              <a:t>Activity</a:t>
            </a:r>
            <a:r>
              <a:rPr lang="en-US" dirty="0"/>
              <a:t> can be destroyed and created many times during the lifecycle of a </a:t>
            </a:r>
            <a:r>
              <a:rPr lang="en-US" dirty="0" err="1">
                <a:sym typeface="Consolas"/>
              </a:rPr>
              <a:t>ViewModel</a:t>
            </a:r>
            <a:endParaRPr lang="en-US" dirty="0">
              <a:sym typeface="Consolas"/>
            </a:endParaRPr>
          </a:p>
          <a:p>
            <a:r>
              <a:rPr lang="en-US" dirty="0"/>
              <a:t>If you need application context, inherit from </a:t>
            </a:r>
            <a:r>
              <a:rPr lang="en-US" dirty="0" err="1">
                <a:sym typeface="Consolas"/>
                <a:hlinkClick r:id="rId3"/>
              </a:rPr>
              <a:t>AndroidViewModel</a:t>
            </a:r>
            <a:endParaRPr lang="en-US" dirty="0">
              <a:sym typeface="Consolas"/>
            </a:endParaRPr>
          </a:p>
          <a:p>
            <a:pPr lvl="1"/>
            <a:r>
              <a:rPr lang="en-US" dirty="0"/>
              <a:t>It's a </a:t>
            </a:r>
            <a:r>
              <a:rPr lang="en-US" dirty="0" err="1"/>
              <a:t>modelView</a:t>
            </a:r>
            <a:r>
              <a:rPr lang="en-US" dirty="0"/>
              <a:t> that has a constructor that gets application context</a:t>
            </a:r>
          </a:p>
          <a:p>
            <a:pPr lvl="2"/>
            <a:r>
              <a:rPr lang="en-US" dirty="0"/>
              <a:t>and can call </a:t>
            </a:r>
            <a:r>
              <a:rPr lang="en-US" dirty="0" err="1"/>
              <a:t>getApplicationContext</a:t>
            </a:r>
            <a:r>
              <a:rPr lang="en-US" dirty="0"/>
              <a:t>().</a:t>
            </a:r>
          </a:p>
          <a:p>
            <a:pPr lvl="1"/>
            <a:r>
              <a:rPr lang="en-US" dirty="0"/>
              <a:t>you can change any </a:t>
            </a:r>
            <a:r>
              <a:rPr lang="en-US" dirty="0" err="1"/>
              <a:t>ViewModel</a:t>
            </a:r>
            <a:r>
              <a:rPr lang="en-US" dirty="0"/>
              <a:t> to and </a:t>
            </a:r>
            <a:r>
              <a:rPr lang="en-US" dirty="0" err="1"/>
              <a:t>AndroidViewModel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11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6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does not survive app closure</a:t>
            </a:r>
          </a:p>
        </p:txBody>
      </p:sp>
      <p:sp>
        <p:nvSpPr>
          <p:cNvPr id="611" name="Google Shape;611;p64"/>
          <p:cNvSpPr txBox="1">
            <a:spLocks noGrp="1"/>
          </p:cNvSpPr>
          <p:nvPr>
            <p:ph sz="half" idx="1"/>
          </p:nvPr>
        </p:nvSpPr>
        <p:spPr>
          <a:xfrm>
            <a:off x="838200" y="1825625"/>
            <a:ext cx="5679332" cy="4351338"/>
          </a:xfrm>
        </p:spPr>
        <p:txBody>
          <a:bodyPr/>
          <a:lstStyle/>
          <a:p>
            <a:r>
              <a:rPr lang="en-US" dirty="0" err="1">
                <a:sym typeface="Consolas"/>
              </a:rPr>
              <a:t>ViewModel</a:t>
            </a:r>
            <a:r>
              <a:rPr lang="en-US" dirty="0"/>
              <a:t> survives configuration changes, but not app shutdown</a:t>
            </a:r>
          </a:p>
          <a:p>
            <a:r>
              <a:rPr lang="en-US" dirty="0"/>
              <a:t>We will come back to saving data later on.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71473" y="1825625"/>
            <a:ext cx="418305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57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15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LiveData </a:t>
            </a:r>
          </a:p>
          <a:p>
            <a:pPr lvl="1"/>
            <a:r>
              <a:rPr lang="en-US"/>
              <a:t>is lifecycle-aware, meaning it respects the lifecycle of other app components, such as activities, fragments, or services. This awareness ensures LiveData only updates app component </a:t>
            </a:r>
            <a:r>
              <a:rPr lang="en-US" b="1"/>
              <a:t>observers</a:t>
            </a:r>
            <a:r>
              <a:rPr lang="en-US"/>
              <a:t> that are in an active lifecycle state.</a:t>
            </a:r>
          </a:p>
          <a:p>
            <a:pPr lvl="1"/>
            <a:r>
              <a:rPr lang="en-US"/>
              <a:t>easy to make sure the data is always update without worrying about lifecycle changes, including across activates, fragments, and services.</a:t>
            </a:r>
          </a:p>
          <a:p>
            <a:pPr lvl="1"/>
            <a:r>
              <a:rPr lang="en-US"/>
              <a:t>Use with a ViewModel to setup java Object like you normally would.</a:t>
            </a:r>
          </a:p>
          <a:p>
            <a:pPr lvl="1"/>
            <a:r>
              <a:rPr lang="en-US"/>
              <a:t>Uses a method, setValue</a:t>
            </a:r>
          </a:p>
          <a:p>
            <a:pPr lvl="2"/>
            <a:r>
              <a:rPr lang="en-US"/>
              <a:t>Which will then trigger any observers to deal with new data.</a:t>
            </a:r>
          </a:p>
          <a:p>
            <a:r>
              <a:rPr lang="en-US"/>
              <a:t>Use the MutableLiveData&lt;&gt; object.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2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String</a:t>
            </a:r>
          </a:p>
          <a:p>
            <a:pPr marL="457200" lvl="1" indent="0">
              <a:buNone/>
            </a:pPr>
            <a:r>
              <a:rPr lang="en-US" dirty="0" err="1"/>
              <a:t>MutableLiveData</a:t>
            </a:r>
            <a:r>
              <a:rPr lang="en-US" dirty="0"/>
              <a:t>&lt;String&gt; </a:t>
            </a:r>
            <a:r>
              <a:rPr lang="en-US" dirty="0" err="1"/>
              <a:t>myString</a:t>
            </a:r>
            <a:endParaRPr lang="en-US" dirty="0"/>
          </a:p>
          <a:p>
            <a:r>
              <a:rPr lang="en-US" dirty="0"/>
              <a:t>To change the data and trigger the observers</a:t>
            </a:r>
          </a:p>
          <a:p>
            <a:pPr marL="457200" lvl="1" indent="0">
              <a:buNone/>
            </a:pPr>
            <a:r>
              <a:rPr lang="en-US" dirty="0" err="1"/>
              <a:t>myString.</a:t>
            </a:r>
            <a:r>
              <a:rPr lang="en-US" dirty="0" err="1">
                <a:solidFill>
                  <a:srgbClr val="FF0000"/>
                </a:solidFill>
              </a:rPr>
              <a:t>setValue</a:t>
            </a:r>
            <a:r>
              <a:rPr lang="en-US" dirty="0"/>
              <a:t>("hi there");</a:t>
            </a:r>
          </a:p>
          <a:p>
            <a:r>
              <a:rPr lang="en-US" dirty="0"/>
              <a:t>To retrieve the value</a:t>
            </a:r>
          </a:p>
          <a:p>
            <a:pPr lvl="1"/>
            <a:r>
              <a:rPr lang="en-US" dirty="0"/>
              <a:t>String temp = </a:t>
            </a:r>
            <a:r>
              <a:rPr lang="en-US" dirty="0" err="1"/>
              <a:t>myString.</a:t>
            </a:r>
            <a:r>
              <a:rPr lang="en-US" dirty="0" err="1">
                <a:solidFill>
                  <a:srgbClr val="FF0000"/>
                </a:solidFill>
              </a:rPr>
              <a:t>getValue</a:t>
            </a:r>
            <a:r>
              <a:rPr lang="en-US" dirty="0"/>
              <a:t>();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It's required that you use the </a:t>
            </a:r>
            <a:r>
              <a:rPr lang="en-US" dirty="0" err="1"/>
              <a:t>setValue</a:t>
            </a:r>
            <a:r>
              <a:rPr lang="en-US" dirty="0"/>
              <a:t> and </a:t>
            </a:r>
            <a:r>
              <a:rPr lang="en-US" dirty="0" err="1"/>
              <a:t>getValue</a:t>
            </a:r>
            <a:r>
              <a:rPr lang="en-US" dirty="0"/>
              <a:t>.  Otherwise the observers will not be triggered.</a:t>
            </a:r>
          </a:p>
        </p:txBody>
      </p:sp>
    </p:spTree>
    <p:extLst>
      <p:ext uri="{BB962C8B-B14F-4D97-AF65-F5344CB8AC3E}">
        <p14:creationId xmlns:p14="http://schemas.microsoft.com/office/powerpoint/2010/main" val="2190063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err="1"/>
              <a:t>liveData</a:t>
            </a:r>
            <a:r>
              <a:rPr lang="en-US" dirty="0"/>
              <a:t> with the </a:t>
            </a:r>
            <a:r>
              <a:rPr lang="en-US" dirty="0" err="1"/>
              <a:t>ViewModel</a:t>
            </a:r>
            <a:r>
              <a:rPr lang="en-US" dirty="0"/>
              <a:t> to provide an easy way to add observers.</a:t>
            </a:r>
          </a:p>
          <a:p>
            <a:r>
              <a:rPr lang="en-US" dirty="0"/>
              <a:t>Public class </a:t>
            </a:r>
            <a:r>
              <a:rPr lang="en-US" dirty="0" err="1"/>
              <a:t>DataViewModel</a:t>
            </a:r>
            <a:r>
              <a:rPr lang="en-US" dirty="0"/>
              <a:t> extends </a:t>
            </a:r>
            <a:r>
              <a:rPr lang="en-US" dirty="0" err="1"/>
              <a:t>ViewModel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	private </a:t>
            </a:r>
            <a:r>
              <a:rPr lang="en-US" dirty="0" err="1"/>
              <a:t>MutableLiveData</a:t>
            </a:r>
            <a:r>
              <a:rPr lang="en-US" dirty="0"/>
              <a:t>&lt;</a:t>
            </a:r>
            <a:r>
              <a:rPr lang="en-US" dirty="0" err="1"/>
              <a:t>dataObj</a:t>
            </a:r>
            <a:r>
              <a:rPr lang="en-US" dirty="0"/>
              <a:t>&gt; data;  //POJO</a:t>
            </a:r>
          </a:p>
          <a:p>
            <a:pPr marL="0" indent="0">
              <a:buNone/>
            </a:pPr>
            <a:r>
              <a:rPr lang="en-US" dirty="0"/>
              <a:t>	private </a:t>
            </a:r>
            <a:r>
              <a:rPr lang="en-US" dirty="0" err="1"/>
              <a:t>MutableLiveData</a:t>
            </a:r>
            <a:r>
              <a:rPr lang="en-US" dirty="0"/>
              <a:t>&lt;String&gt; </a:t>
            </a:r>
            <a:r>
              <a:rPr lang="en-US" dirty="0" err="1"/>
              <a:t>myString</a:t>
            </a:r>
            <a:r>
              <a:rPr lang="en-US" dirty="0"/>
              <a:t>;  //a string.</a:t>
            </a:r>
          </a:p>
          <a:p>
            <a:r>
              <a:rPr lang="en-US" dirty="0"/>
              <a:t>Provide get and set methods for the data </a:t>
            </a:r>
          </a:p>
          <a:p>
            <a:pPr lvl="1"/>
            <a:r>
              <a:rPr lang="en-US" dirty="0"/>
              <a:t>they should use the </a:t>
            </a:r>
            <a:r>
              <a:rPr lang="en-US" dirty="0" err="1"/>
              <a:t>getValue</a:t>
            </a:r>
            <a:r>
              <a:rPr lang="en-US" dirty="0"/>
              <a:t> and </a:t>
            </a:r>
            <a:r>
              <a:rPr lang="en-US" dirty="0" err="1"/>
              <a:t>setValue</a:t>
            </a:r>
            <a:r>
              <a:rPr lang="en-US" dirty="0"/>
              <a:t> methods.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458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also need to provide a method for the observers.</a:t>
            </a:r>
          </a:p>
          <a:p>
            <a:pPr lvl="1"/>
            <a:r>
              <a:rPr lang="en-US" dirty="0"/>
              <a:t>it needs to return a </a:t>
            </a:r>
            <a:r>
              <a:rPr lang="en-US" dirty="0" err="1"/>
              <a:t>LiveData</a:t>
            </a:r>
            <a:r>
              <a:rPr lang="en-US" dirty="0"/>
              <a:t>&lt;object&gt; for each </a:t>
            </a:r>
            <a:r>
              <a:rPr lang="en-US" dirty="0" err="1"/>
              <a:t>MutableLiveData</a:t>
            </a:r>
            <a:r>
              <a:rPr lang="en-US" dirty="0"/>
              <a:t>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public </a:t>
            </a:r>
            <a:r>
              <a:rPr lang="en-US" dirty="0" err="1"/>
              <a:t>LiveData</a:t>
            </a:r>
            <a:r>
              <a:rPr lang="en-US" dirty="0"/>
              <a:t>&lt;String&gt; </a:t>
            </a:r>
            <a:r>
              <a:rPr lang="en-US" dirty="0" err="1"/>
              <a:t>getStr</a:t>
            </a:r>
            <a:r>
              <a:rPr lang="en-US" dirty="0"/>
              <a:t>() {	return </a:t>
            </a:r>
            <a:r>
              <a:rPr lang="en-US" dirty="0" err="1"/>
              <a:t>myString</a:t>
            </a:r>
            <a:r>
              <a:rPr lang="en-US" dirty="0"/>
              <a:t>; }</a:t>
            </a:r>
          </a:p>
          <a:p>
            <a:r>
              <a:rPr lang="en-US" dirty="0"/>
              <a:t>Since no constructors, this is a better solution:</a:t>
            </a:r>
          </a:p>
          <a:p>
            <a:pPr marL="0" indent="0">
              <a:buNone/>
            </a:pPr>
            <a:r>
              <a:rPr lang="en-US" dirty="0"/>
              <a:t> public </a:t>
            </a:r>
            <a:r>
              <a:rPr lang="en-US" dirty="0" err="1"/>
              <a:t>LiveData</a:t>
            </a:r>
            <a:r>
              <a:rPr lang="en-US" dirty="0"/>
              <a:t>&lt;</a:t>
            </a:r>
            <a:r>
              <a:rPr lang="en-US" dirty="0" err="1"/>
              <a:t>dataObj</a:t>
            </a:r>
            <a:r>
              <a:rPr lang="en-US" dirty="0"/>
              <a:t>&gt; </a:t>
            </a:r>
            <a:r>
              <a:rPr lang="en-US" dirty="0" err="1"/>
              <a:t>getData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if (data == null) {</a:t>
            </a:r>
          </a:p>
          <a:p>
            <a:pPr marL="0" indent="0">
              <a:buNone/>
            </a:pPr>
            <a:r>
              <a:rPr lang="en-US" dirty="0"/>
              <a:t>            data = new </a:t>
            </a:r>
            <a:r>
              <a:rPr lang="en-US" dirty="0" err="1"/>
              <a:t>MutableLiveData</a:t>
            </a:r>
            <a:r>
              <a:rPr lang="en-US" dirty="0"/>
              <a:t>&lt;</a:t>
            </a:r>
            <a:r>
              <a:rPr lang="en-US" dirty="0" err="1"/>
              <a:t>dataObj</a:t>
            </a:r>
            <a:r>
              <a:rPr lang="en-US" dirty="0"/>
              <a:t>&gt;();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data.setValue</a:t>
            </a:r>
            <a:r>
              <a:rPr lang="en-US" dirty="0"/>
              <a:t>(new </a:t>
            </a:r>
            <a:r>
              <a:rPr lang="en-US" dirty="0" err="1"/>
              <a:t>dataObj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return data;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09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MainActivity</a:t>
            </a:r>
            <a:r>
              <a:rPr lang="en-US" dirty="0"/>
              <a:t>/fragment  and Observers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Delcare</a:t>
            </a:r>
            <a:r>
              <a:rPr lang="en-US" dirty="0"/>
              <a:t> the </a:t>
            </a:r>
            <a:r>
              <a:rPr lang="en-US" dirty="0" err="1"/>
              <a:t>viewModel</a:t>
            </a:r>
            <a:r>
              <a:rPr lang="en-US" dirty="0"/>
              <a:t> in the activity, fragment, </a:t>
            </a:r>
            <a:r>
              <a:rPr lang="en-US" dirty="0" err="1"/>
              <a:t>etc</a:t>
            </a:r>
            <a:r>
              <a:rPr lang="en-US" dirty="0"/>
              <a:t> to use them</a:t>
            </a:r>
          </a:p>
          <a:p>
            <a:pPr marL="0" indent="0">
              <a:buNone/>
            </a:pPr>
            <a:r>
              <a:rPr lang="en-US" dirty="0" err="1"/>
              <a:t>DataViewModel</a:t>
            </a: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 = new </a:t>
            </a:r>
            <a:r>
              <a:rPr lang="en-US" dirty="0" err="1"/>
              <a:t>ViewModelProvider</a:t>
            </a:r>
            <a:r>
              <a:rPr lang="en-US" dirty="0"/>
              <a:t>(this).get(</a:t>
            </a:r>
            <a:r>
              <a:rPr lang="en-US" dirty="0" err="1"/>
              <a:t>DataViewModel.class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Where this could the activity, fragment in a fragment, change to </a:t>
            </a:r>
            <a:r>
              <a:rPr lang="en-US" dirty="0" err="1"/>
              <a:t>requireActivity</a:t>
            </a:r>
            <a:r>
              <a:rPr lang="en-US" dirty="0"/>
              <a:t>()</a:t>
            </a:r>
          </a:p>
          <a:p>
            <a:r>
              <a:rPr lang="en-US" dirty="0"/>
              <a:t>And declare the observer and action.</a:t>
            </a:r>
          </a:p>
          <a:p>
            <a:pPr marL="457200" lvl="1" indent="0">
              <a:buNone/>
            </a:pPr>
            <a:r>
              <a:rPr lang="en-US" dirty="0" err="1"/>
              <a:t>mViewModel.</a:t>
            </a:r>
            <a:r>
              <a:rPr lang="en-US" dirty="0" err="1">
                <a:solidFill>
                  <a:srgbClr val="0070C0"/>
                </a:solidFill>
              </a:rPr>
              <a:t>getData</a:t>
            </a:r>
            <a:r>
              <a:rPr lang="en-US" dirty="0">
                <a:solidFill>
                  <a:srgbClr val="0070C0"/>
                </a:solidFill>
              </a:rPr>
              <a:t>()</a:t>
            </a:r>
            <a:r>
              <a:rPr lang="en-US" dirty="0"/>
              <a:t>.observe(this, new Observer&lt;</a:t>
            </a:r>
            <a:r>
              <a:rPr lang="en-US" dirty="0" err="1"/>
              <a:t>dataObj</a:t>
            </a:r>
            <a:r>
              <a:rPr lang="en-US" dirty="0"/>
              <a:t>&gt;() {</a:t>
            </a:r>
          </a:p>
          <a:p>
            <a:pPr marL="457200" lvl="1" indent="0">
              <a:buNone/>
            </a:pPr>
            <a:r>
              <a:rPr lang="en-US" dirty="0"/>
              <a:t>            @Override</a:t>
            </a:r>
          </a:p>
          <a:p>
            <a:pPr marL="457200" lvl="1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onChanged</a:t>
            </a:r>
            <a:r>
              <a:rPr lang="en-US" dirty="0"/>
              <a:t>(@</a:t>
            </a:r>
            <a:r>
              <a:rPr lang="en-US" dirty="0" err="1"/>
              <a:t>Nullable</a:t>
            </a:r>
            <a:r>
              <a:rPr lang="en-US" dirty="0"/>
              <a:t> </a:t>
            </a:r>
            <a:r>
              <a:rPr lang="en-US" dirty="0" err="1"/>
              <a:t>dataObj</a:t>
            </a:r>
            <a:r>
              <a:rPr lang="en-US" dirty="0"/>
              <a:t> data) {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err="1"/>
              <a:t>tv_count.setText</a:t>
            </a:r>
            <a:r>
              <a:rPr lang="en-US" dirty="0"/>
              <a:t>(</a:t>
            </a:r>
            <a:r>
              <a:rPr lang="en-US" dirty="0" err="1"/>
              <a:t>data.getCount</a:t>
            </a:r>
            <a:r>
              <a:rPr lang="en-US" dirty="0"/>
              <a:t>());  //where </a:t>
            </a:r>
            <a:r>
              <a:rPr lang="en-US" dirty="0" err="1"/>
              <a:t>tv_count</a:t>
            </a:r>
            <a:r>
              <a:rPr lang="en-US" dirty="0"/>
              <a:t> is a text view.</a:t>
            </a:r>
          </a:p>
          <a:p>
            <a:pPr marL="457200" lvl="1" indent="0">
              <a:buNone/>
            </a:pPr>
            <a:r>
              <a:rPr lang="en-US" dirty="0"/>
              <a:t>            }</a:t>
            </a:r>
          </a:p>
          <a:p>
            <a:pPr marL="457200" lvl="1" indent="0">
              <a:buNone/>
            </a:pPr>
            <a:r>
              <a:rPr lang="en-US" dirty="0"/>
              <a:t>        });</a:t>
            </a:r>
          </a:p>
          <a:p>
            <a:r>
              <a:rPr lang="en-US" dirty="0"/>
              <a:t>To change the data call the setter</a:t>
            </a:r>
          </a:p>
          <a:p>
            <a:pPr marL="457200" lvl="1" indent="0">
              <a:buNone/>
            </a:pPr>
            <a:r>
              <a:rPr lang="en-US" dirty="0" err="1"/>
              <a:t>mViewModel.setCount</a:t>
            </a:r>
            <a:r>
              <a:rPr lang="en-US" dirty="0"/>
              <a:t>(3); //for example, set count to 3.</a:t>
            </a:r>
          </a:p>
          <a:p>
            <a:pPr lvl="1"/>
            <a:r>
              <a:rPr lang="en-US" dirty="0"/>
              <a:t>This will trigger the observer above to change the </a:t>
            </a:r>
            <a:r>
              <a:rPr lang="en-US" dirty="0" err="1"/>
              <a:t>textView</a:t>
            </a:r>
            <a:r>
              <a:rPr lang="en-US" dirty="0"/>
              <a:t> count as well.</a:t>
            </a:r>
          </a:p>
        </p:txBody>
      </p:sp>
    </p:spTree>
    <p:extLst>
      <p:ext uri="{BB962C8B-B14F-4D97-AF65-F5344CB8AC3E}">
        <p14:creationId xmlns:p14="http://schemas.microsoft.com/office/powerpoint/2010/main" val="404379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there is an instance of your </a:t>
            </a:r>
            <a:r>
              <a:rPr lang="en-US" dirty="0" err="1"/>
              <a:t>ViewModel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Changing the example </a:t>
            </a:r>
            <a:r>
              <a:rPr lang="en-US" dirty="0" err="1"/>
              <a:t>setcount</a:t>
            </a:r>
            <a:r>
              <a:rPr lang="en-US" dirty="0"/>
              <a:t> to 3, could also update the activity and any fragments, plus services.  If they are foreground, otherwise they will be notified when they become active again.</a:t>
            </a:r>
          </a:p>
          <a:p>
            <a:pPr lvl="1"/>
            <a:r>
              <a:rPr lang="en-US" dirty="0"/>
              <a:t>This assumes they have declared observers in each as well.</a:t>
            </a:r>
          </a:p>
          <a:p>
            <a:pPr lvl="1"/>
            <a:r>
              <a:rPr lang="en-US" dirty="0"/>
              <a:t>Any new fragments/services would also get the data as they start.</a:t>
            </a:r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liveDataDemo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36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4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Lifecycle</a:t>
            </a:r>
          </a:p>
          <a:p>
            <a:pPr lvl="1"/>
            <a:r>
              <a:rPr lang="en-US" dirty="0" err="1"/>
              <a:t>LiveData</a:t>
            </a:r>
            <a:r>
              <a:rPr lang="en-US" dirty="0"/>
              <a:t> and </a:t>
            </a:r>
            <a:r>
              <a:rPr lang="en-US" dirty="0" err="1"/>
              <a:t>ViewModel</a:t>
            </a:r>
            <a:r>
              <a:rPr lang="en-US" dirty="0"/>
              <a:t>  with </a:t>
            </a:r>
            <a:r>
              <a:rPr lang="en-US" dirty="0" err="1"/>
              <a:t>LifecycleObservers</a:t>
            </a:r>
            <a:r>
              <a:rPr lang="en-US" dirty="0"/>
              <a:t> and </a:t>
            </a:r>
            <a:r>
              <a:rPr lang="en-US" dirty="0" err="1"/>
              <a:t>LifecyclerOwner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err="1"/>
              <a:t>ViewModel</a:t>
            </a:r>
            <a:r>
              <a:rPr lang="en-US" dirty="0"/>
              <a:t> is where data can now be stored outside of the activity.  </a:t>
            </a:r>
          </a:p>
          <a:p>
            <a:pPr lvl="2"/>
            <a:r>
              <a:rPr lang="en-US" dirty="0"/>
              <a:t>and It can be referenced in the layout as well.</a:t>
            </a:r>
          </a:p>
          <a:p>
            <a:pPr lvl="2"/>
            <a:r>
              <a:rPr lang="en-US" dirty="0"/>
              <a:t>You don't necessary need callbacks, because all the fragment in an activity will have access to the same </a:t>
            </a:r>
            <a:r>
              <a:rPr lang="en-US" dirty="0" err="1"/>
              <a:t>ViewModel</a:t>
            </a:r>
            <a:r>
              <a:rPr lang="en-US" dirty="0"/>
              <a:t> data.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Combining </a:t>
            </a:r>
            <a:r>
              <a:rPr lang="en-US" dirty="0" err="1"/>
              <a:t>LiveData</a:t>
            </a:r>
            <a:r>
              <a:rPr lang="en-US" dirty="0"/>
              <a:t> with a </a:t>
            </a:r>
            <a:r>
              <a:rPr lang="en-US" dirty="0" err="1"/>
              <a:t>ViewModel</a:t>
            </a:r>
            <a:r>
              <a:rPr lang="en-US" dirty="0"/>
              <a:t>, we introduce the first of many "G Magic" actions</a:t>
            </a:r>
          </a:p>
          <a:p>
            <a:pPr lvl="2"/>
            <a:r>
              <a:rPr lang="en-US" dirty="0"/>
              <a:t>The screen can be set to "auto" update when data is changed at in </a:t>
            </a:r>
            <a:r>
              <a:rPr lang="en-US" dirty="0" err="1"/>
              <a:t>ViewModel</a:t>
            </a:r>
            <a:r>
              <a:rPr lang="en-US" dirty="0"/>
              <a:t> in another fragment or even an activity.</a:t>
            </a:r>
          </a:p>
        </p:txBody>
      </p:sp>
    </p:spTree>
    <p:extLst>
      <p:ext uri="{BB962C8B-B14F-4D97-AF65-F5344CB8AC3E}">
        <p14:creationId xmlns:p14="http://schemas.microsoft.com/office/powerpoint/2010/main" val="24990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LiveData</a:t>
            </a:r>
            <a:r>
              <a:rPr lang="en-US" dirty="0"/>
              <a:t> and </a:t>
            </a:r>
            <a:r>
              <a:rPr lang="en-US" dirty="0" err="1"/>
              <a:t>ViewModel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9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Dependencies section of the build </a:t>
            </a:r>
          </a:p>
          <a:p>
            <a:r>
              <a:rPr lang="en-US" dirty="0"/>
              <a:t>just </a:t>
            </a:r>
            <a:r>
              <a:rPr lang="en-US" dirty="0" err="1"/>
              <a:t>ViewModel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implementation "androidx.lifecycle:lifecycle-viewmodel:2.8.4"</a:t>
            </a:r>
          </a:p>
          <a:p>
            <a:r>
              <a:rPr lang="en-US" dirty="0"/>
              <a:t>just </a:t>
            </a:r>
            <a:r>
              <a:rPr lang="en-US" dirty="0" err="1"/>
              <a:t>LiveData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implementation "androidx.lifecycle:lifecycle-livedata:2.8.4"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Normally you want to include both.</a:t>
            </a:r>
          </a:p>
        </p:txBody>
      </p:sp>
    </p:spTree>
    <p:extLst>
      <p:ext uri="{BB962C8B-B14F-4D97-AF65-F5344CB8AC3E}">
        <p14:creationId xmlns:p14="http://schemas.microsoft.com/office/powerpoint/2010/main" val="125149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 (version 2.4+)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 POJO</a:t>
            </a:r>
          </a:p>
        </p:txBody>
      </p:sp>
    </p:spTree>
    <p:extLst>
      <p:ext uri="{BB962C8B-B14F-4D97-AF65-F5344CB8AC3E}">
        <p14:creationId xmlns:p14="http://schemas.microsoft.com/office/powerpoint/2010/main" val="46635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its core, it just a the POJO (Plain Old Java Object)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ViewModelDemo</a:t>
            </a:r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DataViewModel</a:t>
            </a:r>
            <a:r>
              <a:rPr lang="en-US" dirty="0"/>
              <a:t> extends </a:t>
            </a:r>
            <a:r>
              <a:rPr lang="en-US" dirty="0" err="1"/>
              <a:t>ViewModel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count=0;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myObject</a:t>
            </a:r>
            <a:r>
              <a:rPr lang="en-US" dirty="0"/>
              <a:t> stuff; //a java object you created.</a:t>
            </a:r>
          </a:p>
          <a:p>
            <a:pPr marL="0" indent="0">
              <a:buNone/>
            </a:pPr>
            <a:r>
              <a:rPr lang="en-US" dirty="0"/>
              <a:t>	private string </a:t>
            </a:r>
            <a:r>
              <a:rPr lang="en-US" dirty="0" err="1"/>
              <a:t>myString</a:t>
            </a:r>
            <a:r>
              <a:rPr lang="en-US" dirty="0"/>
              <a:t>;  //a string.</a:t>
            </a:r>
          </a:p>
          <a:p>
            <a:r>
              <a:rPr lang="en-US" dirty="0"/>
              <a:t>Provide get and set methods for the data just like always.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383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Declare the </a:t>
            </a:r>
            <a:r>
              <a:rPr lang="en-US" dirty="0" err="1"/>
              <a:t>viewModel</a:t>
            </a:r>
            <a:r>
              <a:rPr lang="en-US" dirty="0"/>
              <a:t> in the activity, fragment, </a:t>
            </a:r>
            <a:r>
              <a:rPr lang="en-US" dirty="0" err="1"/>
              <a:t>etc</a:t>
            </a:r>
            <a:r>
              <a:rPr lang="en-US" dirty="0"/>
              <a:t> to use them</a:t>
            </a:r>
          </a:p>
          <a:p>
            <a:pPr marL="0" indent="0">
              <a:buNone/>
            </a:pPr>
            <a:r>
              <a:rPr lang="en-US" dirty="0" err="1"/>
              <a:t>DataViewModel</a:t>
            </a: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 = new </a:t>
            </a:r>
            <a:r>
              <a:rPr lang="en-US" dirty="0" err="1"/>
              <a:t>ViewModelProvider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).get(</a:t>
            </a:r>
            <a:r>
              <a:rPr lang="en-US" dirty="0" err="1"/>
              <a:t>DataViewModel.class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 is the activity.  Fragments use </a:t>
            </a:r>
            <a:r>
              <a:rPr lang="en-US" dirty="0" err="1"/>
              <a:t>requireActivity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kotlin</a:t>
            </a:r>
            <a:r>
              <a:rPr lang="en-US" dirty="0"/>
              <a:t>:  </a:t>
            </a:r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 = </a:t>
            </a:r>
            <a:r>
              <a:rPr lang="en-US" dirty="0" err="1"/>
              <a:t>ViewModelProvider</a:t>
            </a:r>
            <a:r>
              <a:rPr lang="en-US" dirty="0"/>
              <a:t>(this).get(</a:t>
            </a:r>
            <a:r>
              <a:rPr lang="en-US" dirty="0" err="1"/>
              <a:t>DataViewModel</a:t>
            </a:r>
            <a:r>
              <a:rPr lang="en-US" dirty="0"/>
              <a:t>::class.java)</a:t>
            </a:r>
          </a:p>
          <a:p>
            <a:pPr lvl="2"/>
            <a:r>
              <a:rPr lang="en-US" dirty="0"/>
              <a:t>Note, the model DOES NOT need to be in java.  Even in </a:t>
            </a:r>
            <a:r>
              <a:rPr lang="en-US" dirty="0" err="1"/>
              <a:t>kotlin</a:t>
            </a:r>
            <a:r>
              <a:rPr lang="en-US" dirty="0"/>
              <a:t>, uses the same class.java.</a:t>
            </a:r>
          </a:p>
          <a:p>
            <a:r>
              <a:rPr lang="en-US" dirty="0"/>
              <a:t>This </a:t>
            </a:r>
            <a:r>
              <a:rPr lang="en-US" dirty="0" err="1"/>
              <a:t>ViewModel</a:t>
            </a:r>
            <a:r>
              <a:rPr lang="en-US" dirty="0"/>
              <a:t> now exists in the activity, but it is separate.  </a:t>
            </a:r>
          </a:p>
          <a:p>
            <a:pPr lvl="1"/>
            <a:r>
              <a:rPr lang="en-US" dirty="0"/>
              <a:t>It can be accessed by activity and all it fragments very easily.</a:t>
            </a:r>
          </a:p>
          <a:p>
            <a:pPr lvl="1"/>
            <a:r>
              <a:rPr lang="en-US" dirty="0"/>
              <a:t>We now have a shared "memory" space of variables. </a:t>
            </a:r>
          </a:p>
          <a:p>
            <a:pPr lvl="2"/>
            <a:r>
              <a:rPr lang="en-US" dirty="0"/>
              <a:t>Now, we have a set of shared data per screen.</a:t>
            </a:r>
          </a:p>
          <a:p>
            <a:pPr lvl="2"/>
            <a:r>
              <a:rPr lang="en-US" dirty="0"/>
              <a:t>There are ways to share between activities, but it's much more complex and needs a </a:t>
            </a:r>
            <a:r>
              <a:rPr lang="en-US" dirty="0" err="1"/>
              <a:t>viewModelFactory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3479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you use the </a:t>
            </a:r>
            <a:r>
              <a:rPr lang="en-US" dirty="0" err="1"/>
              <a:t>ViewModel</a:t>
            </a:r>
            <a:r>
              <a:rPr lang="en-US" dirty="0"/>
              <a:t>, just like any data object.</a:t>
            </a:r>
          </a:p>
          <a:p>
            <a:pPr lvl="1"/>
            <a:r>
              <a:rPr lang="en-US" dirty="0"/>
              <a:t>learns into the MVC </a:t>
            </a:r>
          </a:p>
          <a:p>
            <a:r>
              <a:rPr lang="en-US" dirty="0"/>
              <a:t>The main difference it that every fragment and the activity will see the same data</a:t>
            </a:r>
          </a:p>
          <a:p>
            <a:pPr lvl="1"/>
            <a:r>
              <a:rPr lang="en-US" dirty="0"/>
              <a:t>and the variable is local to the fragments and activity.</a:t>
            </a:r>
          </a:p>
        </p:txBody>
      </p:sp>
    </p:spTree>
    <p:extLst>
      <p:ext uri="{BB962C8B-B14F-4D97-AF65-F5344CB8AC3E}">
        <p14:creationId xmlns:p14="http://schemas.microsoft.com/office/powerpoint/2010/main" val="291493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ViewModel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 and a weird problem.</a:t>
            </a:r>
          </a:p>
          <a:p>
            <a:pPr lvl="1"/>
            <a:r>
              <a:rPr lang="en-US" dirty="0"/>
              <a:t>While we can have constructors if you use just a </a:t>
            </a:r>
            <a:r>
              <a:rPr lang="en-US" dirty="0" err="1"/>
              <a:t>ViewModel</a:t>
            </a:r>
            <a:endParaRPr lang="en-US" dirty="0"/>
          </a:p>
          <a:p>
            <a:pPr lvl="1"/>
            <a:r>
              <a:rPr lang="en-US" dirty="0"/>
              <a:t>When combined with a  </a:t>
            </a:r>
            <a:r>
              <a:rPr lang="en-US" dirty="0" err="1"/>
              <a:t>LiveData</a:t>
            </a:r>
            <a:r>
              <a:rPr lang="en-US" dirty="0"/>
              <a:t> object and observers.  The constructors can not be called.</a:t>
            </a:r>
          </a:p>
          <a:p>
            <a:pPr lvl="1"/>
            <a:r>
              <a:rPr lang="en-US" dirty="0"/>
              <a:t>You will need to create a </a:t>
            </a:r>
            <a:r>
              <a:rPr lang="en-US" dirty="0" err="1"/>
              <a:t>viewModelFactory</a:t>
            </a:r>
            <a:r>
              <a:rPr lang="en-US" dirty="0"/>
              <a:t> that could need call the constructor.</a:t>
            </a:r>
          </a:p>
        </p:txBody>
      </p:sp>
    </p:spTree>
    <p:extLst>
      <p:ext uri="{BB962C8B-B14F-4D97-AF65-F5344CB8AC3E}">
        <p14:creationId xmlns:p14="http://schemas.microsoft.com/office/powerpoint/2010/main" val="197176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1166</Words>
  <Application>Microsoft Office PowerPoint</Application>
  <PresentationFormat>Widescreen</PresentationFormat>
  <Paragraphs>133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Tahoma</vt:lpstr>
      <vt:lpstr>Office Theme</vt:lpstr>
      <vt:lpstr>Cosc 5/4730</vt:lpstr>
      <vt:lpstr>Architecture Components</vt:lpstr>
      <vt:lpstr>LiveData and ViewModel</vt:lpstr>
      <vt:lpstr>Adding to dependencies</vt:lpstr>
      <vt:lpstr>ViewModel  (version 2.4+)</vt:lpstr>
      <vt:lpstr>ViewModel</vt:lpstr>
      <vt:lpstr>ViewModel (2)</vt:lpstr>
      <vt:lpstr>ViewModel (3)</vt:lpstr>
      <vt:lpstr>ViewModel (4)</vt:lpstr>
      <vt:lpstr>Do not pass context into ViewModel</vt:lpstr>
      <vt:lpstr>ViewModel does not survive app closure</vt:lpstr>
      <vt:lpstr>LiveData</vt:lpstr>
      <vt:lpstr>LiveData</vt:lpstr>
      <vt:lpstr>example</vt:lpstr>
      <vt:lpstr>ViewModel and LiveData</vt:lpstr>
      <vt:lpstr>ViewModel and LiveData (2)</vt:lpstr>
      <vt:lpstr>MainActivity/fragment  and Observers</vt:lpstr>
      <vt:lpstr>ViewModel (3)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5/4735</dc:title>
  <dc:creator>James S. Ward</dc:creator>
  <cp:lastModifiedBy>Jim Ward</cp:lastModifiedBy>
  <cp:revision>13</cp:revision>
  <dcterms:created xsi:type="dcterms:W3CDTF">2019-08-01T20:18:35Z</dcterms:created>
  <dcterms:modified xsi:type="dcterms:W3CDTF">2024-08-29T21:58:12Z</dcterms:modified>
</cp:coreProperties>
</file>