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6" r:id="rId5"/>
    <p:sldId id="282" r:id="rId6"/>
    <p:sldId id="287" r:id="rId7"/>
    <p:sldId id="292" r:id="rId8"/>
    <p:sldId id="285" r:id="rId9"/>
    <p:sldId id="289" r:id="rId10"/>
    <p:sldId id="290" r:id="rId11"/>
    <p:sldId id="276" r:id="rId12"/>
    <p:sldId id="291" r:id="rId13"/>
    <p:sldId id="278" r:id="rId14"/>
    <p:sldId id="294" r:id="rId15"/>
    <p:sldId id="295" r:id="rId16"/>
    <p:sldId id="296" r:id="rId17"/>
    <p:sldId id="258" r:id="rId18"/>
    <p:sldId id="29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reference/android/media/MediaRecorder.html#setOutputFormat%28int%29" TargetMode="External"/><Relationship Id="rId2" Type="http://schemas.openxmlformats.org/officeDocument/2006/relationships/hyperlink" Target="http://developer.android.com/reference/android/media/MediaRecorder.AudioSource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ndroid.com/guide/topics/media/index.html" TargetMode="External"/><Relationship Id="rId2" Type="http://schemas.openxmlformats.org/officeDocument/2006/relationships/hyperlink" Target="http://developer.android.com/intl/zh-CN/guide/topics/media/index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Multimedia Part 1:</a:t>
            </a:r>
          </a:p>
          <a:p>
            <a:r>
              <a:rPr lang="en-US" dirty="0"/>
              <a:t>Audio media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Audio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need to set the following permissions in the AndroidManifest.xml file</a:t>
            </a:r>
          </a:p>
          <a:p>
            <a:pPr lvl="1"/>
            <a:r>
              <a:rPr lang="en-US" dirty="0" err="1"/>
              <a:t>android.permission.RECORD_AUDIO</a:t>
            </a:r>
            <a:endParaRPr lang="en-US" dirty="0"/>
          </a:p>
          <a:p>
            <a:pPr lvl="2"/>
            <a:r>
              <a:rPr lang="en-US" dirty="0"/>
              <a:t>required for all APIs</a:t>
            </a:r>
          </a:p>
          <a:p>
            <a:pPr lvl="1"/>
            <a:r>
              <a:rPr lang="en-US" dirty="0" err="1"/>
              <a:t>android.permission.WRITE_EXTERNAL_STORAGE</a:t>
            </a:r>
            <a:endParaRPr lang="en-US" dirty="0"/>
          </a:p>
          <a:p>
            <a:pPr lvl="2"/>
            <a:r>
              <a:rPr lang="en-US" dirty="0"/>
              <a:t>required for API 23 to 28.   </a:t>
            </a:r>
          </a:p>
          <a:p>
            <a:pPr lvl="2"/>
            <a:r>
              <a:rPr lang="en-US" dirty="0"/>
              <a:t>as of API 29, it's depreciated.</a:t>
            </a:r>
          </a:p>
          <a:p>
            <a:pPr lvl="3"/>
            <a:r>
              <a:rPr lang="en-US" dirty="0"/>
              <a:t>But you can write audio/video files to the </a:t>
            </a:r>
            <a:r>
              <a:rPr lang="en-US" dirty="0" err="1"/>
              <a:t>sdcard</a:t>
            </a:r>
            <a:r>
              <a:rPr lang="en-US" dirty="0"/>
              <a:t> without needed permissions through the </a:t>
            </a:r>
            <a:r>
              <a:rPr lang="en-US" dirty="0" err="1"/>
              <a:t>mediastore</a:t>
            </a:r>
            <a:r>
              <a:rPr lang="en-US" dirty="0"/>
              <a:t> </a:t>
            </a:r>
            <a:r>
              <a:rPr lang="en-US" dirty="0" err="1"/>
              <a:t>ContentResolver</a:t>
            </a:r>
            <a:r>
              <a:rPr lang="en-US" dirty="0"/>
              <a:t>, which is what the examples now use.</a:t>
            </a:r>
          </a:p>
        </p:txBody>
      </p:sp>
    </p:spTree>
    <p:extLst>
      <p:ext uri="{BB962C8B-B14F-4D97-AF65-F5344CB8AC3E}">
        <p14:creationId xmlns:p14="http://schemas.microsoft.com/office/powerpoint/2010/main" val="139553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 private void </a:t>
            </a:r>
            <a:r>
              <a:rPr lang="en-US" dirty="0" err="1"/>
              <a:t>startRecording</a:t>
            </a:r>
            <a:r>
              <a:rPr lang="en-US" dirty="0"/>
              <a:t>() {</a:t>
            </a:r>
          </a:p>
          <a:p>
            <a:r>
              <a:rPr lang="en-US" dirty="0"/>
              <a:t>get </a:t>
            </a:r>
            <a:r>
              <a:rPr lang="en-US" dirty="0" err="1"/>
              <a:t>MediaRecorder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mRecorder</a:t>
            </a:r>
            <a:r>
              <a:rPr lang="en-US" dirty="0"/>
              <a:t> = new </a:t>
            </a:r>
            <a:r>
              <a:rPr lang="en-US" dirty="0" err="1"/>
              <a:t>MediaRecorder</a:t>
            </a:r>
            <a:r>
              <a:rPr lang="en-US" dirty="0"/>
              <a:t>();</a:t>
            </a:r>
          </a:p>
          <a:p>
            <a:r>
              <a:rPr lang="en-US" dirty="0"/>
              <a:t>configure it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mRecorder.setAudioSource</a:t>
            </a:r>
            <a:r>
              <a:rPr lang="en-US" dirty="0"/>
              <a:t>(</a:t>
            </a:r>
            <a:r>
              <a:rPr lang="en-US" dirty="0" err="1"/>
              <a:t>MediaRecorder.AudioSource.MIC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mRecorder.setOutputFormat</a:t>
            </a:r>
            <a:r>
              <a:rPr lang="en-US" dirty="0"/>
              <a:t>(</a:t>
            </a:r>
            <a:r>
              <a:rPr lang="en-US" dirty="0" err="1"/>
              <a:t>MediaRecorder.OutputFormat.THREE_GPP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mRecorder.setOutputFile</a:t>
            </a:r>
            <a:r>
              <a:rPr lang="en-US" dirty="0"/>
              <a:t>(</a:t>
            </a:r>
            <a:r>
              <a:rPr lang="en-US" dirty="0" err="1"/>
              <a:t>mFileName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mRecorder.setAudioEncoder</a:t>
            </a:r>
            <a:r>
              <a:rPr lang="en-US" dirty="0"/>
              <a:t>(</a:t>
            </a:r>
            <a:r>
              <a:rPr lang="en-US" dirty="0" err="1"/>
              <a:t>MediaRecorder.AudioEncoder.AMR_NB</a:t>
            </a:r>
            <a:r>
              <a:rPr lang="en-US" dirty="0"/>
              <a:t>);</a:t>
            </a:r>
          </a:p>
          <a:p>
            <a:r>
              <a:rPr lang="en-US" dirty="0"/>
              <a:t>Prepare to record</a:t>
            </a:r>
          </a:p>
          <a:p>
            <a:pPr marL="0" indent="0">
              <a:buNone/>
            </a:pPr>
            <a:r>
              <a:rPr lang="en-US" dirty="0"/>
              <a:t>  try { </a:t>
            </a:r>
            <a:r>
              <a:rPr lang="en-US" dirty="0" err="1"/>
              <a:t>mRecorder.prepare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} catch (</a:t>
            </a:r>
            <a:r>
              <a:rPr lang="en-US" dirty="0" err="1"/>
              <a:t>IOException</a:t>
            </a:r>
            <a:r>
              <a:rPr lang="en-US" dirty="0"/>
              <a:t> e) {}</a:t>
            </a:r>
          </a:p>
          <a:p>
            <a:r>
              <a:rPr lang="en-US" dirty="0"/>
              <a:t>start recording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mRecorder.start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private void </a:t>
            </a:r>
            <a:r>
              <a:rPr lang="en-US" dirty="0" err="1"/>
              <a:t>stopRecording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mRecorder.stop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mRecorder.release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mRecorder</a:t>
            </a:r>
            <a:r>
              <a:rPr lang="en-US" dirty="0"/>
              <a:t> = null;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mRecorder.setAudioSource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MediaRecorder.AudioSource.MIC</a:t>
            </a:r>
            <a:endParaRPr lang="en-US" dirty="0"/>
          </a:p>
          <a:p>
            <a:pPr lvl="1"/>
            <a:r>
              <a:rPr lang="en-US" dirty="0" err="1"/>
              <a:t>MediaRecorder.AudioSource.CAMCORDER</a:t>
            </a:r>
            <a:endParaRPr lang="en-US" dirty="0"/>
          </a:p>
          <a:p>
            <a:pPr lvl="2"/>
            <a:r>
              <a:rPr lang="en-US" dirty="0"/>
              <a:t>Audio source with same orientation as camera, otherwise </a:t>
            </a:r>
            <a:r>
              <a:rPr lang="en-US" dirty="0" err="1"/>
              <a:t>mic.</a:t>
            </a:r>
            <a:endParaRPr lang="en-US" dirty="0"/>
          </a:p>
          <a:p>
            <a:pPr lvl="1"/>
            <a:r>
              <a:rPr lang="en-US" dirty="0" err="1"/>
              <a:t>MediaRecorder.AudioSource.VOICE_CALL</a:t>
            </a:r>
            <a:endParaRPr lang="en-US" dirty="0"/>
          </a:p>
          <a:p>
            <a:pPr lvl="2"/>
            <a:r>
              <a:rPr lang="en-US" dirty="0"/>
              <a:t>Voice call uplink + downlink audio source </a:t>
            </a:r>
          </a:p>
          <a:p>
            <a:pPr lvl="1"/>
            <a:r>
              <a:rPr lang="en-US" dirty="0">
                <a:hlinkClick r:id="rId2"/>
              </a:rPr>
              <a:t>http://developer.android.com/reference/android/media/MediaRecorder.AudioSource.html</a:t>
            </a:r>
            <a:r>
              <a:rPr lang="en-US" dirty="0"/>
              <a:t> </a:t>
            </a:r>
          </a:p>
          <a:p>
            <a:r>
              <a:rPr lang="en-US" dirty="0" err="1"/>
              <a:t>mRecorder.setOutputFormat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MediaRecorder.OutputFormat.THREE_GPP</a:t>
            </a:r>
            <a:endParaRPr lang="en-US" dirty="0"/>
          </a:p>
          <a:p>
            <a:pPr lvl="2"/>
            <a:r>
              <a:rPr lang="en-US" dirty="0"/>
              <a:t>Recommended setting by </a:t>
            </a:r>
            <a:r>
              <a:rPr lang="en-US" dirty="0" err="1"/>
              <a:t>Andriod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Also, AMR_NB, AMR_WB, RAW_AMR</a:t>
            </a:r>
          </a:p>
          <a:p>
            <a:pPr lvl="1"/>
            <a:r>
              <a:rPr lang="en-US" dirty="0"/>
              <a:t>MediaRecorder.OutputFormat.MPEG_4</a:t>
            </a:r>
          </a:p>
          <a:p>
            <a:pPr lvl="2"/>
            <a:r>
              <a:rPr lang="en-US" dirty="0"/>
              <a:t>Using an MPEG-4 container format may confuse some desktop players. </a:t>
            </a:r>
          </a:p>
          <a:p>
            <a:pPr lvl="2"/>
            <a:r>
              <a:rPr lang="en-US" dirty="0">
                <a:hlinkClick r:id="rId3"/>
              </a:rPr>
              <a:t>http://developer.android.com/reference/android/media/MediaRecorder.html#setOutputFormat%28int%29</a:t>
            </a:r>
            <a:r>
              <a:rPr lang="en-US" dirty="0"/>
              <a:t> </a:t>
            </a:r>
          </a:p>
          <a:p>
            <a:r>
              <a:rPr lang="en-US" dirty="0" err="1"/>
              <a:t>mRecorder.setAudioEncoder</a:t>
            </a:r>
            <a:r>
              <a:rPr lang="en-US" dirty="0"/>
              <a:t>();</a:t>
            </a:r>
          </a:p>
          <a:p>
            <a:pPr lvl="1"/>
            <a:r>
              <a:rPr lang="en-US" dirty="0" err="1"/>
              <a:t>MediaRecorder.AudioEncoder.AAC</a:t>
            </a:r>
            <a:r>
              <a:rPr lang="en-US" dirty="0"/>
              <a:t> 	</a:t>
            </a:r>
          </a:p>
          <a:p>
            <a:pPr lvl="2"/>
            <a:r>
              <a:rPr lang="en-US" dirty="0"/>
              <a:t>AAC audio codec</a:t>
            </a:r>
          </a:p>
          <a:p>
            <a:pPr lvl="1"/>
            <a:r>
              <a:rPr lang="en-US" dirty="0" err="1"/>
              <a:t>MediaRecorder.AudioEncoder.AMR_NB</a:t>
            </a:r>
            <a:endParaRPr lang="en-US" dirty="0"/>
          </a:p>
          <a:p>
            <a:pPr lvl="2"/>
            <a:r>
              <a:rPr lang="en-US" dirty="0"/>
              <a:t>AMR (Narrowband) audio codec</a:t>
            </a:r>
          </a:p>
          <a:p>
            <a:pPr lvl="1"/>
            <a:r>
              <a:rPr lang="en-US" dirty="0" err="1"/>
              <a:t>MediaRecorder.AudioEncoder.AMR_WB</a:t>
            </a:r>
            <a:r>
              <a:rPr lang="en-US" dirty="0"/>
              <a:t> 	</a:t>
            </a:r>
          </a:p>
          <a:p>
            <a:pPr lvl="2"/>
            <a:r>
              <a:rPr lang="en-US" dirty="0"/>
              <a:t>AMR (Wideband) audio codec </a:t>
            </a:r>
          </a:p>
        </p:txBody>
      </p:sp>
    </p:spTree>
    <p:extLst>
      <p:ext uri="{BB962C8B-B14F-4D97-AF65-F5344CB8AC3E}">
        <p14:creationId xmlns:p14="http://schemas.microsoft.com/office/powerpoint/2010/main" val="237789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incoming phone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of the current time</a:t>
            </a:r>
          </a:p>
          <a:p>
            <a:pPr lvl="1"/>
            <a:r>
              <a:rPr lang="en-US" dirty="0"/>
              <a:t>It doesn't appear to be possible via Android to record the audio "from the other end" of the conversation.  </a:t>
            </a:r>
          </a:p>
          <a:p>
            <a:pPr lvl="1"/>
            <a:r>
              <a:rPr lang="en-US" dirty="0"/>
              <a:t>Some phones allow you record the </a:t>
            </a:r>
            <a:r>
              <a:rPr lang="en-US" dirty="0" err="1"/>
              <a:t>mic</a:t>
            </a:r>
            <a:r>
              <a:rPr lang="en-US" dirty="0"/>
              <a:t> during a phone call "headset speaker“</a:t>
            </a:r>
          </a:p>
          <a:p>
            <a:pPr lvl="2"/>
            <a:r>
              <a:rPr lang="en-US" dirty="0"/>
              <a:t>But Android has a setting for recording, so it may work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74992-EC64-6D24-5937-4E34D996D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43216-1CC3-0F24-6328-8931F49A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Permissions for Audio, Pictures, and Video.</a:t>
            </a:r>
          </a:p>
          <a:p>
            <a:pPr lvl="1"/>
            <a:r>
              <a:rPr lang="en-US" dirty="0"/>
              <a:t>For Audio and video, you need RECORD_AUDIO and CAMERA permission by default.  Just to access the camera and mic.</a:t>
            </a:r>
          </a:p>
          <a:p>
            <a:r>
              <a:rPr lang="en-US" dirty="0"/>
              <a:t>Store and Reading get more complex and by APIs.</a:t>
            </a:r>
          </a:p>
          <a:p>
            <a:pPr lvl="1"/>
            <a:r>
              <a:rPr lang="en-US" dirty="0"/>
              <a:t>For API 28 and below. </a:t>
            </a:r>
          </a:p>
          <a:p>
            <a:pPr lvl="2"/>
            <a:r>
              <a:rPr lang="en-US" dirty="0"/>
              <a:t>to use the SD card and external, you  WRITE_EXTERNAL_STORAGE and READ_EXTERNAL_STORAGE</a:t>
            </a:r>
          </a:p>
          <a:p>
            <a:pPr lvl="1"/>
            <a:r>
              <a:rPr lang="en-US" dirty="0"/>
              <a:t>29 to 32 </a:t>
            </a:r>
          </a:p>
          <a:p>
            <a:pPr lvl="2"/>
            <a:r>
              <a:rPr lang="en-US" dirty="0"/>
              <a:t>READ OR use  the newer ACCESS_MEDIA_LOCATION (for writes)</a:t>
            </a:r>
          </a:p>
          <a:p>
            <a:pPr lvl="1"/>
            <a:r>
              <a:rPr lang="en-US" dirty="0"/>
              <a:t>33 </a:t>
            </a:r>
          </a:p>
          <a:p>
            <a:pPr lvl="2"/>
            <a:r>
              <a:rPr lang="en-US" dirty="0"/>
              <a:t>use ACCESS_MEDIA_LOCATION   </a:t>
            </a:r>
          </a:p>
          <a:p>
            <a:pPr lvl="2"/>
            <a:r>
              <a:rPr lang="en-US" dirty="0"/>
              <a:t>use  READ_MEDIA_VIDEO, READ_MEDIA_IMAGES, or READ_MEDIA_AUDIO</a:t>
            </a:r>
          </a:p>
          <a:p>
            <a:pPr lvl="1"/>
            <a:r>
              <a:rPr lang="en-US" dirty="0"/>
              <a:t>34 also add </a:t>
            </a:r>
          </a:p>
          <a:p>
            <a:pPr lvl="2"/>
            <a:r>
              <a:rPr lang="en-US" dirty="0"/>
              <a:t>READ_MEDIA_VISUAL_USER_SELECTED, where the use can specify only a directory that app can read or everything.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46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FB813-4D40-7094-DC65-3C192D59B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Store and no write permissions.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6E4EA-2FF8-7012-E5FE-88D920413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use the </a:t>
            </a:r>
            <a:r>
              <a:rPr lang="en-US" dirty="0" err="1"/>
              <a:t>MediaStore</a:t>
            </a:r>
            <a:r>
              <a:rPr lang="en-US" dirty="0"/>
              <a:t> to read and write, going through the OS to most of the work </a:t>
            </a:r>
          </a:p>
          <a:p>
            <a:pPr lvl="1"/>
            <a:r>
              <a:rPr lang="en-US" dirty="0"/>
              <a:t>then you also don't need write permissions.</a:t>
            </a:r>
          </a:p>
          <a:p>
            <a:r>
              <a:rPr lang="en-US" dirty="0"/>
              <a:t>build ContentValues of information about the file you want to write.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9045CF3-DFA6-2300-81E7-90EF1807E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734305"/>
            <a:ext cx="8686800" cy="3046988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ContentValues values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ContentValues(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4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values.put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MediaStore.Audio.Media.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TITLE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fileName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not needed?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values.put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MediaStore.Audio.Media.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DISPLAY_NAME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fileName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values.put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MediaStore.Audio.Media.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DATE_ADDED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currentTimeMillis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 /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AACB8"/>
                </a:solidFill>
                <a:effectLst/>
                <a:latin typeface="JetBrains Mono"/>
              </a:rPr>
              <a:t>1000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values.put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MediaStore.Audio.Media.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MIME_TYPE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"audio/mp3"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Build.VERSION.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SDK_INT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&gt;=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Build.VERSION_CODES.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Q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//For API 29+ (q), for 26 to 28, it just goes into the music directory.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values.put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MediaStore.Audio.Media.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RELATIVE_PATH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"Music/Recordings/"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audiouri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getContentResolver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().insert(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MediaStore.Audio.Media.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EXTERNAL_CONTENT_URI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values);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file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getContentResolver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openFileDescriptor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audiouri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"w"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38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B2D2B-98CF-8740-3485-0FB367C74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write.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B490-E7A1-1525-176C-BA0A2CF12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file comes back as null, you failed</a:t>
            </a:r>
          </a:p>
          <a:p>
            <a:r>
              <a:rPr lang="en-US" dirty="0"/>
              <a:t>otherwise you can now write to the file and it </a:t>
            </a:r>
            <a:r>
              <a:rPr lang="en-US" dirty="0" err="1"/>
              <a:t>wll</a:t>
            </a:r>
            <a:r>
              <a:rPr lang="en-US" dirty="0"/>
              <a:t> be go to the external audio directory in this case.</a:t>
            </a:r>
          </a:p>
          <a:p>
            <a:pPr lvl="1"/>
            <a:r>
              <a:rPr lang="en-US" dirty="0"/>
              <a:t>Change the </a:t>
            </a:r>
            <a:r>
              <a:rPr lang="en-US" dirty="0" err="1"/>
              <a:t>mediaStore.Images</a:t>
            </a:r>
            <a:r>
              <a:rPr lang="en-US" dirty="0"/>
              <a:t> or Video for pictures and video.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See the </a:t>
            </a:r>
            <a:r>
              <a:rPr lang="en-US" dirty="0" err="1"/>
              <a:t>FileSystemMediaStoreREcAudioDemo</a:t>
            </a:r>
            <a:r>
              <a:rPr lang="en-US" dirty="0"/>
              <a:t> Example in the </a:t>
            </a:r>
            <a:r>
              <a:rPr lang="en-US" dirty="0" err="1"/>
              <a:t>saveData</a:t>
            </a:r>
            <a:r>
              <a:rPr lang="en-US"/>
              <a:t> repo.</a:t>
            </a:r>
          </a:p>
        </p:txBody>
      </p:sp>
    </p:spTree>
    <p:extLst>
      <p:ext uri="{BB962C8B-B14F-4D97-AF65-F5344CB8AC3E}">
        <p14:creationId xmlns:p14="http://schemas.microsoft.com/office/powerpoint/2010/main" val="1499915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Android</a:t>
            </a:r>
          </a:p>
          <a:p>
            <a:pPr lvl="1"/>
            <a:r>
              <a:rPr lang="en-US" dirty="0">
                <a:hlinkClick r:id="rId2"/>
              </a:rPr>
              <a:t>http://developer.android.com/intl/zh-CN/guide/topics/media/index.html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http://developer.android.com/guide/topics/media/index.html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autoUpdateAnimBg="0"/>
      <p:bldP spid="419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Audio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android.media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9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audio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android.media</a:t>
            </a:r>
            <a:r>
              <a:rPr lang="en-US" dirty="0"/>
              <a:t> can be very simple or really complex</a:t>
            </a:r>
          </a:p>
          <a:p>
            <a:r>
              <a:rPr lang="en-US" dirty="0"/>
              <a:t>Get a </a:t>
            </a:r>
            <a:r>
              <a:rPr lang="en-US" dirty="0" err="1"/>
              <a:t>MediaPlayer</a:t>
            </a:r>
            <a:endParaRPr lang="en-US" dirty="0"/>
          </a:p>
          <a:p>
            <a:r>
              <a:rPr lang="en-US" dirty="0"/>
              <a:t>use the </a:t>
            </a:r>
            <a:r>
              <a:rPr lang="en-US" dirty="0" err="1"/>
              <a:t>MediaPlayer</a:t>
            </a:r>
            <a:r>
              <a:rPr lang="en-US" dirty="0"/>
              <a:t> class, with the create() method to get a "player".</a:t>
            </a:r>
          </a:p>
          <a:p>
            <a:pPr lvl="1"/>
            <a:r>
              <a:rPr lang="en-US" dirty="0"/>
              <a:t>States: prepare()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start()</a:t>
            </a:r>
          </a:p>
          <a:p>
            <a:pPr lvl="2"/>
            <a:r>
              <a:rPr lang="en-US" dirty="0"/>
              <a:t>You can pause(), then start() without calling prepare()</a:t>
            </a:r>
          </a:p>
          <a:p>
            <a:pPr lvl="3"/>
            <a:r>
              <a:rPr lang="en-US" dirty="0"/>
              <a:t>Also </a:t>
            </a:r>
            <a:r>
              <a:rPr lang="en-US" dirty="0" err="1"/>
              <a:t>seekTo</a:t>
            </a:r>
            <a:r>
              <a:rPr lang="en-US" dirty="0"/>
              <a:t>() without needed prepare() again.  </a:t>
            </a:r>
          </a:p>
          <a:p>
            <a:pPr lvl="2"/>
            <a:r>
              <a:rPr lang="en-US" dirty="0"/>
              <a:t>with stop() and reset(), then you must prepare() again</a:t>
            </a:r>
          </a:p>
          <a:p>
            <a:pPr lvl="2"/>
            <a:r>
              <a:rPr lang="en-US" dirty="0"/>
              <a:t>See next slide for states and where to go…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supported media formats http://developer.android.com/intl/zh-CN/guide/appendix/media-formats.html</a:t>
            </a:r>
          </a:p>
        </p:txBody>
      </p:sp>
    </p:spTree>
    <p:extLst>
      <p:ext uri="{BB962C8B-B14F-4D97-AF65-F5344CB8AC3E}">
        <p14:creationId xmlns:p14="http://schemas.microsoft.com/office/powerpoint/2010/main" val="297434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mediaplayer</a:t>
            </a:r>
            <a:r>
              <a:rPr lang="en-US" dirty="0"/>
              <a:t> states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976" y="1600201"/>
            <a:ext cx="370204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285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it is stored as a Resource (res/raw directory)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err="1"/>
              <a:t>MediaPlayer</a:t>
            </a:r>
            <a:r>
              <a:rPr lang="en-US" sz="2400" dirty="0"/>
              <a:t> mp = new </a:t>
            </a:r>
            <a:r>
              <a:rPr lang="en-US" sz="2400" dirty="0" err="1"/>
              <a:t>MediaPlayer.create</a:t>
            </a:r>
            <a:r>
              <a:rPr lang="en-US" sz="2400" dirty="0"/>
              <a:t>(</a:t>
            </a:r>
            <a:r>
              <a:rPr lang="en-US" sz="2400" dirty="0" err="1"/>
              <a:t>getBaseContext</a:t>
            </a:r>
            <a:r>
              <a:rPr lang="en-US" sz="2400" dirty="0"/>
              <a:t>(), </a:t>
            </a:r>
            <a:r>
              <a:rPr lang="en-US" sz="2400" dirty="0" err="1"/>
              <a:t>R.raw.laser</a:t>
            </a:r>
            <a:r>
              <a:rPr lang="en-US" sz="2400" dirty="0"/>
              <a:t>);</a:t>
            </a:r>
          </a:p>
          <a:p>
            <a:pPr>
              <a:buNone/>
            </a:pPr>
            <a:r>
              <a:rPr lang="en-US" sz="2400" dirty="0" err="1"/>
              <a:t>mp.start</a:t>
            </a:r>
            <a:r>
              <a:rPr lang="en-US" sz="2400" dirty="0"/>
              <a:t>();  //create calls prepare</a:t>
            </a:r>
          </a:p>
          <a:p>
            <a:r>
              <a:rPr lang="en-US" sz="2400" dirty="0"/>
              <a:t>For media store somewhere else</a:t>
            </a:r>
          </a:p>
          <a:p>
            <a:pPr>
              <a:buNone/>
            </a:pPr>
            <a:r>
              <a:rPr lang="en-US" sz="2400" dirty="0" err="1"/>
              <a:t>MediaPlayer</a:t>
            </a:r>
            <a:r>
              <a:rPr lang="en-US" sz="2400" dirty="0"/>
              <a:t> mp = </a:t>
            </a:r>
            <a:r>
              <a:rPr lang="en-US" sz="2400" b="1" dirty="0"/>
              <a:t>new </a:t>
            </a:r>
            <a:r>
              <a:rPr lang="en-US" sz="2400" b="1" dirty="0" err="1"/>
              <a:t>MediaPlayer</a:t>
            </a:r>
            <a:r>
              <a:rPr lang="en-US" sz="2400" b="1" dirty="0"/>
              <a:t>();</a:t>
            </a:r>
          </a:p>
          <a:p>
            <a:pPr>
              <a:buNone/>
            </a:pPr>
            <a:r>
              <a:rPr lang="en-US" sz="2400" dirty="0" err="1"/>
              <a:t>mp.setDataSource</a:t>
            </a:r>
            <a:r>
              <a:rPr lang="en-US" sz="2400" dirty="0"/>
              <a:t>("http://www.cs.uwyo.edu/~seker/courses/4730/example/MEEPMEEP.WAV");</a:t>
            </a:r>
          </a:p>
          <a:p>
            <a:r>
              <a:rPr lang="en-US" sz="2400" dirty="0"/>
              <a:t>OR on </a:t>
            </a:r>
            <a:r>
              <a:rPr lang="en-US" sz="2400" dirty="0" err="1"/>
              <a:t>filesystem</a:t>
            </a:r>
            <a:r>
              <a:rPr lang="en-US" sz="2400" dirty="0"/>
              <a:t>, “/</a:t>
            </a:r>
            <a:r>
              <a:rPr lang="en-US" sz="2400" dirty="0" err="1"/>
              <a:t>sdcard</a:t>
            </a:r>
            <a:r>
              <a:rPr lang="en-US" sz="2400" dirty="0"/>
              <a:t>/file.mp3”</a:t>
            </a:r>
          </a:p>
          <a:p>
            <a:pPr>
              <a:buNone/>
            </a:pPr>
            <a:r>
              <a:rPr lang="en-US" sz="2400" dirty="0" err="1"/>
              <a:t>mp.prepare</a:t>
            </a:r>
            <a:r>
              <a:rPr lang="en-US" sz="2400" dirty="0"/>
              <a:t>();</a:t>
            </a:r>
          </a:p>
          <a:p>
            <a:pPr>
              <a:buNone/>
            </a:pPr>
            <a:r>
              <a:rPr lang="en-US" sz="2400" dirty="0" err="1"/>
              <a:t>mp.start</a:t>
            </a:r>
            <a:r>
              <a:rPr lang="en-US" sz="2400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97353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a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also play the audio from video files with the method as well.</a:t>
            </a:r>
          </a:p>
          <a:p>
            <a:pPr lvl="1"/>
            <a:r>
              <a:rPr lang="en-US" dirty="0"/>
              <a:t>There just won’t be any picture, just the audio.</a:t>
            </a:r>
          </a:p>
        </p:txBody>
      </p:sp>
    </p:spTree>
    <p:extLst>
      <p:ext uri="{BB962C8B-B14F-4D97-AF65-F5344CB8AC3E}">
        <p14:creationId xmlns:p14="http://schemas.microsoft.com/office/powerpoint/2010/main" val="341720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Capture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May not be able test with the android simulators</a:t>
            </a:r>
          </a:p>
          <a:p>
            <a:pPr lvl="1"/>
            <a:r>
              <a:rPr lang="en-US" dirty="0"/>
              <a:t>Android simulators may through errors, saying device doesn’t exist.</a:t>
            </a:r>
          </a:p>
          <a:p>
            <a:pPr lvl="1"/>
            <a:r>
              <a:rPr lang="en-US" dirty="0"/>
              <a:t>You need to have a microphone attached before the simulator is launched. </a:t>
            </a:r>
          </a:p>
          <a:p>
            <a:r>
              <a:rPr lang="en-US" dirty="0"/>
              <a:t>You have to test all the code on the phone.</a:t>
            </a:r>
          </a:p>
          <a:p>
            <a:pPr lvl="1"/>
            <a:r>
              <a:rPr lang="en-US" dirty="0"/>
              <a:t>All examples were tested and worked on the phones.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6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Capturing Audio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Android </a:t>
            </a:r>
            <a:r>
              <a:rPr lang="en-US" dirty="0" err="1"/>
              <a:t>android.media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4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Audio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a new instance of the </a:t>
            </a:r>
            <a:r>
              <a:rPr lang="en-US" dirty="0" err="1"/>
              <a:t>MediaRecorder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Configure it for recording the </a:t>
            </a:r>
            <a:r>
              <a:rPr lang="en-US" dirty="0" err="1"/>
              <a:t>mic</a:t>
            </a:r>
            <a:r>
              <a:rPr lang="en-US" dirty="0"/>
              <a:t>, set the audio type</a:t>
            </a:r>
          </a:p>
          <a:p>
            <a:pPr lvl="1"/>
            <a:r>
              <a:rPr lang="en-US" dirty="0"/>
              <a:t>And configure the output FILE.  (there is no </a:t>
            </a:r>
            <a:r>
              <a:rPr lang="en-US" dirty="0" err="1"/>
              <a:t>outputStream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Like playing, you prepare() and start().</a:t>
            </a:r>
          </a:p>
          <a:p>
            <a:pPr lvl="2"/>
            <a:r>
              <a:rPr lang="en-US" dirty="0"/>
              <a:t>No thread needed.</a:t>
            </a:r>
          </a:p>
          <a:p>
            <a:pPr lvl="1"/>
            <a:r>
              <a:rPr lang="en-US" dirty="0"/>
              <a:t>Stop() when done recording and then release().</a:t>
            </a:r>
          </a:p>
          <a:p>
            <a:pPr lvl="1"/>
            <a:r>
              <a:rPr lang="en-US" dirty="0"/>
              <a:t>The audio is now located in the file.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0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1260</Words>
  <Application>Microsoft Office PowerPoint</Application>
  <PresentationFormat>Widescreen</PresentationFormat>
  <Paragraphs>133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JetBrains Mono</vt:lpstr>
      <vt:lpstr>Tahoma</vt:lpstr>
      <vt:lpstr>Wingdings</vt:lpstr>
      <vt:lpstr>Office Theme</vt:lpstr>
      <vt:lpstr>Cosc 5/4730</vt:lpstr>
      <vt:lpstr>Playing Audio</vt:lpstr>
      <vt:lpstr>Playing audio</vt:lpstr>
      <vt:lpstr>mediaplayer states</vt:lpstr>
      <vt:lpstr>Example</vt:lpstr>
      <vt:lpstr>As a note.</vt:lpstr>
      <vt:lpstr>Audio Capture</vt:lpstr>
      <vt:lpstr>Capturing Audio</vt:lpstr>
      <vt:lpstr>Recording Audio</vt:lpstr>
      <vt:lpstr>Recording Audio (2)</vt:lpstr>
      <vt:lpstr>Example Code</vt:lpstr>
      <vt:lpstr>Audio settings</vt:lpstr>
      <vt:lpstr>Recording incoming phone calls</vt:lpstr>
      <vt:lpstr>Permissions</vt:lpstr>
      <vt:lpstr>Media Store and no write permissions.</vt:lpstr>
      <vt:lpstr>now write.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James S. Ward</dc:creator>
  <cp:lastModifiedBy>Jim Ward</cp:lastModifiedBy>
  <cp:revision>205</cp:revision>
  <dcterms:created xsi:type="dcterms:W3CDTF">2006-08-16T00:00:00Z</dcterms:created>
  <dcterms:modified xsi:type="dcterms:W3CDTF">2024-11-04T21:42:17Z</dcterms:modified>
</cp:coreProperties>
</file>