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1" r:id="rId14"/>
    <p:sldId id="273" r:id="rId15"/>
    <p:sldId id="270" r:id="rId16"/>
    <p:sldId id="274" r:id="rId17"/>
    <p:sldId id="275" r:id="rId18"/>
    <p:sldId id="272" r:id="rId19"/>
    <p:sldId id="259" r:id="rId20"/>
    <p:sldId id="26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A92AF-C9D7-4DED-9BCF-7539E88E1BB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80B71-B135-4E29-8E77-5320232C6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9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7AC03A91-8A08-4759-8FAF-272197BD725D}" type="slidenum">
              <a:rPr lang="en-US" sz="1200">
                <a:latin typeface="Arial" charset="0"/>
              </a:rPr>
              <a:pPr/>
              <a:t>20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training/monitoring-device-state/battery-monitoring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guide/components/broadcast-exception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content/BroadcastReceiver.html" TargetMode="External"/><Relationship Id="rId2" Type="http://schemas.openxmlformats.org/officeDocument/2006/relationships/hyperlink" Target="http://www.vogella.com/tutorials/AndroidBroadcastReceiver/articl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utorialspoint.com/android/android_broadcast_receivers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Broadcast Receiver</a:t>
            </a:r>
          </a:p>
        </p:txBody>
      </p:sp>
    </p:spTree>
    <p:extLst>
      <p:ext uri="{BB962C8B-B14F-4D97-AF65-F5344CB8AC3E}">
        <p14:creationId xmlns:p14="http://schemas.microsoft.com/office/powerpoint/2010/main" val="409389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a broadcast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Easy to do:</a:t>
            </a:r>
          </a:p>
          <a:p>
            <a:pPr marL="0" indent="0">
              <a:buNone/>
            </a:pPr>
            <a:r>
              <a:rPr lang="en-US" dirty="0"/>
              <a:t>Intent </a:t>
            </a:r>
            <a:r>
              <a:rPr lang="en-US" dirty="0" err="1"/>
              <a:t>i</a:t>
            </a:r>
            <a:r>
              <a:rPr lang="en-US" dirty="0"/>
              <a:t> = new Intent("SOME_ACTION");</a:t>
            </a:r>
          </a:p>
          <a:p>
            <a:r>
              <a:rPr lang="en-US" dirty="0"/>
              <a:t>Global</a:t>
            </a:r>
          </a:p>
          <a:p>
            <a:pPr marL="0" indent="0">
              <a:buNone/>
            </a:pPr>
            <a:r>
              <a:rPr lang="en-US" dirty="0" err="1"/>
              <a:t>sendBroadcast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getActivity</a:t>
            </a:r>
            <a:r>
              <a:rPr lang="en-US" dirty="0"/>
              <a:t>().</a:t>
            </a:r>
            <a:r>
              <a:rPr lang="en-US" dirty="0" err="1"/>
              <a:t>sendBroadcast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 	</a:t>
            </a:r>
          </a:p>
          <a:p>
            <a:r>
              <a:rPr lang="en-US" dirty="0"/>
              <a:t>Local must use</a:t>
            </a:r>
          </a:p>
          <a:p>
            <a:pPr lvl="1"/>
            <a:r>
              <a:rPr lang="en-US" dirty="0" err="1"/>
              <a:t>LocalBroadcastManager.getInstance</a:t>
            </a:r>
            <a:r>
              <a:rPr lang="en-US" dirty="0"/>
              <a:t>(</a:t>
            </a:r>
            <a:r>
              <a:rPr lang="en-US" dirty="0" err="1"/>
              <a:t>getContext</a:t>
            </a:r>
            <a:r>
              <a:rPr lang="en-US" dirty="0"/>
              <a:t>()).</a:t>
            </a:r>
            <a:r>
              <a:rPr lang="en-US" dirty="0" err="1"/>
              <a:t>sendBroadcast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Remember, you can add more data/information to the intent as we have done in many places.</a:t>
            </a:r>
          </a:p>
          <a:p>
            <a:r>
              <a:rPr lang="en-US" dirty="0"/>
              <a:t>NOTE: you can not send system broadcast, like </a:t>
            </a:r>
            <a:r>
              <a:rPr lang="en-US" dirty="0" err="1"/>
              <a:t>boot_completed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8809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system Wide broadcast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Where </a:t>
            </a:r>
            <a:r>
              <a:rPr lang="en-US" dirty="0" err="1"/>
              <a:t>mReceiver</a:t>
            </a:r>
            <a:r>
              <a:rPr lang="en-US" dirty="0"/>
              <a:t> is a variable of type </a:t>
            </a:r>
            <a:r>
              <a:rPr lang="en-US" dirty="0" err="1"/>
              <a:t>BroadcastReceiver</a:t>
            </a:r>
            <a:r>
              <a:rPr lang="en-US" dirty="0"/>
              <a:t>().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onResume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super.onResume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// Register </a:t>
            </a:r>
            <a:r>
              <a:rPr lang="en-US" dirty="0" err="1"/>
              <a:t>mReceiver</a:t>
            </a:r>
            <a:r>
              <a:rPr lang="en-US" dirty="0"/>
              <a:t> to receive messages.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getBaseContext</a:t>
            </a:r>
            <a:r>
              <a:rPr lang="en-US" dirty="0"/>
              <a:t>().</a:t>
            </a:r>
            <a:r>
              <a:rPr lang="en-US" dirty="0" err="1"/>
              <a:t>registerReceiver</a:t>
            </a:r>
            <a:r>
              <a:rPr lang="en-US" dirty="0"/>
              <a:t>(</a:t>
            </a:r>
            <a:r>
              <a:rPr lang="en-US" dirty="0" err="1"/>
              <a:t>mReceiver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new </a:t>
            </a:r>
            <a:r>
              <a:rPr lang="en-US" dirty="0" err="1"/>
              <a:t>IntentFilter</a:t>
            </a:r>
            <a:r>
              <a:rPr lang="en-US" dirty="0"/>
              <a:t>(</a:t>
            </a:r>
            <a:r>
              <a:rPr lang="en-US" dirty="0" err="1"/>
              <a:t>Intent.ACTION_BATTERY_LOW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protected void </a:t>
            </a:r>
            <a:r>
              <a:rPr lang="en-US" dirty="0" err="1"/>
              <a:t>onPause</a:t>
            </a:r>
            <a:r>
              <a:rPr lang="en-US" dirty="0"/>
              <a:t>() {  //or </a:t>
            </a:r>
            <a:r>
              <a:rPr lang="en-US" dirty="0" err="1"/>
              <a:t>onDestory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getBaseContext</a:t>
            </a:r>
            <a:r>
              <a:rPr lang="en-US" dirty="0"/>
              <a:t>()</a:t>
            </a:r>
            <a:r>
              <a:rPr lang="en-US" dirty="0" err="1"/>
              <a:t>unregisterReceiver</a:t>
            </a:r>
            <a:r>
              <a:rPr lang="en-US" dirty="0"/>
              <a:t>(</a:t>
            </a:r>
            <a:r>
              <a:rPr lang="en-US" dirty="0" err="1"/>
              <a:t>mReceiver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super.onPause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6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now your application can respond to an event.</a:t>
            </a:r>
          </a:p>
          <a:p>
            <a:pPr lvl="1"/>
            <a:r>
              <a:rPr lang="en-US" dirty="0"/>
              <a:t>Like launch an activity</a:t>
            </a:r>
          </a:p>
          <a:p>
            <a:pPr lvl="1"/>
            <a:r>
              <a:rPr lang="en-US" dirty="0"/>
              <a:t>Start a service</a:t>
            </a:r>
          </a:p>
          <a:p>
            <a:pPr lvl="1"/>
            <a:r>
              <a:rPr lang="en-US" dirty="0"/>
              <a:t>Or just doing something quickly in the receiver.</a:t>
            </a:r>
          </a:p>
          <a:p>
            <a:pPr lvl="2"/>
            <a:r>
              <a:rPr lang="en-US" dirty="0"/>
              <a:t>Remember an intent can contain data in the bundle</a:t>
            </a:r>
          </a:p>
          <a:p>
            <a:pPr lvl="3"/>
            <a:r>
              <a:rPr lang="en-US" dirty="0"/>
              <a:t>so an intent you create, send via a </a:t>
            </a:r>
            <a:r>
              <a:rPr lang="en-US" dirty="0" err="1"/>
              <a:t>pendingIntent</a:t>
            </a:r>
            <a:r>
              <a:rPr lang="en-US" dirty="0"/>
              <a:t> through say alarm or notification service.</a:t>
            </a:r>
          </a:p>
          <a:p>
            <a:pPr lvl="3"/>
            <a:r>
              <a:rPr lang="en-US" dirty="0"/>
              <a:t>Others system events maybe have information as well.</a:t>
            </a:r>
          </a:p>
        </p:txBody>
      </p:sp>
    </p:spTree>
    <p:extLst>
      <p:ext uri="{BB962C8B-B14F-4D97-AF65-F5344CB8AC3E}">
        <p14:creationId xmlns:p14="http://schemas.microsoft.com/office/powerpoint/2010/main" val="46152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Broadcasts.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common one is for an application to start a service when the devices finishes it boot.</a:t>
            </a:r>
          </a:p>
          <a:p>
            <a:pPr lvl="1"/>
            <a:r>
              <a:rPr lang="en-US" dirty="0"/>
              <a:t>IE Run on startup and continue to run.</a:t>
            </a:r>
          </a:p>
          <a:p>
            <a:pPr lvl="1"/>
            <a:r>
              <a:rPr lang="en-US" dirty="0"/>
              <a:t>These services are common for polling for notifications and sort of thing.</a:t>
            </a:r>
          </a:p>
          <a:p>
            <a:pPr lvl="2"/>
            <a:r>
              <a:rPr lang="en-US" dirty="0"/>
              <a:t>Example: </a:t>
            </a:r>
          </a:p>
          <a:p>
            <a:pPr lvl="3"/>
            <a:r>
              <a:rPr lang="en-US" dirty="0" err="1"/>
              <a:t>SnapChat</a:t>
            </a:r>
            <a:r>
              <a:rPr lang="en-US" dirty="0"/>
              <a:t> (and many apps),  It running in the background as a service polling every so often their services for new “messages”.  Setups a notification when there are new messages.</a:t>
            </a:r>
          </a:p>
          <a:p>
            <a:pPr lvl="5"/>
            <a:r>
              <a:rPr lang="en-US" dirty="0"/>
              <a:t>Should be noted, this a drain on the battery.</a:t>
            </a:r>
          </a:p>
        </p:txBody>
      </p:sp>
    </p:spTree>
    <p:extLst>
      <p:ext uri="{BB962C8B-B14F-4D97-AF65-F5344CB8AC3E}">
        <p14:creationId xmlns:p14="http://schemas.microsoft.com/office/powerpoint/2010/main" val="513586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Battery and Charging.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app may want to know when the battery state changes.</a:t>
            </a:r>
          </a:p>
          <a:p>
            <a:pPr lvl="1"/>
            <a:r>
              <a:rPr lang="en-US" dirty="0"/>
              <a:t>You can be notified when the battery state and charging state changes.</a:t>
            </a:r>
          </a:p>
          <a:p>
            <a:pPr lvl="2"/>
            <a:r>
              <a:rPr lang="en-US" dirty="0"/>
              <a:t>Using a receiver and intents listed before. </a:t>
            </a:r>
          </a:p>
          <a:p>
            <a:pPr lvl="2"/>
            <a:endParaRPr lang="en-US" dirty="0"/>
          </a:p>
          <a:p>
            <a:r>
              <a:rPr lang="en-US" dirty="0"/>
              <a:t>Note, for immediate info, see the following:</a:t>
            </a:r>
          </a:p>
          <a:p>
            <a:pPr lvl="1"/>
            <a:r>
              <a:rPr lang="en-US" dirty="0">
                <a:hlinkClick r:id="rId2"/>
              </a:rPr>
              <a:t>http://developer.android.com/training/monitoring-device-state/battery-monitoring.html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8927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on/off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broadcast to any running applications for the Screen On or Off</a:t>
            </a:r>
          </a:p>
          <a:p>
            <a:pPr lvl="1"/>
            <a:r>
              <a:rPr lang="en-US" dirty="0" err="1"/>
              <a:t>Intent.ACTION_SCREEN_OFF</a:t>
            </a:r>
            <a:r>
              <a:rPr lang="en-US" dirty="0"/>
              <a:t> and </a:t>
            </a:r>
            <a:r>
              <a:rPr lang="en-US" dirty="0" err="1"/>
              <a:t>Intent.ACTION_SCREEN_ON</a:t>
            </a:r>
            <a:endParaRPr lang="en-US" b="1" dirty="0"/>
          </a:p>
          <a:p>
            <a:pPr lvl="1"/>
            <a:r>
              <a:rPr lang="en-US" dirty="0"/>
              <a:t>Your activity or service must be running</a:t>
            </a:r>
          </a:p>
          <a:p>
            <a:pPr lvl="2"/>
            <a:r>
              <a:rPr lang="en-US" dirty="0"/>
              <a:t>Or the system will ignore your application.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an odd one because when the screen turns “off”, your activity likely just received an </a:t>
            </a:r>
            <a:r>
              <a:rPr lang="en-US" dirty="0" err="1"/>
              <a:t>onPause</a:t>
            </a:r>
            <a:r>
              <a:rPr lang="en-US" dirty="0"/>
              <a:t>() call too.</a:t>
            </a:r>
          </a:p>
        </p:txBody>
      </p:sp>
    </p:spTree>
    <p:extLst>
      <p:ext uri="{BB962C8B-B14F-4D97-AF65-F5344CB8AC3E}">
        <p14:creationId xmlns:p14="http://schemas.microsoft.com/office/powerpoint/2010/main" val="3223925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26+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Static register broadcast receivers (androidmanifest.xml)</a:t>
            </a:r>
          </a:p>
          <a:p>
            <a:pPr lvl="1"/>
            <a:r>
              <a:rPr lang="en-US" dirty="0"/>
              <a:t>Most implicit broads no longer work (almost many services too)</a:t>
            </a:r>
          </a:p>
          <a:p>
            <a:pPr lvl="1"/>
            <a:r>
              <a:rPr lang="en-US" dirty="0"/>
              <a:t>Only the following are except: </a:t>
            </a:r>
            <a:r>
              <a:rPr lang="en-US" dirty="0">
                <a:hlinkClick r:id="rId2"/>
              </a:rPr>
              <a:t>https://developer.android.com/guide/components/broadcast-exceptions.html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Note </a:t>
            </a:r>
            <a:r>
              <a:rPr lang="en-US" dirty="0" err="1"/>
              <a:t>action_boot_completed</a:t>
            </a:r>
            <a:r>
              <a:rPr lang="en-US" dirty="0"/>
              <a:t> is on the list, but not the ac or battery.</a:t>
            </a:r>
          </a:p>
          <a:p>
            <a:r>
              <a:rPr lang="en-US" dirty="0"/>
              <a:t>All dynamic register broadcast receivers work.</a:t>
            </a:r>
          </a:p>
          <a:p>
            <a:r>
              <a:rPr lang="en-US" dirty="0"/>
              <a:t>Implicit and explicit broadcasts.</a:t>
            </a:r>
          </a:p>
          <a:p>
            <a:pPr lvl="1"/>
            <a:r>
              <a:rPr lang="en-US" dirty="0"/>
              <a:t>Implicit is a system wide broadcast, which is what most of the previous slides show.</a:t>
            </a:r>
          </a:p>
          <a:p>
            <a:pPr lvl="2"/>
            <a:r>
              <a:rPr lang="en-US" dirty="0"/>
              <a:t>Most of these no longer work.</a:t>
            </a:r>
          </a:p>
          <a:p>
            <a:pPr lvl="1"/>
            <a:r>
              <a:rPr lang="en-US" dirty="0"/>
              <a:t>Explicit broadcasts are directed at an application only.</a:t>
            </a:r>
          </a:p>
          <a:p>
            <a:pPr lvl="2"/>
            <a:r>
              <a:rPr lang="en-US" dirty="0"/>
              <a:t>These all work.</a:t>
            </a:r>
          </a:p>
        </p:txBody>
      </p:sp>
    </p:spTree>
    <p:extLst>
      <p:ext uri="{BB962C8B-B14F-4D97-AF65-F5344CB8AC3E}">
        <p14:creationId xmlns:p14="http://schemas.microsoft.com/office/powerpoint/2010/main" val="3673877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broadcasts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need the action and the package for explicit</a:t>
            </a:r>
          </a:p>
          <a:p>
            <a:r>
              <a:rPr lang="en-US" dirty="0"/>
              <a:t>So the code now looks like this (and works all API 9+)</a:t>
            </a:r>
          </a:p>
          <a:p>
            <a:pPr marL="0" indent="0">
              <a:buNone/>
            </a:pPr>
            <a:r>
              <a:rPr lang="en-US" dirty="0"/>
              <a:t> Intent </a:t>
            </a:r>
            <a:r>
              <a:rPr lang="en-US" dirty="0" err="1"/>
              <a:t>i</a:t>
            </a:r>
            <a:r>
              <a:rPr lang="en-US" dirty="0"/>
              <a:t> = new Intent(MainActivity.ACTION1);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i.setPackage</a:t>
            </a:r>
            <a:r>
              <a:rPr lang="en-US" dirty="0"/>
              <a:t>("edu.cs4730.broadcastdemo1"); //explicit</a:t>
            </a:r>
          </a:p>
          <a:p>
            <a:pPr marL="0" indent="0">
              <a:buNone/>
            </a:pPr>
            <a:r>
              <a:rPr lang="en-US" dirty="0" err="1"/>
              <a:t>getActivity</a:t>
            </a:r>
            <a:r>
              <a:rPr lang="en-US" dirty="0"/>
              <a:t>().</a:t>
            </a:r>
            <a:r>
              <a:rPr lang="en-US" dirty="0" err="1"/>
              <a:t>sendBroadcast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324080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BroadCastDemo1 (and _kt)</a:t>
            </a:r>
          </a:p>
          <a:p>
            <a:pPr lvl="1"/>
            <a:r>
              <a:rPr lang="en-US" dirty="0"/>
              <a:t>Simple implementation of a receiver with a static and dynamic registered intent-filter.  The dynamic one is also a </a:t>
            </a:r>
            <a:r>
              <a:rPr lang="en-US" dirty="0" err="1"/>
              <a:t>localbroadcast</a:t>
            </a:r>
            <a:r>
              <a:rPr lang="en-US" dirty="0"/>
              <a:t> example.</a:t>
            </a:r>
          </a:p>
          <a:p>
            <a:r>
              <a:rPr lang="en-US" dirty="0"/>
              <a:t>BroadCastDemo2 (and _kt)</a:t>
            </a:r>
          </a:p>
          <a:p>
            <a:pPr lvl="1"/>
            <a:r>
              <a:rPr lang="en-US" dirty="0"/>
              <a:t>Setup to receive intents about battery status and power status.</a:t>
            </a:r>
          </a:p>
          <a:p>
            <a:pPr lvl="1"/>
            <a:r>
              <a:rPr lang="en-US" dirty="0"/>
              <a:t>Uses dynamic only registrations</a:t>
            </a:r>
          </a:p>
          <a:p>
            <a:r>
              <a:rPr lang="en-US" dirty="0" err="1"/>
              <a:t>BroadcastNoti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reimplementation of the notification demo but using only receivers for the broadcast.</a:t>
            </a:r>
          </a:p>
          <a:p>
            <a:r>
              <a:rPr lang="en-US" dirty="0" err="1"/>
              <a:t>BroadcastBoot</a:t>
            </a:r>
            <a:endParaRPr lang="en-US" dirty="0"/>
          </a:p>
          <a:p>
            <a:pPr lvl="1"/>
            <a:r>
              <a:rPr lang="en-US" dirty="0"/>
              <a:t>Receives a broadcast on boot, that starts a service.</a:t>
            </a:r>
          </a:p>
          <a:p>
            <a:pPr lvl="2"/>
            <a:r>
              <a:rPr lang="en-US" dirty="0"/>
              <a:t>Note, you need to start the main activity once, and to see it really work, “reboot” the emulator.</a:t>
            </a:r>
          </a:p>
          <a:p>
            <a:r>
              <a:rPr lang="en-US" dirty="0"/>
              <a:t>BroadcastBoot2</a:t>
            </a:r>
          </a:p>
          <a:p>
            <a:pPr lvl="1"/>
            <a:r>
              <a:rPr lang="en-US" dirty="0"/>
              <a:t>Receives a broadcast on boot, that starts a worker instead of a service.  seems to work better..</a:t>
            </a:r>
          </a:p>
          <a:p>
            <a:pPr lvl="2"/>
            <a:r>
              <a:rPr lang="en-US" dirty="0"/>
              <a:t>Note, you need to start the main activity once, and to see it really work, “reboot” the emulator.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6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http://www.vogella.com/tutorials/AndroidBroadcastReceiver/article.html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http://developer.android.com/reference/android/content/BroadcastReceiver.html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http://www.tutorialspoint.com/android/android_broadcast_receivers.htm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194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broadcast receiver (short name: receiver) </a:t>
            </a:r>
          </a:p>
          <a:p>
            <a:pPr lvl="1"/>
            <a:r>
              <a:rPr lang="en-US" dirty="0"/>
              <a:t>is an Android component which allows you to register for system or application events. </a:t>
            </a:r>
          </a:p>
          <a:p>
            <a:pPr lvl="1"/>
            <a:r>
              <a:rPr lang="en-US" dirty="0"/>
              <a:t>All registered receivers for an event are notified by the Android runtime once this event happens. </a:t>
            </a:r>
          </a:p>
          <a:p>
            <a:pPr lvl="1"/>
            <a:r>
              <a:rPr lang="en-US" dirty="0"/>
              <a:t>Basically, a listener, but for “broadcast” information.</a:t>
            </a:r>
          </a:p>
          <a:p>
            <a:pPr lvl="2"/>
            <a:r>
              <a:rPr lang="en-US" dirty="0"/>
              <a:t>Such as </a:t>
            </a:r>
            <a:r>
              <a:rPr lang="en-US" dirty="0" err="1"/>
              <a:t>sms</a:t>
            </a:r>
            <a:r>
              <a:rPr lang="en-US" dirty="0"/>
              <a:t> and other broadcast data.</a:t>
            </a:r>
          </a:p>
          <a:p>
            <a:pPr lvl="2"/>
            <a:r>
              <a:rPr lang="en-US" dirty="0"/>
              <a:t>Including our own broadcast intents.</a:t>
            </a:r>
          </a:p>
          <a:p>
            <a:pPr lvl="2"/>
            <a:r>
              <a:rPr lang="en-US" dirty="0"/>
              <a:t>Note, you don’t have access to most screen widgets in a broadcast receiver, except toast.</a:t>
            </a:r>
          </a:p>
          <a:p>
            <a:pPr lvl="3"/>
            <a:r>
              <a:rPr lang="en-US" dirty="0"/>
              <a:t>you will need POST_NOTIFICATIONS permission on ap 33+</a:t>
            </a:r>
          </a:p>
        </p:txBody>
      </p:sp>
    </p:spTree>
    <p:extLst>
      <p:ext uri="{BB962C8B-B14F-4D97-AF65-F5344CB8AC3E}">
        <p14:creationId xmlns:p14="http://schemas.microsoft.com/office/powerpoint/2010/main" val="3188599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1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app registers which events it wants to receive</a:t>
            </a:r>
          </a:p>
          <a:p>
            <a:pPr lvl="1"/>
            <a:r>
              <a:rPr lang="en-US" dirty="0"/>
              <a:t>Your receiver will then receive an intent when the “event” happens.</a:t>
            </a:r>
          </a:p>
          <a:p>
            <a:pPr lvl="2"/>
            <a:r>
              <a:rPr lang="en-US" dirty="0" err="1"/>
              <a:t>Boot_completed</a:t>
            </a:r>
            <a:r>
              <a:rPr lang="en-US" dirty="0"/>
              <a:t> is popular to start a background service on a reboot.</a:t>
            </a:r>
          </a:p>
          <a:p>
            <a:pPr lvl="4"/>
            <a:r>
              <a:rPr lang="en-US" dirty="0"/>
              <a:t>Note the app has to be launched once before this works, but it can be many reboots ago.</a:t>
            </a:r>
          </a:p>
          <a:p>
            <a:pPr lvl="2"/>
            <a:r>
              <a:rPr lang="en-US" dirty="0"/>
              <a:t>Text messages</a:t>
            </a:r>
          </a:p>
          <a:p>
            <a:pPr lvl="2"/>
            <a:r>
              <a:rPr lang="en-US" dirty="0"/>
              <a:t>custom messages like in the notifications lecture.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1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Broadcasts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224618"/>
              </p:ext>
            </p:extLst>
          </p:nvPr>
        </p:nvGraphicFramePr>
        <p:xfrm>
          <a:off x="381000" y="2590800"/>
          <a:ext cx="11430000" cy="2743200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Event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Intent.ACTION_BOOT_COMPLETED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Boot completed. Requires the </a:t>
                      </a:r>
                      <a:r>
                        <a:rPr lang="en-US" dirty="0" err="1"/>
                        <a:t>android.permission.RECEIVE_BOOT_COMPLETED</a:t>
                      </a:r>
                      <a:r>
                        <a:rPr lang="en-US" dirty="0"/>
                        <a:t> permission.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Intent.ACTION_POWER_CONNECTED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Power got connected to the device.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Intent.ACTION_POWER_DISCONNECTED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Power got disconnected to the device.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Intent.ACTION_BATTERY_LOW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Triggered on low battery. Typically used to reduce activities in your app which consume power.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Intent.ACTION_BATTERY_OKAY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Battery status good again.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4600" y="1752600"/>
            <a:ext cx="430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Popular list, but this is not the complete list.</a:t>
            </a:r>
          </a:p>
        </p:txBody>
      </p:sp>
    </p:spTree>
    <p:extLst>
      <p:ext uri="{BB962C8B-B14F-4D97-AF65-F5344CB8AC3E}">
        <p14:creationId xmlns:p14="http://schemas.microsoft.com/office/powerpoint/2010/main" val="16406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register a receiver in the (statically) AndroidManifest.xml or using (dynamically) the </a:t>
            </a:r>
            <a:r>
              <a:rPr lang="en-US" dirty="0" err="1"/>
              <a:t>context.registerReceiver</a:t>
            </a:r>
            <a:r>
              <a:rPr lang="en-US" dirty="0"/>
              <a:t>() method</a:t>
            </a:r>
          </a:p>
          <a:p>
            <a:r>
              <a:rPr lang="en-US" dirty="0"/>
              <a:t>When an intent is received, then the </a:t>
            </a:r>
            <a:r>
              <a:rPr lang="en-US" dirty="0" err="1"/>
              <a:t>onReceive</a:t>
            </a:r>
            <a:r>
              <a:rPr lang="en-US" dirty="0"/>
              <a:t>() method is called.</a:t>
            </a:r>
          </a:p>
          <a:p>
            <a:pPr lvl="1"/>
            <a:r>
              <a:rPr lang="en-US" dirty="0"/>
              <a:t>A receiver then does it’s work and finishes.</a:t>
            </a:r>
          </a:p>
          <a:p>
            <a:pPr lvl="2"/>
            <a:r>
              <a:rPr lang="en-US" dirty="0"/>
              <a:t>In API11+, you can call </a:t>
            </a:r>
            <a:r>
              <a:rPr lang="en-US" dirty="0" err="1"/>
              <a:t>goAsync</a:t>
            </a:r>
            <a:r>
              <a:rPr lang="en-US" dirty="0"/>
              <a:t>() and then the receiver can stay alive until </a:t>
            </a:r>
            <a:r>
              <a:rPr lang="en-US" dirty="0" err="1"/>
              <a:t>PendingResult.finish</a:t>
            </a:r>
            <a:r>
              <a:rPr lang="en-US" dirty="0"/>
              <a:t>() is called.</a:t>
            </a:r>
          </a:p>
        </p:txBody>
      </p:sp>
    </p:spTree>
    <p:extLst>
      <p:ext uri="{BB962C8B-B14F-4D97-AF65-F5344CB8AC3E}">
        <p14:creationId xmlns:p14="http://schemas.microsoft.com/office/powerpoint/2010/main" val="264939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MyReceiver</a:t>
            </a:r>
            <a:r>
              <a:rPr lang="en-US" dirty="0"/>
              <a:t> extends </a:t>
            </a:r>
            <a:r>
              <a:rPr lang="en-US" dirty="0" err="1"/>
              <a:t>BroadcastReceiver</a:t>
            </a:r>
            <a:r>
              <a:rPr lang="en-US" dirty="0"/>
              <a:t> 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@Override</a:t>
            </a:r>
          </a:p>
          <a:p>
            <a:pPr marL="0" indent="0">
              <a:buNone/>
            </a:pPr>
            <a:r>
              <a:rPr lang="en-US" dirty="0"/>
              <a:t>  public void </a:t>
            </a:r>
            <a:r>
              <a:rPr lang="en-US" dirty="0" err="1"/>
              <a:t>onReceive</a:t>
            </a:r>
            <a:r>
              <a:rPr lang="en-US" dirty="0"/>
              <a:t>(Context </a:t>
            </a:r>
            <a:r>
              <a:rPr lang="en-US" dirty="0" err="1"/>
              <a:t>context</a:t>
            </a:r>
            <a:r>
              <a:rPr lang="en-US" dirty="0"/>
              <a:t>, Intent intent) {</a:t>
            </a:r>
          </a:p>
          <a:p>
            <a:pPr marL="457200" lvl="1" indent="0">
              <a:buNone/>
            </a:pPr>
            <a:r>
              <a:rPr lang="en-US" dirty="0"/>
              <a:t>//now do something with the intent.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r>
              <a:rPr lang="en-US" sz="3600" dirty="0"/>
              <a:t>Intent Tells you what it is, via the get </a:t>
            </a:r>
            <a:r>
              <a:rPr lang="en-US" sz="3600" dirty="0" err="1"/>
              <a:t>getAction</a:t>
            </a:r>
            <a:r>
              <a:rPr lang="en-US" sz="3600" dirty="0"/>
              <a:t>() method.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1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Registering a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Statically in the AndroidManifest.xml</a:t>
            </a:r>
          </a:p>
          <a:p>
            <a:pPr marL="0" indent="0">
              <a:buNone/>
            </a:pPr>
            <a:r>
              <a:rPr lang="en-US" dirty="0"/>
              <a:t> &lt;application …&gt;</a:t>
            </a:r>
          </a:p>
          <a:p>
            <a:pPr marL="0" indent="0">
              <a:buNone/>
            </a:pPr>
            <a:r>
              <a:rPr lang="en-US" dirty="0"/>
              <a:t>           &lt;activity…&gt; …        &lt;/activity&gt;</a:t>
            </a:r>
          </a:p>
          <a:p>
            <a:pPr marL="0" indent="0">
              <a:buNone/>
            </a:pPr>
            <a:r>
              <a:rPr lang="en-US" dirty="0"/>
              <a:t>           &lt;receiver </a:t>
            </a:r>
            <a:r>
              <a:rPr lang="en-US" dirty="0" err="1"/>
              <a:t>android:name</a:t>
            </a:r>
            <a:r>
              <a:rPr lang="en-US" dirty="0"/>
              <a:t>=“</a:t>
            </a:r>
            <a:r>
              <a:rPr lang="en-US" dirty="0" err="1"/>
              <a:t>myReceiver</a:t>
            </a:r>
            <a:r>
              <a:rPr lang="en-US" dirty="0"/>
              <a:t>" &gt;</a:t>
            </a:r>
          </a:p>
          <a:p>
            <a:pPr marL="0" indent="0">
              <a:buNone/>
            </a:pPr>
            <a:r>
              <a:rPr lang="en-US" dirty="0"/>
              <a:t>            &lt;intent-filter&gt;</a:t>
            </a:r>
          </a:p>
          <a:p>
            <a:pPr marL="0" indent="0">
              <a:buNone/>
            </a:pPr>
            <a:r>
              <a:rPr lang="en-US" dirty="0"/>
              <a:t>                &lt;action </a:t>
            </a:r>
            <a:r>
              <a:rPr lang="en-US" dirty="0" err="1">
                <a:solidFill>
                  <a:srgbClr val="FF0000"/>
                </a:solidFill>
              </a:rPr>
              <a:t>android:name</a:t>
            </a:r>
            <a:r>
              <a:rPr lang="en-US" dirty="0">
                <a:solidFill>
                  <a:srgbClr val="FF0000"/>
                </a:solidFill>
              </a:rPr>
              <a:t>="</a:t>
            </a:r>
            <a:r>
              <a:rPr lang="en-US" dirty="0" err="1">
                <a:solidFill>
                  <a:srgbClr val="FF0000"/>
                </a:solidFill>
              </a:rPr>
              <a:t>android.intent.action.BATTERY_LOW</a:t>
            </a:r>
            <a:r>
              <a:rPr lang="en-US" dirty="0">
                <a:solidFill>
                  <a:srgbClr val="FF0000"/>
                </a:solidFill>
              </a:rPr>
              <a:t>" 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         &lt;/action&gt;</a:t>
            </a:r>
          </a:p>
          <a:p>
            <a:pPr marL="0" indent="0">
              <a:buNone/>
            </a:pPr>
            <a:r>
              <a:rPr lang="en-US" dirty="0"/>
              <a:t>            &lt;/intent-filter&gt;</a:t>
            </a:r>
          </a:p>
          <a:p>
            <a:pPr marL="0" indent="0">
              <a:buNone/>
            </a:pPr>
            <a:r>
              <a:rPr lang="en-US" dirty="0"/>
              <a:t>        &lt;/receiver&gt;</a:t>
            </a:r>
          </a:p>
          <a:p>
            <a:pPr marL="0" indent="0">
              <a:buNone/>
            </a:pPr>
            <a:r>
              <a:rPr lang="en-US" dirty="0"/>
              <a:t>    &lt;/application&gt;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2200" y="5029201"/>
            <a:ext cx="3831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the intent you want the receiver</a:t>
            </a:r>
          </a:p>
          <a:p>
            <a:r>
              <a:rPr lang="en-US" dirty="0"/>
              <a:t>to receive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7315200" y="4038600"/>
            <a:ext cx="22860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03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Registering a receiver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 in </a:t>
            </a:r>
            <a:r>
              <a:rPr lang="en-US" dirty="0" err="1"/>
              <a:t>onResume</a:t>
            </a:r>
            <a:r>
              <a:rPr lang="en-US" dirty="0"/>
              <a:t>() and </a:t>
            </a:r>
            <a:r>
              <a:rPr lang="en-US" dirty="0" err="1"/>
              <a:t>onPause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If you forget to unregister, then you will get a “leaked broadcast receiver error” on exit.</a:t>
            </a:r>
          </a:p>
          <a:p>
            <a:r>
              <a:rPr lang="en-US" dirty="0"/>
              <a:t>You can register for “local” events or system wide.</a:t>
            </a:r>
          </a:p>
          <a:p>
            <a:pPr lvl="1"/>
            <a:r>
              <a:rPr lang="en-US" dirty="0"/>
              <a:t>Local means only your application is going to send intents to it and very likely this custom intents.</a:t>
            </a:r>
          </a:p>
        </p:txBody>
      </p:sp>
    </p:spTree>
    <p:extLst>
      <p:ext uri="{BB962C8B-B14F-4D97-AF65-F5344CB8AC3E}">
        <p14:creationId xmlns:p14="http://schemas.microsoft.com/office/powerpoint/2010/main" val="195853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Local broadcast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Example:  Where </a:t>
            </a:r>
            <a:r>
              <a:rPr lang="en-US" dirty="0" err="1"/>
              <a:t>mReceiver</a:t>
            </a:r>
            <a:r>
              <a:rPr lang="en-US" dirty="0"/>
              <a:t> is a variable of type </a:t>
            </a:r>
            <a:r>
              <a:rPr lang="en-US" dirty="0" err="1"/>
              <a:t>BroadcastReceiver</a:t>
            </a:r>
            <a:r>
              <a:rPr lang="en-US" dirty="0"/>
              <a:t>().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onResume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super.onResume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// Register </a:t>
            </a:r>
            <a:r>
              <a:rPr lang="en-US" dirty="0" err="1"/>
              <a:t>mReceiver</a:t>
            </a:r>
            <a:r>
              <a:rPr lang="en-US" dirty="0"/>
              <a:t> to receive messages.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LocalBroadcastManager.getInstance</a:t>
            </a:r>
            <a:r>
              <a:rPr lang="en-US" dirty="0"/>
              <a:t>(this).</a:t>
            </a:r>
            <a:r>
              <a:rPr lang="en-US" dirty="0" err="1"/>
              <a:t>registerReceiver</a:t>
            </a:r>
            <a:r>
              <a:rPr lang="en-US" dirty="0"/>
              <a:t>(</a:t>
            </a:r>
            <a:r>
              <a:rPr lang="en-US" dirty="0" err="1"/>
              <a:t>mReceiver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new </a:t>
            </a:r>
            <a:r>
              <a:rPr lang="en-US" dirty="0" err="1"/>
              <a:t>IntentFilter</a:t>
            </a:r>
            <a:r>
              <a:rPr lang="en-US" dirty="0"/>
              <a:t>("CUSTOM_EVENT"));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protected void </a:t>
            </a:r>
            <a:r>
              <a:rPr lang="en-US" dirty="0" err="1"/>
              <a:t>onPause</a:t>
            </a:r>
            <a:r>
              <a:rPr lang="en-US" dirty="0"/>
              <a:t>() {  //or </a:t>
            </a:r>
            <a:r>
              <a:rPr lang="en-US" dirty="0" err="1"/>
              <a:t>onDestory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// Unregister since the activity is not visible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LocalBroadcastManager.getInstance</a:t>
            </a:r>
            <a:r>
              <a:rPr lang="en-US" dirty="0"/>
              <a:t>(this).</a:t>
            </a:r>
            <a:r>
              <a:rPr lang="en-US" dirty="0" err="1"/>
              <a:t>unregisterReceiver</a:t>
            </a:r>
            <a:r>
              <a:rPr lang="en-US" dirty="0"/>
              <a:t>(</a:t>
            </a:r>
            <a:r>
              <a:rPr lang="en-US" dirty="0" err="1"/>
              <a:t>mReceiver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super.onPause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6172201"/>
            <a:ext cx="8568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Must use </a:t>
            </a:r>
            <a:r>
              <a:rPr lang="en-US" dirty="0" err="1"/>
              <a:t>LocalBroadcastManager.getInstance</a:t>
            </a:r>
            <a:r>
              <a:rPr lang="en-US" dirty="0"/>
              <a:t>(</a:t>
            </a:r>
            <a:r>
              <a:rPr lang="en-US" dirty="0" err="1"/>
              <a:t>getContext</a:t>
            </a:r>
            <a:r>
              <a:rPr lang="en-US" dirty="0"/>
              <a:t>()).</a:t>
            </a:r>
            <a:r>
              <a:rPr lang="en-US" dirty="0" err="1"/>
              <a:t>sendBroadcast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  in order to</a:t>
            </a:r>
          </a:p>
          <a:p>
            <a:r>
              <a:rPr lang="en-US" dirty="0"/>
              <a:t>Receive if they are registered local.</a:t>
            </a:r>
          </a:p>
        </p:txBody>
      </p:sp>
    </p:spTree>
    <p:extLst>
      <p:ext uri="{BB962C8B-B14F-4D97-AF65-F5344CB8AC3E}">
        <p14:creationId xmlns:p14="http://schemas.microsoft.com/office/powerpoint/2010/main" val="94086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4867</TotalTime>
  <Words>1457</Words>
  <Application>Microsoft Office PowerPoint</Application>
  <PresentationFormat>Widescreen</PresentationFormat>
  <Paragraphs>173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Tahoma</vt:lpstr>
      <vt:lpstr>Office Theme</vt:lpstr>
      <vt:lpstr>Cosc 5/4730</vt:lpstr>
      <vt:lpstr>Broadcast receiver</vt:lpstr>
      <vt:lpstr>Uses</vt:lpstr>
      <vt:lpstr>System Broadcasts</vt:lpstr>
      <vt:lpstr>The Basics</vt:lpstr>
      <vt:lpstr>Declaration.</vt:lpstr>
      <vt:lpstr>Registering a receiver</vt:lpstr>
      <vt:lpstr>Registering a receiver (2)</vt:lpstr>
      <vt:lpstr>Dynamic Local broadcast</vt:lpstr>
      <vt:lpstr>Send a broadcast</vt:lpstr>
      <vt:lpstr>Dynamic system Wide broadcast</vt:lpstr>
      <vt:lpstr>Now what?</vt:lpstr>
      <vt:lpstr>System Broadcasts.</vt:lpstr>
      <vt:lpstr>Battery and Charging.</vt:lpstr>
      <vt:lpstr>Screen on/off </vt:lpstr>
      <vt:lpstr>API 26+</vt:lpstr>
      <vt:lpstr>Explicit broadcasts</vt:lpstr>
      <vt:lpstr>Demo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5/4730</dc:title>
  <dc:creator>James S. Ward</dc:creator>
  <cp:lastModifiedBy>Jim Ward</cp:lastModifiedBy>
  <cp:revision>32</cp:revision>
  <dcterms:created xsi:type="dcterms:W3CDTF">2006-08-16T00:00:00Z</dcterms:created>
  <dcterms:modified xsi:type="dcterms:W3CDTF">2024-10-14T16:29:54Z</dcterms:modified>
</cp:coreProperties>
</file>