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3" r:id="rId15"/>
    <p:sldId id="275" r:id="rId16"/>
    <p:sldId id="274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8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91DA4-534C-4E80-A755-68E8051F73FC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9AA6C-5848-4769-8084-440722D86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77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3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4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7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0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9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7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79C2-6A85-4300-947D-9EA253D48DF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E5A3-C6EC-4A83-8135-7FD613F4E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Activities, </a:t>
            </a:r>
            <a:r>
              <a:rPr lang="en-US" dirty="0"/>
              <a:t>fragments, </a:t>
            </a:r>
            <a:r>
              <a:rPr lang="en-US" dirty="0" smtClean="0"/>
              <a:t>callbacks/interfaces, and listeners</a:t>
            </a:r>
          </a:p>
          <a:p>
            <a:r>
              <a:rPr lang="en-US" dirty="0" smtClean="0"/>
              <a:t>And now </a:t>
            </a:r>
            <a:r>
              <a:rPr lang="en-US" dirty="0" err="1" smtClean="0"/>
              <a:t>ModelView</a:t>
            </a:r>
            <a:r>
              <a:rPr lang="en-US" dirty="0" smtClean="0"/>
              <a:t>/</a:t>
            </a:r>
            <a:r>
              <a:rPr lang="en-US" dirty="0" err="1" smtClean="0"/>
              <a:t>LiveData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1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 and Activity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Fragment, skipping attach/detach code.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 smtClean="0">
                <a:solidFill>
                  <a:srgbClr val="7030A0"/>
                </a:solidFill>
              </a:rPr>
              <a:t>OntransInteractionCallback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mCallback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myRecyclerCursorAdapter</a:t>
            </a:r>
            <a:r>
              <a:rPr lang="en-US" dirty="0"/>
              <a:t> </a:t>
            </a:r>
            <a:r>
              <a:rPr lang="en-US" dirty="0" err="1"/>
              <a:t>mAdapter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onCreateView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mAdapter.setOnItemClickListener</a:t>
            </a:r>
            <a:r>
              <a:rPr lang="en-US" dirty="0"/>
              <a:t>(new </a:t>
            </a:r>
            <a:r>
              <a:rPr lang="en-US" dirty="0" err="1"/>
              <a:t>myRecyclerCursorAdapter.OnItemClickListener</a:t>
            </a:r>
            <a:r>
              <a:rPr lang="en-US" dirty="0"/>
              <a:t>()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//</a:t>
            </a:r>
            <a:r>
              <a:rPr lang="en-US" dirty="0" smtClean="0">
                <a:solidFill>
                  <a:srgbClr val="0070C0"/>
                </a:solidFill>
              </a:rPr>
              <a:t>remember this listener is going to the adapter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/>
              <a:t>public void </a:t>
            </a:r>
            <a:r>
              <a:rPr lang="en-US" dirty="0" err="1"/>
              <a:t>onItemClick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String id) </a:t>
            </a:r>
            <a:r>
              <a:rPr lang="en-US" dirty="0" smtClean="0"/>
              <a:t>{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FF0000"/>
                </a:solidFill>
              </a:rPr>
              <a:t>mCallback</a:t>
            </a:r>
            <a:r>
              <a:rPr lang="en-US" dirty="0" err="1" smtClean="0"/>
              <a:t>.ontransInteraction</a:t>
            </a:r>
            <a:r>
              <a:rPr lang="en-US" dirty="0" smtClean="0"/>
              <a:t>( …);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});</a:t>
            </a:r>
          </a:p>
          <a:p>
            <a:r>
              <a:rPr lang="en-US" dirty="0" smtClean="0"/>
              <a:t>Rest of Fragment piece.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public interface </a:t>
            </a:r>
            <a:r>
              <a:rPr lang="en-US" dirty="0" err="1" smtClean="0">
                <a:solidFill>
                  <a:srgbClr val="7030A0"/>
                </a:solidFill>
              </a:rPr>
              <a:t>OntransInteractionCallback</a:t>
            </a:r>
            <a:r>
              <a:rPr lang="en-US" dirty="0" smtClean="0"/>
              <a:t>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 smtClean="0"/>
              <a:t>    public </a:t>
            </a:r>
            <a:r>
              <a:rPr lang="en-US" dirty="0"/>
              <a:t>void </a:t>
            </a:r>
            <a:r>
              <a:rPr lang="en-US" dirty="0" err="1">
                <a:solidFill>
                  <a:srgbClr val="00B050"/>
                </a:solidFill>
              </a:rPr>
              <a:t>ontransInteraction</a:t>
            </a:r>
            <a:r>
              <a:rPr lang="en-US" dirty="0"/>
              <a:t>(Uri </a:t>
            </a:r>
            <a:r>
              <a:rPr lang="en-US" dirty="0" err="1"/>
              <a:t>uri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Activity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</a:t>
            </a:r>
            <a:r>
              <a:rPr lang="en-US" dirty="0" err="1" smtClean="0"/>
              <a:t>Activity</a:t>
            </a:r>
            <a:r>
              <a:rPr lang="en-US" dirty="0" smtClean="0"/>
              <a:t> </a:t>
            </a:r>
            <a:r>
              <a:rPr lang="en-US" dirty="0"/>
              <a:t>extends </a:t>
            </a:r>
            <a:r>
              <a:rPr lang="en-US" dirty="0" smtClean="0"/>
              <a:t>Activity  </a:t>
            </a:r>
            <a:r>
              <a:rPr lang="en-US" dirty="0"/>
              <a:t>implements </a:t>
            </a:r>
            <a:r>
              <a:rPr lang="en-US" dirty="0" err="1" smtClean="0"/>
              <a:t>myFragment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OntransInteractionCallback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/>
              <a:t>Somewhere in the code:</a:t>
            </a:r>
          </a:p>
          <a:p>
            <a:pPr marL="0" indent="0">
              <a:buNone/>
            </a:pPr>
            <a:r>
              <a:rPr lang="en-US" dirty="0" smtClean="0"/>
              <a:t> @Override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public void </a:t>
            </a:r>
            <a:r>
              <a:rPr lang="en-US" dirty="0" err="1" smtClean="0">
                <a:solidFill>
                  <a:srgbClr val="00B050"/>
                </a:solidFill>
              </a:rPr>
              <a:t>ontransInteraction</a:t>
            </a:r>
            <a:r>
              <a:rPr lang="en-US" dirty="0" smtClean="0"/>
              <a:t>(…)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 smtClean="0"/>
              <a:t>        //finally deal with the information from the adapter!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0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ModelView</a:t>
            </a:r>
            <a:r>
              <a:rPr lang="en-US" dirty="0" smtClean="0"/>
              <a:t> and </a:t>
            </a:r>
            <a:r>
              <a:rPr lang="en-US" dirty="0" err="1" smtClean="0"/>
              <a:t>liveData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modelview</a:t>
            </a:r>
            <a:r>
              <a:rPr lang="en-US" dirty="0" smtClean="0"/>
              <a:t> and </a:t>
            </a:r>
            <a:r>
              <a:rPr lang="en-US" dirty="0" err="1" smtClean="0"/>
              <a:t>liveData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can have something like this: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DataViewModel</a:t>
            </a:r>
            <a:r>
              <a:rPr lang="en-US" dirty="0"/>
              <a:t> extends </a:t>
            </a:r>
            <a:r>
              <a:rPr lang="en-US" dirty="0" err="1"/>
              <a:t>ViewModel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private </a:t>
            </a:r>
            <a:r>
              <a:rPr lang="en-US" dirty="0" err="1"/>
              <a:t>MutableLiveData</a:t>
            </a:r>
            <a:r>
              <a:rPr lang="en-US" dirty="0"/>
              <a:t>&lt;String&gt; item = new </a:t>
            </a:r>
            <a:r>
              <a:rPr lang="en-US" dirty="0" err="1"/>
              <a:t>MutableLiveData</a:t>
            </a:r>
            <a:r>
              <a:rPr lang="en-US" dirty="0"/>
              <a:t>&lt;String</a:t>
            </a:r>
            <a:r>
              <a:rPr lang="en-US" dirty="0" smtClean="0"/>
              <a:t>&gt;();</a:t>
            </a:r>
          </a:p>
          <a:p>
            <a:pPr marL="0" indent="0">
              <a:buNone/>
            </a:pPr>
            <a:r>
              <a:rPr lang="en-US" dirty="0" smtClean="0"/>
              <a:t>… //lots of things as needed.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LiveData</a:t>
            </a:r>
            <a:r>
              <a:rPr lang="en-US" dirty="0" smtClean="0"/>
              <a:t>&lt;String</a:t>
            </a:r>
            <a:r>
              <a:rPr lang="en-US" dirty="0"/>
              <a:t>&gt; </a:t>
            </a:r>
            <a:r>
              <a:rPr lang="en-US" dirty="0" err="1"/>
              <a:t>getItemLD</a:t>
            </a:r>
            <a:r>
              <a:rPr lang="en-US" dirty="0"/>
              <a:t>() </a:t>
            </a:r>
            <a:r>
              <a:rPr lang="en-US" dirty="0" smtClean="0"/>
              <a:t>{ …   return </a:t>
            </a:r>
            <a:r>
              <a:rPr lang="en-US" dirty="0"/>
              <a:t>item</a:t>
            </a:r>
            <a:r>
              <a:rPr lang="en-US" dirty="0" smtClean="0"/>
              <a:t>;    }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setItem</a:t>
            </a:r>
            <a:r>
              <a:rPr lang="en-US" dirty="0"/>
              <a:t>(String n) </a:t>
            </a:r>
            <a:r>
              <a:rPr lang="en-US" dirty="0" smtClean="0"/>
              <a:t>{ </a:t>
            </a:r>
            <a:r>
              <a:rPr lang="en-US" dirty="0" err="1" smtClean="0"/>
              <a:t>item.setValue</a:t>
            </a:r>
            <a:r>
              <a:rPr lang="en-US" dirty="0" smtClean="0"/>
              <a:t>(n);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9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setup the </a:t>
            </a:r>
            <a:r>
              <a:rPr lang="en-US" dirty="0" err="1" smtClean="0"/>
              <a:t>recyclerview</a:t>
            </a:r>
            <a:r>
              <a:rPr lang="en-US" dirty="0" smtClean="0"/>
              <a:t> like normal.  No need for listeners or callbacks.</a:t>
            </a:r>
          </a:p>
          <a:p>
            <a:r>
              <a:rPr lang="en-US" dirty="0" smtClean="0"/>
              <a:t>Setup the adapter like normal with two changes (no listeners/callbacks needed)</a:t>
            </a:r>
          </a:p>
          <a:p>
            <a:r>
              <a:rPr lang="en-US" dirty="0" smtClean="0"/>
              <a:t>First the constructor needs the fragment/activity info, so we can setup a the providers in the constructor.</a:t>
            </a:r>
          </a:p>
          <a:p>
            <a:pPr marL="0" indent="0">
              <a:buNone/>
            </a:pPr>
            <a:r>
              <a:rPr lang="en-US" dirty="0" err="1"/>
              <a:t>mViewModel</a:t>
            </a:r>
            <a:r>
              <a:rPr lang="en-US" dirty="0"/>
              <a:t> = </a:t>
            </a:r>
            <a:r>
              <a:rPr lang="en-US" dirty="0" smtClean="0"/>
              <a:t>new </a:t>
            </a:r>
            <a:r>
              <a:rPr lang="en-US" dirty="0" err="1" smtClean="0"/>
              <a:t>ViewModelProvider</a:t>
            </a:r>
            <a:r>
              <a:rPr lang="en-US" dirty="0" smtClean="0"/>
              <a:t>(</a:t>
            </a:r>
            <a:r>
              <a:rPr lang="en-US" dirty="0" err="1" smtClean="0"/>
              <a:t>requireActivity</a:t>
            </a:r>
            <a:r>
              <a:rPr lang="en-US" dirty="0"/>
              <a:t>()).get(</a:t>
            </a:r>
            <a:r>
              <a:rPr lang="en-US" dirty="0" err="1"/>
              <a:t>DataViewModel.class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And the </a:t>
            </a:r>
            <a:r>
              <a:rPr lang="en-US" dirty="0" err="1" smtClean="0"/>
              <a:t>ViewHolder</a:t>
            </a:r>
            <a:r>
              <a:rPr lang="en-US" dirty="0" smtClean="0"/>
              <a:t> needs </a:t>
            </a:r>
            <a:r>
              <a:rPr lang="en-US" dirty="0" err="1" smtClean="0"/>
              <a:t>ViewModel</a:t>
            </a:r>
            <a:r>
              <a:rPr lang="en-US" dirty="0" smtClean="0"/>
              <a:t> passed to it (instead of a listener/callback).</a:t>
            </a:r>
          </a:p>
          <a:p>
            <a:pPr marL="457200" lvl="1" indent="0">
              <a:buNone/>
            </a:pPr>
            <a:r>
              <a:rPr lang="en-US" dirty="0"/>
              <a:t>public </a:t>
            </a:r>
            <a:r>
              <a:rPr lang="en-US" dirty="0" err="1"/>
              <a:t>ViewHolder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final </a:t>
            </a:r>
            <a:r>
              <a:rPr lang="en-US" dirty="0" err="1"/>
              <a:t>DataViewModel</a:t>
            </a: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) {</a:t>
            </a:r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err="1" smtClean="0"/>
              <a:t>onClick</a:t>
            </a:r>
            <a:r>
              <a:rPr lang="en-US" dirty="0" smtClean="0"/>
              <a:t> we call set.</a:t>
            </a:r>
          </a:p>
          <a:p>
            <a:pPr lvl="1"/>
            <a:r>
              <a:rPr lang="en-US" dirty="0" smtClean="0"/>
              <a:t>some like this</a:t>
            </a:r>
          </a:p>
          <a:p>
            <a:pPr marL="457200" lvl="1" indent="0">
              <a:buNone/>
            </a:pPr>
            <a:r>
              <a:rPr lang="en-US" dirty="0" err="1"/>
              <a:t>mViewModel.setItem</a:t>
            </a:r>
            <a:r>
              <a:rPr lang="en-US" dirty="0"/>
              <a:t>(</a:t>
            </a:r>
            <a:r>
              <a:rPr lang="en-US" dirty="0" err="1"/>
              <a:t>mName.getTag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easy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adapter triggers the observers!</a:t>
            </a:r>
          </a:p>
          <a:p>
            <a:endParaRPr lang="en-US" dirty="0"/>
          </a:p>
          <a:p>
            <a:r>
              <a:rPr lang="en-US" dirty="0" err="1" smtClean="0"/>
              <a:t>MainActivity</a:t>
            </a:r>
            <a:r>
              <a:rPr lang="en-US" dirty="0" smtClean="0"/>
              <a:t> and/or fragments will be triggered to do things via the standard observer code.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MainActivity</a:t>
            </a:r>
            <a:r>
              <a:rPr lang="en-US" dirty="0" smtClean="0"/>
              <a:t> it could change the fragment or something else.  </a:t>
            </a:r>
          </a:p>
          <a:p>
            <a:pPr lvl="1"/>
            <a:r>
              <a:rPr lang="en-US" dirty="0" smtClean="0"/>
              <a:t>In the Fragment, dialog box can easy be called.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we have escaped "Callback hell".</a:t>
            </a:r>
          </a:p>
        </p:txBody>
      </p:sp>
    </p:spTree>
    <p:extLst>
      <p:ext uri="{BB962C8B-B14F-4D97-AF65-F5344CB8AC3E}">
        <p14:creationId xmlns:p14="http://schemas.microsoft.com/office/powerpoint/2010/main" val="2692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 and </a:t>
            </a:r>
            <a:r>
              <a:rPr lang="en-US" dirty="0" err="1" smtClean="0"/>
              <a:t>modelview</a:t>
            </a:r>
            <a:r>
              <a:rPr lang="en-US" dirty="0" smtClean="0"/>
              <a:t>/</a:t>
            </a:r>
            <a:r>
              <a:rPr lang="en-US" dirty="0" err="1" smtClean="0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place an observer in the adapter, it will also be triggered.</a:t>
            </a:r>
          </a:p>
          <a:p>
            <a:r>
              <a:rPr lang="en-US" dirty="0" smtClean="0"/>
              <a:t>it can then update the data in </a:t>
            </a:r>
            <a:r>
              <a:rPr lang="en-US" dirty="0" err="1" smtClean="0"/>
              <a:t>recyclerview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This is the point of the observers</a:t>
            </a:r>
          </a:p>
          <a:p>
            <a:pPr lvl="1"/>
            <a:r>
              <a:rPr lang="en-US" dirty="0" smtClean="0"/>
              <a:t>set the data in one place and everywhere else is notified.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one last note.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 this with the architecture navigation covered earlier</a:t>
            </a:r>
          </a:p>
          <a:p>
            <a:pPr lvl="1"/>
            <a:r>
              <a:rPr lang="en-US" dirty="0" smtClean="0"/>
              <a:t>No more need for fragment transition managers.</a:t>
            </a:r>
          </a:p>
          <a:p>
            <a:pPr lvl="1"/>
            <a:r>
              <a:rPr lang="en-US" dirty="0" smtClean="0"/>
              <a:t>Data is all passed along via the model view/live data.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Your code gets simpler and far easy to understand.</a:t>
            </a:r>
          </a:p>
          <a:p>
            <a:pPr lvl="1"/>
            <a:r>
              <a:rPr lang="en-US" dirty="0" smtClean="0"/>
              <a:t>And hopefully easier for you to write as well.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We come back to "</a:t>
            </a:r>
            <a:r>
              <a:rPr lang="en-US" smtClean="0"/>
              <a:t>Data persistence" , </a:t>
            </a:r>
            <a:r>
              <a:rPr lang="en-US" dirty="0" smtClean="0"/>
              <a:t>observers make things so </a:t>
            </a:r>
            <a:r>
              <a:rPr lang="en-US" smtClean="0"/>
              <a:t>much easier.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3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callbacks/interfaces, and listeners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It’s main code of the display</a:t>
            </a:r>
          </a:p>
          <a:p>
            <a:pPr lvl="1"/>
            <a:r>
              <a:rPr lang="en-US" dirty="0" smtClean="0"/>
              <a:t>It can easy change between different fragments</a:t>
            </a:r>
          </a:p>
          <a:p>
            <a:pPr lvl="2"/>
            <a:r>
              <a:rPr lang="en-US" dirty="0" smtClean="0"/>
              <a:t>Changing fragments from inside a fragment leads to “odd” behavior, avoid this.</a:t>
            </a:r>
          </a:p>
          <a:p>
            <a:r>
              <a:rPr lang="en-US" dirty="0" smtClean="0"/>
              <a:t>Fragment</a:t>
            </a:r>
          </a:p>
          <a:p>
            <a:pPr lvl="1"/>
            <a:r>
              <a:rPr lang="en-US" dirty="0" smtClean="0"/>
              <a:t>An encapsulated display and code to power it.</a:t>
            </a:r>
          </a:p>
          <a:p>
            <a:pPr lvl="2"/>
            <a:r>
              <a:rPr lang="en-US" dirty="0" smtClean="0"/>
              <a:t>Including menus</a:t>
            </a:r>
          </a:p>
          <a:p>
            <a:pPr lvl="1"/>
            <a:r>
              <a:rPr lang="en-US" dirty="0" smtClean="0"/>
              <a:t>How do I change a fragment then?</a:t>
            </a:r>
          </a:p>
          <a:p>
            <a:pPr lvl="2"/>
            <a:r>
              <a:rPr lang="en-US" dirty="0" smtClean="0"/>
              <a:t>Using a callback/interface/listener  google uses these interchangeably, even though are differences.</a:t>
            </a:r>
          </a:p>
          <a:p>
            <a:pPr lvl="2"/>
            <a:r>
              <a:rPr lang="en-US" dirty="0" smtClean="0"/>
              <a:t>Or </a:t>
            </a:r>
            <a:r>
              <a:rPr lang="en-US" dirty="0" err="1" smtClean="0"/>
              <a:t>modelview</a:t>
            </a:r>
            <a:r>
              <a:rPr lang="en-US" dirty="0" smtClean="0"/>
              <a:t> with </a:t>
            </a:r>
            <a:r>
              <a:rPr lang="en-US" dirty="0" err="1" smtClean="0"/>
              <a:t>liveData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4191000"/>
            <a:ext cx="109728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Frag1 will call Frag1callback() in the activity do actions such as changing fragments, adding information to a “global list”, updating another fragment.</a:t>
            </a:r>
          </a:p>
          <a:p>
            <a:pPr lvl="1"/>
            <a:r>
              <a:rPr lang="en-US" dirty="0" smtClean="0"/>
              <a:t>Note, the setter for each allows another fragment to update information via the activity using a callback.</a:t>
            </a:r>
          </a:p>
          <a:p>
            <a:pPr lvl="1"/>
            <a:r>
              <a:rPr lang="en-US" dirty="0" smtClean="0"/>
              <a:t>Note 2, you can have more then one callback.  The activity just needs to implemented both.</a:t>
            </a:r>
          </a:p>
          <a:p>
            <a:pPr lvl="1"/>
            <a:r>
              <a:rPr lang="en-US" dirty="0" smtClean="0"/>
              <a:t>And final Note, you can use the same name in the all three fragments (example: </a:t>
            </a:r>
            <a:r>
              <a:rPr lang="en-US" dirty="0" err="1" smtClean="0"/>
              <a:t>fragcallback</a:t>
            </a:r>
            <a:r>
              <a:rPr lang="en-US" dirty="0" smtClean="0"/>
              <a:t>() )  and then activity implements one  ( same name </a:t>
            </a:r>
            <a:r>
              <a:rPr lang="en-US" dirty="0" err="1" smtClean="0"/>
              <a:t>fragcallback</a:t>
            </a:r>
            <a:r>
              <a:rPr lang="en-US" dirty="0" smtClean="0"/>
              <a:t>() ).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399"/>
            <a:ext cx="6781800" cy="4117129"/>
          </a:xfrm>
        </p:spPr>
      </p:pic>
    </p:spTree>
    <p:extLst>
      <p:ext uri="{BB962C8B-B14F-4D97-AF65-F5344CB8AC3E}">
        <p14:creationId xmlns:p14="http://schemas.microsoft.com/office/powerpoint/2010/main" val="21791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Callback/interface vs listener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callback or interface must have an “implements X” otherwise it won’t compile or dies a runtime.</a:t>
            </a:r>
          </a:p>
          <a:p>
            <a:pPr lvl="1"/>
            <a:r>
              <a:rPr lang="en-US" dirty="0" smtClean="0"/>
              <a:t>There is no default action</a:t>
            </a:r>
          </a:p>
          <a:p>
            <a:r>
              <a:rPr lang="en-US" dirty="0" smtClean="0"/>
              <a:t>A listener can work without any extra code and the default action is taken.</a:t>
            </a:r>
          </a:p>
          <a:p>
            <a:pPr lvl="2"/>
            <a:r>
              <a:rPr lang="en-US" dirty="0" smtClean="0"/>
              <a:t>Normally a default action is to do nothing.</a:t>
            </a:r>
          </a:p>
          <a:p>
            <a:pPr lvl="2"/>
            <a:r>
              <a:rPr lang="en-US" dirty="0" smtClean="0"/>
              <a:t>A button for example has a default listener, which does nothing.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Interface/callback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Activity</a:t>
            </a:r>
          </a:p>
          <a:p>
            <a:pPr marL="0" indent="0">
              <a:buNone/>
            </a:pPr>
            <a:r>
              <a:rPr lang="en-US" sz="2000" dirty="0"/>
              <a:t>public class </a:t>
            </a:r>
            <a:r>
              <a:rPr lang="en-US" sz="2000" dirty="0" err="1" smtClean="0"/>
              <a:t>MyActivity</a:t>
            </a:r>
            <a:r>
              <a:rPr lang="en-US" sz="2000" dirty="0" smtClean="0"/>
              <a:t> </a:t>
            </a:r>
            <a:r>
              <a:rPr lang="en-US" sz="2000" dirty="0"/>
              <a:t>extends </a:t>
            </a:r>
            <a:r>
              <a:rPr lang="en-US" sz="2000" dirty="0" smtClean="0"/>
              <a:t>Activity </a:t>
            </a:r>
            <a:r>
              <a:rPr lang="en-US" sz="2000" dirty="0">
                <a:solidFill>
                  <a:srgbClr val="7030A0"/>
                </a:solidFill>
              </a:rPr>
              <a:t>implements </a:t>
            </a:r>
            <a:r>
              <a:rPr lang="en-US" sz="2000" dirty="0" err="1" smtClean="0"/>
              <a:t>myFragment.OnFragmentInteractionCallback</a:t>
            </a:r>
            <a:r>
              <a:rPr lang="en-US" sz="2000" dirty="0" smtClean="0"/>
              <a:t> {</a:t>
            </a:r>
          </a:p>
          <a:p>
            <a:r>
              <a:rPr lang="en-US" sz="2000" dirty="0" smtClean="0"/>
              <a:t>…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@</a:t>
            </a:r>
            <a:r>
              <a:rPr lang="en-US" sz="2000" dirty="0"/>
              <a:t>Override</a:t>
            </a:r>
          </a:p>
          <a:p>
            <a:pPr marL="0" indent="0">
              <a:buNone/>
            </a:pPr>
            <a:r>
              <a:rPr lang="en-US" sz="2000" dirty="0" smtClean="0"/>
              <a:t>public </a:t>
            </a:r>
            <a:r>
              <a:rPr lang="en-US" sz="2000" dirty="0"/>
              <a:t>void </a:t>
            </a:r>
            <a:r>
              <a:rPr lang="en-US" sz="2000" dirty="0" err="1">
                <a:solidFill>
                  <a:srgbClr val="FF0000"/>
                </a:solidFill>
              </a:rPr>
              <a:t>onFragmentInteraction</a:t>
            </a:r>
            <a:r>
              <a:rPr lang="en-US" sz="2000" dirty="0"/>
              <a:t>(String item) </a:t>
            </a: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whatever code/action that are needed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  //end of activity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myFragment</a:t>
            </a:r>
            <a:r>
              <a:rPr lang="en-US" dirty="0" smtClean="0"/>
              <a:t> code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 smtClean="0"/>
              <a:t>OnFragmentInteractionCallback</a:t>
            </a:r>
            <a:r>
              <a:rPr lang="en-US" dirty="0" smtClean="0"/>
              <a:t> </a:t>
            </a:r>
            <a:r>
              <a:rPr lang="en-US" dirty="0" err="1" smtClean="0"/>
              <a:t>mCallback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When the fragment calls the activity</a:t>
            </a:r>
          </a:p>
          <a:p>
            <a:pPr marL="0" indent="0">
              <a:buNone/>
            </a:pPr>
            <a:r>
              <a:rPr lang="en-US" dirty="0"/>
              <a:t> if (</a:t>
            </a:r>
            <a:r>
              <a:rPr lang="en-US" dirty="0" err="1" smtClean="0"/>
              <a:t>mCallback</a:t>
            </a:r>
            <a:r>
              <a:rPr lang="en-US" dirty="0" smtClean="0"/>
              <a:t> </a:t>
            </a:r>
            <a:r>
              <a:rPr lang="en-US" dirty="0"/>
              <a:t>!= null)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 smtClean="0"/>
              <a:t>mCallback.</a:t>
            </a:r>
            <a:r>
              <a:rPr lang="en-US" dirty="0" err="1" smtClean="0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("0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Setup </a:t>
            </a:r>
            <a:r>
              <a:rPr lang="en-US" dirty="0" err="1" smtClean="0"/>
              <a:t>mCallback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@Override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onAttach</a:t>
            </a:r>
            <a:r>
              <a:rPr lang="en-US" dirty="0"/>
              <a:t>(Activity activity) {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mCallback</a:t>
            </a:r>
            <a:r>
              <a:rPr lang="en-US" dirty="0"/>
              <a:t> = (</a:t>
            </a:r>
            <a:r>
              <a:rPr lang="en-US" dirty="0" err="1" smtClean="0"/>
              <a:t>OnFragmentInteractionCallback</a:t>
            </a:r>
            <a:r>
              <a:rPr lang="en-US" dirty="0" smtClean="0"/>
              <a:t>) </a:t>
            </a:r>
            <a:r>
              <a:rPr lang="en-US" dirty="0"/>
              <a:t>activity;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Override</a:t>
            </a:r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onDetach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/>
              <a:t>super.onDetach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mCallback</a:t>
            </a:r>
            <a:r>
              <a:rPr lang="en-US" dirty="0" smtClean="0"/>
              <a:t> </a:t>
            </a:r>
            <a:r>
              <a:rPr lang="en-US" dirty="0"/>
              <a:t>= null;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</a:p>
          <a:p>
            <a:r>
              <a:rPr lang="en-US" dirty="0" smtClean="0"/>
              <a:t>Interface and method(s) the activity must implement.  In this case 1 method.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>
                <a:solidFill>
                  <a:srgbClr val="7030A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 smtClean="0"/>
              <a:t>OnFragmentInteractionCallback</a:t>
            </a:r>
            <a:r>
              <a:rPr lang="en-US" dirty="0" smtClean="0"/>
              <a:t> {</a:t>
            </a:r>
          </a:p>
          <a:p>
            <a:pPr marL="0" indent="0">
              <a:buNone/>
            </a:pPr>
            <a:r>
              <a:rPr lang="en-US" dirty="0" smtClean="0"/>
              <a:t>   public </a:t>
            </a:r>
            <a:r>
              <a:rPr lang="en-US" dirty="0"/>
              <a:t>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Activity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 smtClean="0"/>
              <a:t>MyActivity</a:t>
            </a:r>
            <a:r>
              <a:rPr lang="en-US" dirty="0" smtClean="0"/>
              <a:t> </a:t>
            </a:r>
            <a:r>
              <a:rPr lang="en-US" dirty="0"/>
              <a:t>extends </a:t>
            </a:r>
            <a:r>
              <a:rPr lang="en-US" dirty="0" smtClean="0"/>
              <a:t>Activity {</a:t>
            </a:r>
          </a:p>
          <a:p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myFrag.setListner</a:t>
            </a:r>
            <a:r>
              <a:rPr lang="en-US" dirty="0" smtClean="0"/>
              <a:t>(new </a:t>
            </a:r>
            <a:r>
              <a:rPr lang="en-US" dirty="0" err="1" smtClean="0"/>
              <a:t>myFragment.OnFragmentInteractionLister</a:t>
            </a:r>
            <a:r>
              <a:rPr lang="en-US" dirty="0" smtClean="0"/>
              <a:t>() {</a:t>
            </a:r>
          </a:p>
          <a:p>
            <a:pPr marL="0" indent="0">
              <a:buNone/>
            </a:pPr>
            <a:r>
              <a:rPr lang="en-US" dirty="0" smtClean="0"/>
              <a:t>  public </a:t>
            </a:r>
            <a:r>
              <a:rPr lang="en-US" dirty="0"/>
              <a:t>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item)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// whatever code/action that are needed</a:t>
            </a:r>
          </a:p>
          <a:p>
            <a:pPr marL="0" indent="0">
              <a:buNone/>
            </a:pP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}  //end of activity</a:t>
            </a:r>
          </a:p>
          <a:p>
            <a:endParaRPr lang="en-US" dirty="0"/>
          </a:p>
          <a:p>
            <a:r>
              <a:rPr lang="en-US" dirty="0" smtClean="0"/>
              <a:t>A note, The </a:t>
            </a:r>
            <a:r>
              <a:rPr lang="en-US" dirty="0" err="1" smtClean="0"/>
              <a:t>myFragment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Could just use if (</a:t>
            </a:r>
            <a:r>
              <a:rPr lang="en-US" dirty="0" err="1" smtClean="0">
                <a:sym typeface="Wingdings" panose="05000000000000000000" pitchFamily="2" charset="2"/>
              </a:rPr>
              <a:t>mListener</a:t>
            </a:r>
            <a:r>
              <a:rPr lang="en-US" dirty="0" smtClean="0">
                <a:sym typeface="Wingdings" panose="05000000000000000000" pitchFamily="2" charset="2"/>
              </a:rPr>
              <a:t> != null)  instead of the </a:t>
            </a:r>
            <a:r>
              <a:rPr lang="en-US" dirty="0" err="1" smtClean="0">
                <a:sym typeface="Wingdings" panose="05000000000000000000" pitchFamily="2" charset="2"/>
              </a:rPr>
              <a:t>dummyListener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689600" cy="4952999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myFragment</a:t>
            </a:r>
            <a:r>
              <a:rPr lang="en-US" dirty="0" smtClean="0"/>
              <a:t> code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 smtClean="0"/>
              <a:t>OnFragmentInteractionListener</a:t>
            </a:r>
            <a:r>
              <a:rPr lang="en-US" dirty="0" smtClean="0"/>
              <a:t> </a:t>
            </a:r>
            <a:r>
              <a:rPr lang="en-US" dirty="0" err="1" smtClean="0"/>
              <a:t>mListener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Constructor/</a:t>
            </a:r>
            <a:r>
              <a:rPr lang="en-US" dirty="0" err="1" smtClean="0"/>
              <a:t>onCreate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mListener</a:t>
            </a:r>
            <a:r>
              <a:rPr lang="en-US" dirty="0" smtClean="0"/>
              <a:t> = </a:t>
            </a:r>
            <a:r>
              <a:rPr lang="en-US" dirty="0" err="1" smtClean="0"/>
              <a:t>dummyListener</a:t>
            </a:r>
            <a:r>
              <a:rPr lang="en-US" dirty="0" smtClean="0"/>
              <a:t>;  //uses </a:t>
            </a:r>
            <a:r>
              <a:rPr lang="en-US" dirty="0" err="1" smtClean="0"/>
              <a:t>dummylistener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fragment calls the activity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mListener.</a:t>
            </a:r>
            <a:r>
              <a:rPr lang="en-US" dirty="0" err="1" smtClean="0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("0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Set method to change the listener.</a:t>
            </a:r>
          </a:p>
          <a:p>
            <a:pPr marL="0" indent="0">
              <a:buNone/>
            </a:pPr>
            <a:r>
              <a:rPr lang="en-US" dirty="0" err="1" smtClean="0"/>
              <a:t>setListener</a:t>
            </a:r>
            <a:r>
              <a:rPr lang="en-US" dirty="0" smtClean="0"/>
              <a:t>(</a:t>
            </a:r>
            <a:r>
              <a:rPr lang="en-US" dirty="0" err="1" smtClean="0"/>
              <a:t>onFragmentInteractionListener</a:t>
            </a:r>
            <a:r>
              <a:rPr lang="en-US" dirty="0" smtClean="0"/>
              <a:t> listener)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mLister</a:t>
            </a:r>
            <a:r>
              <a:rPr lang="en-US" dirty="0" smtClean="0"/>
              <a:t> = listener;  //now uses activities listener.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 smtClean="0"/>
              <a:t>Interface and method(s) the activity must implement.  In this case 1 method.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>
                <a:solidFill>
                  <a:srgbClr val="7030A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 smtClean="0"/>
              <a:t>OnFragmentInteractionListener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public </a:t>
            </a:r>
            <a:r>
              <a:rPr lang="en-US" dirty="0"/>
              <a:t>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Dummy callback, so main is not required to do anything.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 smtClean="0"/>
              <a:t>OnFragmentInteractionListenerdummyListener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solidFill>
                  <a:srgbClr val="7030A0"/>
                </a:solidFill>
              </a:rPr>
              <a:t>new </a:t>
            </a:r>
            <a:r>
              <a:rPr lang="en-US" dirty="0" err="1" smtClean="0">
                <a:solidFill>
                  <a:srgbClr val="7030A0"/>
                </a:solidFill>
              </a:rPr>
              <a:t>OnFragmentInteractionListener</a:t>
            </a:r>
            <a:r>
              <a:rPr lang="en-US" dirty="0" smtClean="0">
                <a:solidFill>
                  <a:srgbClr val="7030A0"/>
                </a:solidFill>
              </a:rPr>
              <a:t>()</a:t>
            </a:r>
            <a:r>
              <a:rPr lang="en-US" dirty="0" smtClean="0"/>
              <a:t> {</a:t>
            </a:r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//do nothing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14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Callback/listener “hell”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Somethings to get back to activity, you may need a callback that uses a listener (or several nested)</a:t>
            </a:r>
          </a:p>
          <a:p>
            <a:r>
              <a:rPr lang="en-US" dirty="0" smtClean="0"/>
              <a:t>Say getting from an adapter back to activity via a fragment.</a:t>
            </a:r>
          </a:p>
          <a:p>
            <a:pPr lvl="2"/>
            <a:r>
              <a:rPr lang="en-US" dirty="0" smtClean="0"/>
              <a:t>This is code needed to get back from </a:t>
            </a:r>
            <a:r>
              <a:rPr lang="en-US" dirty="0" err="1" smtClean="0"/>
              <a:t>recyclerView</a:t>
            </a:r>
            <a:r>
              <a:rPr lang="en-US" dirty="0" smtClean="0"/>
              <a:t> adapter to the activity.  Say when a user clicks a button.</a:t>
            </a:r>
          </a:p>
        </p:txBody>
      </p:sp>
    </p:spTree>
    <p:extLst>
      <p:ext uri="{BB962C8B-B14F-4D97-AF65-F5344CB8AC3E}">
        <p14:creationId xmlns:p14="http://schemas.microsoft.com/office/powerpoint/2010/main" val="3183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 code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56388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myRecyclerCursorAdapter</a:t>
            </a:r>
            <a:r>
              <a:rPr lang="en-US" dirty="0"/>
              <a:t> extends </a:t>
            </a:r>
            <a:r>
              <a:rPr lang="en-US" dirty="0" err="1"/>
              <a:t>CursorRecyclerAdapter</a:t>
            </a:r>
            <a:r>
              <a:rPr lang="en-US" dirty="0"/>
              <a:t>&lt;</a:t>
            </a:r>
            <a:r>
              <a:rPr lang="en-US" dirty="0" err="1"/>
              <a:t>myRecyclerCursorAdapter.ViewHolder</a:t>
            </a:r>
            <a:r>
              <a:rPr lang="en-US" dirty="0"/>
              <a:t>&gt; 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// Define listener member </a:t>
            </a:r>
            <a:r>
              <a:rPr lang="en-US" dirty="0" smtClean="0"/>
              <a:t>variable for the adapter.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private 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listener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// Define the listener interface</a:t>
            </a:r>
          </a:p>
          <a:p>
            <a:pPr marL="0" indent="0">
              <a:buNone/>
            </a:pPr>
            <a:r>
              <a:rPr lang="en-US" dirty="0"/>
              <a:t>    public interface 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 smtClean="0"/>
              <a:t>{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void </a:t>
            </a:r>
            <a:r>
              <a:rPr lang="en-US" dirty="0" err="1"/>
              <a:t>onItemClick</a:t>
            </a:r>
            <a:r>
              <a:rPr lang="en-US" dirty="0"/>
              <a:t>(View </a:t>
            </a:r>
            <a:r>
              <a:rPr lang="en-US" dirty="0" err="1"/>
              <a:t>itemView</a:t>
            </a:r>
            <a:r>
              <a:rPr lang="en-US" dirty="0"/>
              <a:t>, String id);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  // Define the method that allows the parent activity or fragment to define the listener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setOnItemClickListener</a:t>
            </a:r>
            <a:r>
              <a:rPr lang="en-US" dirty="0"/>
              <a:t>(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listener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this.listener</a:t>
            </a:r>
            <a:r>
              <a:rPr lang="en-US" dirty="0">
                <a:solidFill>
                  <a:srgbClr val="FF0000"/>
                </a:solidFill>
              </a:rPr>
              <a:t> = listener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</a:t>
            </a:r>
            <a:r>
              <a:rPr lang="en-US" dirty="0" err="1"/>
              <a:t>ViewHolder</a:t>
            </a:r>
            <a:r>
              <a:rPr lang="en-US" dirty="0"/>
              <a:t> </a:t>
            </a:r>
            <a:r>
              <a:rPr lang="en-US" dirty="0" err="1"/>
              <a:t>onCreateViewHolder</a:t>
            </a:r>
            <a:r>
              <a:rPr lang="en-US" dirty="0"/>
              <a:t>(</a:t>
            </a:r>
            <a:r>
              <a:rPr lang="en-US" dirty="0" err="1"/>
              <a:t>ViewGroup</a:t>
            </a:r>
            <a:r>
              <a:rPr lang="en-US" dirty="0"/>
              <a:t> parent,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viewType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View </a:t>
            </a:r>
            <a:r>
              <a:rPr lang="en-US" dirty="0" err="1"/>
              <a:t>itemView</a:t>
            </a:r>
            <a:r>
              <a:rPr lang="en-US" dirty="0"/>
              <a:t> = </a:t>
            </a:r>
            <a:r>
              <a:rPr lang="en-US" dirty="0" err="1"/>
              <a:t>LayoutInflater.from</a:t>
            </a:r>
            <a:r>
              <a:rPr lang="en-US" dirty="0"/>
              <a:t>(</a:t>
            </a:r>
            <a:r>
              <a:rPr lang="en-US" dirty="0" err="1"/>
              <a:t>parent.getContext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              .inflate(</a:t>
            </a:r>
            <a:r>
              <a:rPr lang="en-US" dirty="0" err="1"/>
              <a:t>R.layout.trans_row</a:t>
            </a:r>
            <a:r>
              <a:rPr lang="en-US" dirty="0"/>
              <a:t>, parent, false);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ViewHolder</a:t>
            </a:r>
            <a:r>
              <a:rPr lang="en-US" dirty="0"/>
              <a:t> </a:t>
            </a:r>
            <a:r>
              <a:rPr lang="en-US" dirty="0" err="1"/>
              <a:t>vh</a:t>
            </a:r>
            <a:r>
              <a:rPr lang="en-US" dirty="0"/>
              <a:t> = new </a:t>
            </a:r>
            <a:r>
              <a:rPr lang="en-US" dirty="0" err="1"/>
              <a:t>ViewHolder</a:t>
            </a:r>
            <a:r>
              <a:rPr lang="en-US" dirty="0"/>
              <a:t>(</a:t>
            </a:r>
            <a:r>
              <a:rPr lang="en-US" dirty="0" err="1"/>
              <a:t>itemView</a:t>
            </a:r>
            <a:r>
              <a:rPr lang="en-US" dirty="0">
                <a:solidFill>
                  <a:srgbClr val="FF0000"/>
                </a:solidFill>
              </a:rPr>
              <a:t>, listener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return </a:t>
            </a:r>
            <a:r>
              <a:rPr lang="en-US" dirty="0" err="1"/>
              <a:t>vh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537200" cy="48767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public static class </a:t>
            </a:r>
            <a:r>
              <a:rPr lang="en-US" dirty="0" err="1"/>
              <a:t>ViewHolder</a:t>
            </a:r>
            <a:r>
              <a:rPr lang="en-US" dirty="0"/>
              <a:t> extends </a:t>
            </a:r>
            <a:r>
              <a:rPr lang="en-US" dirty="0" err="1"/>
              <a:t>RecyclerView.ViewHolder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public </a:t>
            </a:r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mName</a:t>
            </a:r>
            <a:r>
              <a:rPr lang="en-US" dirty="0"/>
              <a:t>;  public Button </a:t>
            </a:r>
            <a:r>
              <a:rPr lang="en-US" dirty="0" err="1"/>
              <a:t>btn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public </a:t>
            </a:r>
            <a:r>
              <a:rPr lang="en-US" dirty="0" err="1"/>
              <a:t>ViewHolder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final 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super(view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Btn.setOnClickListener</a:t>
            </a:r>
            <a:r>
              <a:rPr lang="en-US" dirty="0" smtClean="0"/>
              <a:t>(new </a:t>
            </a:r>
            <a:r>
              <a:rPr lang="en-US" dirty="0" err="1"/>
              <a:t>View.OnClickListener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    @</a:t>
            </a:r>
            <a:r>
              <a:rPr lang="en-US" dirty="0" smtClean="0"/>
              <a:t>Override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/>
              <a:t>public void </a:t>
            </a:r>
            <a:r>
              <a:rPr lang="en-US" dirty="0" err="1"/>
              <a:t>onClick</a:t>
            </a:r>
            <a:r>
              <a:rPr lang="en-US" dirty="0"/>
              <a:t>(View v) {</a:t>
            </a:r>
          </a:p>
          <a:p>
            <a:pPr marL="0" indent="0">
              <a:buNone/>
            </a:pPr>
            <a:r>
              <a:rPr lang="en-US" dirty="0"/>
              <a:t>                    // Triggers </a:t>
            </a:r>
            <a:r>
              <a:rPr lang="en-US" dirty="0" err="1"/>
              <a:t>listner</a:t>
            </a:r>
            <a:r>
              <a:rPr lang="en-US" dirty="0"/>
              <a:t> upwards to the adapter.  </a:t>
            </a:r>
          </a:p>
          <a:p>
            <a:pPr marL="0" indent="0">
              <a:buNone/>
            </a:pPr>
            <a:r>
              <a:rPr lang="en-US" dirty="0"/>
              <a:t>                    if (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/>
              <a:t> != null)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 err="1"/>
              <a:t>.onItemClick</a:t>
            </a:r>
            <a:r>
              <a:rPr lang="en-US" dirty="0"/>
              <a:t>(v, </a:t>
            </a:r>
            <a:r>
              <a:rPr lang="en-US" dirty="0" err="1"/>
              <a:t>mName.getTag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        }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});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 //end of static class </a:t>
            </a:r>
            <a:r>
              <a:rPr lang="en-US" dirty="0" err="1" smtClean="0"/>
              <a:t>ViewHolder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}//end of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1224</Words>
  <Application>Microsoft Office PowerPoint</Application>
  <PresentationFormat>Widescreen</PresentationFormat>
  <Paragraphs>204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Office Theme</vt:lpstr>
      <vt:lpstr>Cosc 5/4730</vt:lpstr>
      <vt:lpstr>callbacks/interfaces, and listeners</vt:lpstr>
      <vt:lpstr>PowerPoint Presentation</vt:lpstr>
      <vt:lpstr>PowerPoint Presentation</vt:lpstr>
      <vt:lpstr>Callback/interface vs listener</vt:lpstr>
      <vt:lpstr>Interface/callback</vt:lpstr>
      <vt:lpstr>Listener</vt:lpstr>
      <vt:lpstr>Callback/listener “hell”</vt:lpstr>
      <vt:lpstr>Adapter code first</vt:lpstr>
      <vt:lpstr>Fragment and Activity Code</vt:lpstr>
      <vt:lpstr>ModelView and liveData</vt:lpstr>
      <vt:lpstr>First modelview and liveData</vt:lpstr>
      <vt:lpstr>Next</vt:lpstr>
      <vt:lpstr>Now the easy part</vt:lpstr>
      <vt:lpstr>adapter and modelview/livedata</vt:lpstr>
      <vt:lpstr>And one last note.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26</cp:revision>
  <dcterms:created xsi:type="dcterms:W3CDTF">2016-01-05T23:18:07Z</dcterms:created>
  <dcterms:modified xsi:type="dcterms:W3CDTF">2022-07-21T15:26:45Z</dcterms:modified>
</cp:coreProperties>
</file>