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8" r:id="rId3"/>
    <p:sldId id="280" r:id="rId4"/>
    <p:sldId id="257" r:id="rId5"/>
    <p:sldId id="258" r:id="rId6"/>
    <p:sldId id="259" r:id="rId7"/>
    <p:sldId id="276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7" r:id="rId18"/>
    <p:sldId id="269" r:id="rId19"/>
    <p:sldId id="275" r:id="rId20"/>
    <p:sldId id="281" r:id="rId21"/>
    <p:sldId id="273" r:id="rId22"/>
    <p:sldId id="282" r:id="rId23"/>
    <p:sldId id="279" r:id="rId24"/>
    <p:sldId id="262" r:id="rId25"/>
    <p:sldId id="27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9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682A9-8740-47DF-B28D-141C7A5F4CEE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AA5F3-A29D-4328-BF35-61F320214C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&lt;uses-permission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android:name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android.permission.GET_ACCOUNTS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/&gt;</a:t>
            </a:r>
          </a:p>
          <a:p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&lt;uses-permission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android:name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android.permission.READ_CONTACTS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/&gt;</a:t>
            </a:r>
          </a:p>
          <a:p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&lt;uses-permission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android:name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="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android.permission.WRITE_CONTACTS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/&gt;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AA5F3-A29D-4328-BF35-61F320214C0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guide/topics/providers/content-provider-basics#MIMETypeReferenc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database/Cursor.html" TargetMode="External"/><Relationship Id="rId7" Type="http://schemas.openxmlformats.org/officeDocument/2006/relationships/hyperlink" Target="https://developer.android.com/training/basics/intents/package-visibility" TargetMode="External"/><Relationship Id="rId2" Type="http://schemas.openxmlformats.org/officeDocument/2006/relationships/hyperlink" Target="http://developer.android.com/guide/topics/providers/content-provider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vx.com/wireless/Article/41133/1763/page/1" TargetMode="External"/><Relationship Id="rId5" Type="http://schemas.openxmlformats.org/officeDocument/2006/relationships/hyperlink" Target="http://www.vogella.com/articles/AndroidSQLite/article.html#contentprovider" TargetMode="External"/><Relationship Id="rId4" Type="http://schemas.openxmlformats.org/officeDocument/2006/relationships/hyperlink" Target="http://developer.android.com/reference/android/database/MatrixCursor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guide/topics/providers/contacts-provider.html" TargetMode="External"/><Relationship Id="rId2" Type="http://schemas.openxmlformats.org/officeDocument/2006/relationships/hyperlink" Target="http://developer.android.com/guide/topics/providers/content-provider-bas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veloper.android.com/guide/topics/providers/calendar-provider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5/4730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Android </a:t>
            </a:r>
          </a:p>
          <a:p>
            <a:r>
              <a:rPr lang="en-US" dirty="0" smtClean="0"/>
              <a:t>Content Providers and</a:t>
            </a:r>
          </a:p>
          <a:p>
            <a:r>
              <a:rPr lang="en-US" dirty="0" smtClean="0"/>
              <a:t>Intents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Content Providers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Extend the </a:t>
            </a:r>
            <a:r>
              <a:rPr lang="en-US" dirty="0" err="1" smtClean="0"/>
              <a:t>ContentProvider</a:t>
            </a:r>
            <a:r>
              <a:rPr lang="en-US" dirty="0" smtClean="0"/>
              <a:t> class and implement the required methods.</a:t>
            </a:r>
          </a:p>
          <a:p>
            <a:pPr lvl="1"/>
            <a:r>
              <a:rPr lang="en-US" dirty="0" err="1" smtClean="0"/>
              <a:t>getType</a:t>
            </a:r>
            <a:r>
              <a:rPr lang="en-US" dirty="0" smtClean="0"/>
              <a:t>(): Returns the MIME type of the data at the given URI.</a:t>
            </a:r>
          </a:p>
          <a:p>
            <a:pPr lvl="1"/>
            <a:r>
              <a:rPr lang="en-US" dirty="0" err="1" smtClean="0"/>
              <a:t>onCreate</a:t>
            </a:r>
            <a:r>
              <a:rPr lang="en-US" dirty="0" smtClean="0"/>
              <a:t>(): Called when the provider is being started.</a:t>
            </a:r>
          </a:p>
          <a:p>
            <a:pPr lvl="1"/>
            <a:r>
              <a:rPr lang="en-US" dirty="0" smtClean="0"/>
              <a:t>query(): Receives a request from a client. The result is returned as a Cursor object.</a:t>
            </a:r>
          </a:p>
          <a:p>
            <a:pPr lvl="1"/>
            <a:r>
              <a:rPr lang="en-US" dirty="0" smtClean="0"/>
              <a:t>insert(): Inserts a new record into the content provider.</a:t>
            </a:r>
          </a:p>
          <a:p>
            <a:pPr lvl="1"/>
            <a:r>
              <a:rPr lang="en-US" dirty="0" smtClean="0"/>
              <a:t>delete(): Deletes an existing record from the content provider.</a:t>
            </a:r>
          </a:p>
          <a:p>
            <a:pPr lvl="1"/>
            <a:r>
              <a:rPr lang="en-US" dirty="0" smtClean="0"/>
              <a:t>update(): Updates an existing record from the content provider.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Content Providers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our content provider we can choose how to store the data:</a:t>
            </a:r>
          </a:p>
          <a:p>
            <a:pPr lvl="1"/>
            <a:r>
              <a:rPr lang="en-US" dirty="0" smtClean="0"/>
              <a:t>file system, xml, database, or on the internet</a:t>
            </a:r>
          </a:p>
          <a:p>
            <a:r>
              <a:rPr lang="en-US" dirty="0" smtClean="0"/>
              <a:t>For this lecture example:</a:t>
            </a:r>
          </a:p>
          <a:p>
            <a:pPr lvl="1"/>
            <a:r>
              <a:rPr lang="en-US" dirty="0" smtClean="0"/>
              <a:t>A dummy content provider</a:t>
            </a:r>
          </a:p>
          <a:p>
            <a:pPr lvl="1"/>
            <a:r>
              <a:rPr lang="en-US" dirty="0" smtClean="0"/>
              <a:t>It ignore inserts, updates, deletes</a:t>
            </a:r>
          </a:p>
          <a:p>
            <a:pPr lvl="1"/>
            <a:r>
              <a:rPr lang="en-US" dirty="0" smtClean="0"/>
              <a:t>It will return the square of the number sent to it</a:t>
            </a:r>
          </a:p>
          <a:p>
            <a:pPr lvl="2"/>
            <a:r>
              <a:rPr lang="en-US" dirty="0" smtClean="0"/>
              <a:t>Zero for non numbers</a:t>
            </a:r>
          </a:p>
          <a:p>
            <a:pPr lvl="2"/>
            <a:r>
              <a:rPr lang="en-US" dirty="0" smtClean="0"/>
              <a:t>Square 1 to 10 for “all rows” query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a Custom Content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class that extends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pPr lvl="1"/>
            <a:r>
              <a:rPr lang="en-US" dirty="0" smtClean="0"/>
              <a:t>Using eclipse you can also have to create the necessary methods.</a:t>
            </a:r>
          </a:p>
          <a:p>
            <a:pPr lvl="1"/>
            <a:r>
              <a:rPr lang="en-US" dirty="0" smtClean="0"/>
              <a:t>In our case:</a:t>
            </a:r>
          </a:p>
          <a:p>
            <a:pPr lvl="2"/>
            <a:r>
              <a:rPr lang="en-US" dirty="0" smtClean="0"/>
              <a:t>public class </a:t>
            </a:r>
            <a:r>
              <a:rPr lang="en-US" dirty="0" err="1" smtClean="0"/>
              <a:t>dummyCP</a:t>
            </a:r>
            <a:r>
              <a:rPr lang="en-US" dirty="0" smtClean="0"/>
              <a:t> extends </a:t>
            </a:r>
            <a:r>
              <a:rPr lang="en-US" dirty="0" err="1" smtClean="0"/>
              <a:t>ContentProvider</a:t>
            </a:r>
            <a:r>
              <a:rPr lang="en-US" dirty="0" smtClean="0"/>
              <a:t> {</a:t>
            </a:r>
          </a:p>
          <a:p>
            <a:pPr lvl="1"/>
            <a:r>
              <a:rPr lang="en-US" dirty="0" smtClean="0"/>
              <a:t>Most of the methods are going to leave with the default return value (null or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public static final String PROVIDER_NAME = </a:t>
            </a:r>
          </a:p>
          <a:p>
            <a:pPr>
              <a:buNone/>
            </a:pPr>
            <a:r>
              <a:rPr lang="en-US" dirty="0" smtClean="0"/>
              <a:t>        "edu.cs4730.provider";</a:t>
            </a:r>
          </a:p>
          <a:p>
            <a:pPr>
              <a:buNone/>
            </a:pPr>
            <a:r>
              <a:rPr lang="en-US" dirty="0" smtClean="0"/>
              <a:t>public static final Uri CONTENT_URI =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Uri.parse</a:t>
            </a:r>
            <a:r>
              <a:rPr lang="en-US" dirty="0" smtClean="0"/>
              <a:t>("content://"+ PROVIDER_NAME + "/square");</a:t>
            </a:r>
          </a:p>
          <a:p>
            <a:r>
              <a:rPr lang="en-US" dirty="0" smtClean="0"/>
              <a:t>These are the </a:t>
            </a:r>
            <a:r>
              <a:rPr lang="en-US" dirty="0" err="1" smtClean="0"/>
              <a:t>ContentProvider</a:t>
            </a:r>
            <a:r>
              <a:rPr lang="en-US" dirty="0" smtClean="0"/>
              <a:t> information to access it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UriMatcher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 private static final </a:t>
            </a:r>
            <a:r>
              <a:rPr lang="en-US" dirty="0" err="1"/>
              <a:t>int</a:t>
            </a:r>
            <a:r>
              <a:rPr lang="en-US" dirty="0"/>
              <a:t> SQUARE = 1;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private </a:t>
            </a:r>
            <a:r>
              <a:rPr lang="en-US" dirty="0"/>
              <a:t>static final </a:t>
            </a:r>
            <a:r>
              <a:rPr lang="en-US" dirty="0" err="1"/>
              <a:t>int</a:t>
            </a:r>
            <a:r>
              <a:rPr lang="en-US" dirty="0"/>
              <a:t> SQUARE_ID = 2;   </a:t>
            </a:r>
          </a:p>
          <a:p>
            <a:pPr>
              <a:buNone/>
            </a:pPr>
            <a:r>
              <a:rPr lang="en-US" dirty="0"/>
              <a:t>    </a:t>
            </a:r>
          </a:p>
          <a:p>
            <a:pPr>
              <a:buNone/>
            </a:pPr>
            <a:r>
              <a:rPr lang="en-US" dirty="0" smtClean="0"/>
              <a:t>private </a:t>
            </a:r>
            <a:r>
              <a:rPr lang="en-US" dirty="0"/>
              <a:t>static final </a:t>
            </a:r>
            <a:r>
              <a:rPr lang="en-US" dirty="0" err="1"/>
              <a:t>UriMatcher</a:t>
            </a:r>
            <a:r>
              <a:rPr lang="en-US" dirty="0"/>
              <a:t> </a:t>
            </a:r>
            <a:r>
              <a:rPr lang="en-US" dirty="0" err="1"/>
              <a:t>uriMatcher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 smtClean="0"/>
              <a:t>static</a:t>
            </a:r>
            <a:r>
              <a:rPr lang="en-US" dirty="0"/>
              <a:t>{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uriMatcher</a:t>
            </a:r>
            <a:r>
              <a:rPr lang="en-US" dirty="0"/>
              <a:t> = new </a:t>
            </a:r>
            <a:r>
              <a:rPr lang="en-US" dirty="0" err="1"/>
              <a:t>UriMatcher</a:t>
            </a:r>
            <a:r>
              <a:rPr lang="en-US" dirty="0"/>
              <a:t>(</a:t>
            </a:r>
            <a:r>
              <a:rPr lang="en-US" dirty="0" err="1"/>
              <a:t>UriMatcher.NO_MATCH</a:t>
            </a:r>
            <a:r>
              <a:rPr lang="en-US" dirty="0"/>
              <a:t>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uriMatcher.addURI</a:t>
            </a:r>
            <a:r>
              <a:rPr lang="en-US" dirty="0"/>
              <a:t>(PROVIDER_NAME, </a:t>
            </a:r>
            <a:r>
              <a:rPr lang="en-US"/>
              <a:t>"</a:t>
            </a:r>
            <a:r>
              <a:rPr lang="en-US" smtClean="0"/>
              <a:t>square</a:t>
            </a:r>
            <a:r>
              <a:rPr lang="en-US" dirty="0"/>
              <a:t>", SQUARE);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uriMatcher.addURI</a:t>
            </a:r>
            <a:r>
              <a:rPr lang="en-US" dirty="0"/>
              <a:t>(PROVIDER_NAME, "square/#", SQUARE_ID);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Observe </a:t>
            </a:r>
            <a:r>
              <a:rPr lang="en-US" dirty="0"/>
              <a:t>from the code above that you use a </a:t>
            </a:r>
            <a:r>
              <a:rPr lang="en-US" dirty="0" err="1"/>
              <a:t>UriMatcher</a:t>
            </a:r>
            <a:r>
              <a:rPr lang="en-US" dirty="0"/>
              <a:t> object to parse the content URI that is passed to the content provider through a Content Resolver. For example, the following content URI represents a request for all rows in the content provider:</a:t>
            </a:r>
          </a:p>
          <a:p>
            <a:pPr>
              <a:buNone/>
            </a:pPr>
            <a:r>
              <a:rPr lang="en-US" dirty="0" smtClean="0"/>
              <a:t>content://edu.cs4730.provider/square</a:t>
            </a:r>
          </a:p>
          <a:p>
            <a:r>
              <a:rPr lang="en-US" dirty="0" smtClean="0"/>
              <a:t>In contrast, the following represents a request for a particular row with _id=5:</a:t>
            </a:r>
          </a:p>
          <a:p>
            <a:pPr>
              <a:buNone/>
            </a:pPr>
            <a:r>
              <a:rPr lang="en-US" dirty="0" smtClean="0"/>
              <a:t>content://edu.cs4730.provider/square/5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override getType()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You'll need to override the </a:t>
            </a:r>
            <a:r>
              <a:rPr lang="en-US" dirty="0" err="1" smtClean="0"/>
              <a:t>getType</a:t>
            </a:r>
            <a:r>
              <a:rPr lang="en-US" dirty="0" smtClean="0"/>
              <a:t>() method so it uniquely describes the data type for your content provider. </a:t>
            </a:r>
          </a:p>
          <a:p>
            <a:pPr lvl="1"/>
            <a:r>
              <a:rPr lang="en-US" dirty="0" smtClean="0"/>
              <a:t>Using the </a:t>
            </a:r>
            <a:r>
              <a:rPr lang="en-US" dirty="0" err="1" smtClean="0"/>
              <a:t>UriMatcher</a:t>
            </a:r>
            <a:r>
              <a:rPr lang="en-US" dirty="0" smtClean="0"/>
              <a:t> object, you will return "</a:t>
            </a:r>
            <a:r>
              <a:rPr lang="en-US" dirty="0" err="1" smtClean="0"/>
              <a:t>vnd.android.</a:t>
            </a:r>
            <a:r>
              <a:rPr lang="en-US" dirty="0" err="1" smtClean="0">
                <a:solidFill>
                  <a:srgbClr val="FF0000"/>
                </a:solidFill>
              </a:rPr>
              <a:t>cursor.item</a:t>
            </a:r>
            <a:r>
              <a:rPr lang="en-US" dirty="0" smtClean="0"/>
              <a:t>/vnd.cs4730.square" for a single row, and "</a:t>
            </a:r>
            <a:r>
              <a:rPr lang="en-US" dirty="0" err="1" smtClean="0"/>
              <a:t>vnd.android.</a:t>
            </a:r>
            <a:r>
              <a:rPr lang="en-US" dirty="0" err="1" smtClean="0">
                <a:solidFill>
                  <a:srgbClr val="FF0000"/>
                </a:solidFill>
              </a:rPr>
              <a:t>cursor.dir</a:t>
            </a:r>
            <a:r>
              <a:rPr lang="en-US" dirty="0" smtClean="0"/>
              <a:t>/vnd.cs4730.square" for multiple rows:</a:t>
            </a:r>
          </a:p>
          <a:p>
            <a:pPr>
              <a:buNone/>
            </a:pPr>
            <a:r>
              <a:rPr lang="en-US" dirty="0" smtClean="0"/>
              <a:t> @Override</a:t>
            </a:r>
          </a:p>
          <a:p>
            <a:pPr>
              <a:buNone/>
            </a:pPr>
            <a:r>
              <a:rPr lang="en-US" dirty="0" smtClean="0"/>
              <a:t>public String </a:t>
            </a:r>
            <a:r>
              <a:rPr lang="en-US" dirty="0" err="1" smtClean="0"/>
              <a:t>getType</a:t>
            </a:r>
            <a:r>
              <a:rPr lang="en-US" dirty="0" smtClean="0"/>
              <a:t>(Uri </a:t>
            </a:r>
            <a:r>
              <a:rPr lang="en-US" dirty="0" err="1" smtClean="0"/>
              <a:t>uri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switch (</a:t>
            </a:r>
            <a:r>
              <a:rPr lang="en-US" dirty="0" err="1" smtClean="0"/>
              <a:t>uriMatcher.match</a:t>
            </a:r>
            <a:r>
              <a:rPr lang="en-US" dirty="0" smtClean="0"/>
              <a:t>(</a:t>
            </a:r>
            <a:r>
              <a:rPr lang="en-US" dirty="0" err="1" smtClean="0"/>
              <a:t>uri</a:t>
            </a:r>
            <a:r>
              <a:rPr lang="en-US" dirty="0" smtClean="0"/>
              <a:t>)) {</a:t>
            </a:r>
          </a:p>
          <a:p>
            <a:pPr>
              <a:buNone/>
            </a:pPr>
            <a:r>
              <a:rPr lang="en-US" dirty="0" smtClean="0"/>
              <a:t>	// get all rows</a:t>
            </a:r>
          </a:p>
          <a:p>
            <a:pPr>
              <a:buNone/>
            </a:pPr>
            <a:r>
              <a:rPr lang="en-US" dirty="0" smtClean="0"/>
              <a:t>	case CSTEACH:</a:t>
            </a:r>
          </a:p>
          <a:p>
            <a:pPr>
              <a:buNone/>
            </a:pPr>
            <a:r>
              <a:rPr lang="en-US" dirty="0" smtClean="0"/>
              <a:t>		return "</a:t>
            </a:r>
            <a:r>
              <a:rPr lang="en-US" dirty="0" err="1" smtClean="0"/>
              <a:t>vnd.android.cursor.dir</a:t>
            </a:r>
            <a:r>
              <a:rPr lang="en-US" dirty="0" smtClean="0"/>
              <a:t>/vnd.cs4730.square";</a:t>
            </a:r>
          </a:p>
          <a:p>
            <a:pPr>
              <a:buNone/>
            </a:pPr>
            <a:r>
              <a:rPr lang="en-US" dirty="0" smtClean="0"/>
              <a:t>    	// get a particular row</a:t>
            </a:r>
          </a:p>
          <a:p>
            <a:pPr>
              <a:buNone/>
            </a:pPr>
            <a:r>
              <a:rPr lang="en-US" dirty="0" smtClean="0"/>
              <a:t>	case CSTEACH_ID:</a:t>
            </a:r>
          </a:p>
          <a:p>
            <a:pPr>
              <a:buNone/>
            </a:pPr>
            <a:r>
              <a:rPr lang="en-US" dirty="0" smtClean="0"/>
              <a:t>		return "</a:t>
            </a:r>
            <a:r>
              <a:rPr lang="en-US" dirty="0" err="1" smtClean="0"/>
              <a:t>vnd.android.cursor.item</a:t>
            </a:r>
            <a:r>
              <a:rPr lang="en-US" dirty="0" smtClean="0"/>
              <a:t>/vnd.csc4730.square";</a:t>
            </a:r>
          </a:p>
          <a:p>
            <a:pPr>
              <a:buNone/>
            </a:pPr>
            <a:r>
              <a:rPr lang="en-US" dirty="0" smtClean="0"/>
              <a:t>	default:</a:t>
            </a:r>
          </a:p>
          <a:p>
            <a:pPr>
              <a:buNone/>
            </a:pPr>
            <a:r>
              <a:rPr lang="en-US" dirty="0" smtClean="0"/>
              <a:t>		throw new </a:t>
            </a:r>
            <a:r>
              <a:rPr lang="en-US" dirty="0" err="1" smtClean="0"/>
              <a:t>IllegalArgumentException</a:t>
            </a:r>
            <a:r>
              <a:rPr lang="en-US" dirty="0" smtClean="0"/>
              <a:t>("Unsupported URI: " + </a:t>
            </a:r>
            <a:r>
              <a:rPr lang="en-US" dirty="0" err="1" smtClean="0"/>
              <a:t>uri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6248077"/>
            <a:ext cx="5681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vnd.android.cursor  is the set of </a:t>
            </a:r>
            <a:r>
              <a:rPr lang="en-US" dirty="0">
                <a:hlinkClick r:id="rId2"/>
              </a:rPr>
              <a:t>vender android </a:t>
            </a:r>
            <a:r>
              <a:rPr lang="en-US" dirty="0" err="1" smtClean="0">
                <a:hlinkClick r:id="rId2"/>
              </a:rPr>
              <a:t>minetypes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0896600" cy="4876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@Override</a:t>
            </a:r>
          </a:p>
          <a:p>
            <a:pPr>
              <a:buNone/>
            </a:pPr>
            <a:r>
              <a:rPr lang="en-US" dirty="0" smtClean="0"/>
              <a:t>public Cursor query(Uri </a:t>
            </a:r>
            <a:r>
              <a:rPr lang="en-US" dirty="0" err="1" smtClean="0"/>
              <a:t>uri</a:t>
            </a:r>
            <a:r>
              <a:rPr lang="en-US" dirty="0" smtClean="0"/>
              <a:t>, String[] projection, String selection, String[] </a:t>
            </a:r>
            <a:r>
              <a:rPr lang="en-US" dirty="0" err="1" smtClean="0"/>
              <a:t>selectionArgs</a:t>
            </a:r>
            <a:r>
              <a:rPr lang="en-US" dirty="0" smtClean="0"/>
              <a:t>, String </a:t>
            </a:r>
            <a:r>
              <a:rPr lang="en-US" dirty="0" err="1" smtClean="0"/>
              <a:t>sortOrder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/>
              <a:t>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String</a:t>
            </a:r>
            <a:r>
              <a:rPr lang="en-US" dirty="0"/>
              <a:t>[]  Column = new String[] { "number", "square"};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if (</a:t>
            </a:r>
            <a:r>
              <a:rPr lang="en-US" dirty="0" err="1"/>
              <a:t>uriMatcher.match</a:t>
            </a:r>
            <a:r>
              <a:rPr lang="en-US" dirty="0"/>
              <a:t>(</a:t>
            </a:r>
            <a:r>
              <a:rPr lang="en-US" dirty="0" err="1"/>
              <a:t>uri</a:t>
            </a:r>
            <a:r>
              <a:rPr lang="en-US" dirty="0"/>
              <a:t>) == SQUARE_ID) </a:t>
            </a:r>
            <a:r>
              <a:rPr lang="en-US" dirty="0" smtClean="0"/>
              <a:t>{  //query with for “one”, use number to get the square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Integer.parseInt</a:t>
            </a:r>
            <a:r>
              <a:rPr lang="en-US" dirty="0"/>
              <a:t>(</a:t>
            </a:r>
            <a:r>
              <a:rPr lang="en-US" dirty="0" err="1" smtClean="0"/>
              <a:t>uri.getPathSegments</a:t>
            </a:r>
            <a:r>
              <a:rPr lang="en-US" dirty="0"/>
              <a:t>().get(1</a:t>
            </a:r>
            <a:r>
              <a:rPr lang="en-US" dirty="0" smtClean="0"/>
              <a:t>));</a:t>
            </a:r>
            <a:endParaRPr lang="en-US" dirty="0"/>
          </a:p>
          <a:p>
            <a:pPr>
              <a:buNone/>
            </a:pPr>
            <a:r>
              <a:rPr lang="en-US" dirty="0"/>
              <a:t>		  //must return a Cursor, </a:t>
            </a:r>
            <a:r>
              <a:rPr lang="en-US" dirty="0" err="1"/>
              <a:t>MatrixCursor</a:t>
            </a:r>
            <a:r>
              <a:rPr lang="en-US" dirty="0"/>
              <a:t> is an editable cursor.  </a:t>
            </a:r>
          </a:p>
          <a:p>
            <a:pPr>
              <a:buNone/>
            </a:pPr>
            <a:r>
              <a:rPr lang="en-US" dirty="0"/>
              <a:t>		  </a:t>
            </a:r>
            <a:r>
              <a:rPr lang="en-US" dirty="0" err="1"/>
              <a:t>MatrixCursor</a:t>
            </a:r>
            <a:r>
              <a:rPr lang="en-US" dirty="0"/>
              <a:t> </a:t>
            </a:r>
            <a:r>
              <a:rPr lang="en-US" dirty="0" err="1"/>
              <a:t>myCursor</a:t>
            </a:r>
            <a:r>
              <a:rPr lang="en-US" dirty="0"/>
              <a:t> = new </a:t>
            </a:r>
            <a:r>
              <a:rPr lang="en-US" dirty="0" err="1"/>
              <a:t>MatrixCursor</a:t>
            </a:r>
            <a:r>
              <a:rPr lang="en-US" dirty="0"/>
              <a:t>(Column);</a:t>
            </a:r>
          </a:p>
          <a:p>
            <a:pPr>
              <a:buNone/>
            </a:pPr>
            <a:r>
              <a:rPr lang="en-US" dirty="0"/>
              <a:t>		  </a:t>
            </a:r>
            <a:r>
              <a:rPr lang="en-US" dirty="0" err="1"/>
              <a:t>myCursor.addRow</a:t>
            </a:r>
            <a:r>
              <a:rPr lang="en-US" dirty="0"/>
              <a:t>(new Object[] { </a:t>
            </a:r>
            <a:r>
              <a:rPr lang="en-US" dirty="0" err="1"/>
              <a:t>val</a:t>
            </a:r>
            <a:r>
              <a:rPr lang="en-US" dirty="0"/>
              <a:t>, </a:t>
            </a:r>
            <a:r>
              <a:rPr lang="en-US" dirty="0" err="1"/>
              <a:t>val</a:t>
            </a:r>
            <a:r>
              <a:rPr lang="en-US" dirty="0"/>
              <a:t>*</a:t>
            </a:r>
            <a:r>
              <a:rPr lang="en-US" dirty="0" err="1"/>
              <a:t>val</a:t>
            </a:r>
            <a:r>
              <a:rPr lang="en-US" dirty="0"/>
              <a:t>});</a:t>
            </a:r>
          </a:p>
          <a:p>
            <a:pPr>
              <a:buNone/>
            </a:pPr>
            <a:r>
              <a:rPr lang="en-US" dirty="0"/>
              <a:t>		  return </a:t>
            </a:r>
            <a:r>
              <a:rPr lang="en-US" dirty="0" err="1"/>
              <a:t>myCursor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/>
              <a:t>else if (</a:t>
            </a:r>
            <a:r>
              <a:rPr lang="en-US" dirty="0" err="1"/>
              <a:t>uriMatcher.match</a:t>
            </a:r>
            <a:r>
              <a:rPr lang="en-US" dirty="0"/>
              <a:t>(</a:t>
            </a:r>
            <a:r>
              <a:rPr lang="en-US" dirty="0" err="1"/>
              <a:t>uri</a:t>
            </a:r>
            <a:r>
              <a:rPr lang="en-US" dirty="0"/>
              <a:t>) == SQUARE) </a:t>
            </a:r>
            <a:r>
              <a:rPr lang="en-US" dirty="0" smtClean="0"/>
              <a:t>{  //query for “all”, so just return 1-10 squares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MatrixCursor</a:t>
            </a:r>
            <a:r>
              <a:rPr lang="en-US" dirty="0" smtClean="0"/>
              <a:t> </a:t>
            </a:r>
            <a:r>
              <a:rPr lang="en-US" dirty="0" err="1"/>
              <a:t>myCursor</a:t>
            </a:r>
            <a:r>
              <a:rPr lang="en-US" dirty="0"/>
              <a:t> = new </a:t>
            </a:r>
            <a:r>
              <a:rPr lang="en-US" dirty="0" err="1"/>
              <a:t>MatrixCursor</a:t>
            </a:r>
            <a:r>
              <a:rPr lang="en-US" dirty="0"/>
              <a:t>(Column);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for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&lt;11;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myCursor.addRow</a:t>
            </a:r>
            <a:r>
              <a:rPr lang="en-US" dirty="0" smtClean="0"/>
              <a:t>(new </a:t>
            </a:r>
            <a:r>
              <a:rPr lang="en-US" dirty="0"/>
              <a:t>Object[] {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i</a:t>
            </a:r>
            <a:r>
              <a:rPr lang="en-US" dirty="0"/>
              <a:t>});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}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 return </a:t>
            </a:r>
            <a:r>
              <a:rPr lang="en-US" dirty="0" err="1"/>
              <a:t>myCursor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//something else, just return null</a:t>
            </a:r>
          </a:p>
          <a:p>
            <a:pPr>
              <a:buNone/>
            </a:pPr>
            <a:r>
              <a:rPr lang="en-US" dirty="0" smtClean="0"/>
              <a:t>	return null;</a:t>
            </a:r>
          </a:p>
          <a:p>
            <a:pPr>
              <a:buNone/>
            </a:pPr>
            <a:r>
              <a:rPr lang="en" dirty="0" smtClean="0"/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MatrixCursor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android.database.MatrixCursor</a:t>
            </a:r>
            <a:endParaRPr lang="en-US" dirty="0" smtClean="0"/>
          </a:p>
          <a:p>
            <a:pPr lvl="1"/>
            <a:r>
              <a:rPr lang="en-US" dirty="0" smtClean="0"/>
              <a:t>This allows us to create an editable Cursor</a:t>
            </a:r>
          </a:p>
          <a:p>
            <a:pPr lvl="2"/>
            <a:r>
              <a:rPr lang="en-US" dirty="0" smtClean="0"/>
              <a:t>We can’t add to a standard Cursor.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 smtClean="0"/>
              <a:t>instancesation</a:t>
            </a:r>
            <a:r>
              <a:rPr lang="en-US" dirty="0" smtClean="0"/>
              <a:t> of the Matrix Cursor, we provide it an array of strings that are the Column names.</a:t>
            </a:r>
          </a:p>
          <a:p>
            <a:pPr lvl="1"/>
            <a:r>
              <a:rPr lang="en-US" dirty="0" smtClean="0"/>
              <a:t>Then use </a:t>
            </a:r>
            <a:r>
              <a:rPr lang="en-US" dirty="0" err="1"/>
              <a:t>myCursor.addRow</a:t>
            </a:r>
            <a:r>
              <a:rPr lang="en-US" dirty="0"/>
              <a:t>(new Object</a:t>
            </a:r>
            <a:r>
              <a:rPr lang="en-US" dirty="0" smtClean="0"/>
              <a:t>[]);</a:t>
            </a:r>
          </a:p>
          <a:p>
            <a:pPr lvl="2"/>
            <a:r>
              <a:rPr lang="en-US" dirty="0" smtClean="0"/>
              <a:t>Where the Object[] array is the entries for the row.</a:t>
            </a:r>
          </a:p>
          <a:p>
            <a:pPr lvl="2"/>
            <a:r>
              <a:rPr lang="en-US" dirty="0" smtClean="0"/>
              <a:t>In the example I just has it cast integers to the generic Object type.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6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 of the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@Override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onCreate</a:t>
            </a:r>
            <a:r>
              <a:rPr lang="en-US" dirty="0" smtClean="0"/>
              <a:t>() {</a:t>
            </a:r>
          </a:p>
          <a:p>
            <a:pPr>
              <a:buNone/>
            </a:pPr>
            <a:r>
              <a:rPr lang="en-US" dirty="0" smtClean="0"/>
              <a:t>//</a:t>
            </a:r>
            <a:r>
              <a:rPr lang="en-US" dirty="0"/>
              <a:t>nothing to create, so just return true</a:t>
            </a:r>
          </a:p>
          <a:p>
            <a:pPr>
              <a:buNone/>
            </a:pPr>
            <a:r>
              <a:rPr lang="en-US" dirty="0" smtClean="0"/>
              <a:t>		return true;</a:t>
            </a:r>
          </a:p>
          <a:p>
            <a:pPr>
              <a:buNone/>
            </a:pPr>
            <a:r>
              <a:rPr lang="en" dirty="0" smtClean="0"/>
              <a:t>}</a:t>
            </a:r>
          </a:p>
          <a:p>
            <a:pPr>
              <a:buNone/>
            </a:pPr>
            <a:r>
              <a:rPr lang="en-US" dirty="0" smtClean="0"/>
              <a:t>@Override</a:t>
            </a:r>
          </a:p>
          <a:p>
            <a:pPr>
              <a:buNone/>
            </a:pPr>
            <a:r>
              <a:rPr lang="fr-FR" dirty="0" smtClean="0"/>
              <a:t>public Uri insert(Uri </a:t>
            </a:r>
            <a:r>
              <a:rPr lang="fr-FR" dirty="0" err="1" smtClean="0"/>
              <a:t>uri</a:t>
            </a:r>
            <a:r>
              <a:rPr lang="fr-FR" dirty="0" smtClean="0"/>
              <a:t>, </a:t>
            </a:r>
            <a:r>
              <a:rPr lang="fr-FR" dirty="0" err="1" smtClean="0"/>
              <a:t>ContentValues</a:t>
            </a:r>
            <a:r>
              <a:rPr lang="fr-FR" dirty="0" smtClean="0"/>
              <a:t> values) {</a:t>
            </a:r>
          </a:p>
          <a:p>
            <a:pPr>
              <a:buNone/>
            </a:pPr>
            <a:r>
              <a:rPr lang="fr-FR" dirty="0" smtClean="0"/>
              <a:t>	//ignore insert</a:t>
            </a:r>
          </a:p>
          <a:p>
            <a:pPr>
              <a:buNone/>
            </a:pPr>
            <a:r>
              <a:rPr lang="fr-FR" dirty="0" smtClean="0"/>
              <a:t>	return </a:t>
            </a:r>
            <a:r>
              <a:rPr lang="fr-FR" dirty="0" err="1" smtClean="0"/>
              <a:t>null</a:t>
            </a:r>
            <a:r>
              <a:rPr lang="fr-FR" dirty="0" smtClean="0"/>
              <a:t>;</a:t>
            </a:r>
          </a:p>
          <a:p>
            <a:pPr>
              <a:buNone/>
            </a:pPr>
            <a:r>
              <a:rPr lang="en" dirty="0" smtClean="0"/>
              <a:t>}</a:t>
            </a:r>
          </a:p>
          <a:p>
            <a:pPr>
              <a:buNone/>
            </a:pPr>
            <a:r>
              <a:rPr lang="en-US" dirty="0" smtClean="0"/>
              <a:t>@</a:t>
            </a:r>
            <a:r>
              <a:rPr lang="en-US" dirty="0"/>
              <a:t>Override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/>
              <a:t>int</a:t>
            </a:r>
            <a:r>
              <a:rPr lang="en-US" dirty="0"/>
              <a:t> update(Uri </a:t>
            </a:r>
            <a:r>
              <a:rPr lang="en-US" dirty="0" err="1"/>
              <a:t>uri</a:t>
            </a:r>
            <a:r>
              <a:rPr lang="en-US" dirty="0"/>
              <a:t>, </a:t>
            </a:r>
            <a:r>
              <a:rPr lang="en-US" dirty="0" err="1"/>
              <a:t>ContentValues</a:t>
            </a:r>
            <a:r>
              <a:rPr lang="en-US" dirty="0"/>
              <a:t> values, String selection</a:t>
            </a:r>
            <a:r>
              <a:rPr lang="en-US" dirty="0" smtClean="0"/>
              <a:t>,</a:t>
            </a:r>
            <a:r>
              <a:rPr lang="en-US" dirty="0"/>
              <a:t>	String[] </a:t>
            </a:r>
            <a:r>
              <a:rPr lang="en-US" dirty="0" err="1"/>
              <a:t>selectionArgs</a:t>
            </a:r>
            <a:r>
              <a:rPr lang="en-US" dirty="0"/>
              <a:t>) {</a:t>
            </a:r>
          </a:p>
          <a:p>
            <a:pPr>
              <a:buNone/>
            </a:pPr>
            <a:r>
              <a:rPr lang="en-US" dirty="0"/>
              <a:t>	// ignore, return default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/>
              <a:t>0;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@</a:t>
            </a:r>
            <a:r>
              <a:rPr lang="en-US" dirty="0"/>
              <a:t>Override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/>
              <a:t>Uri insert(Uri </a:t>
            </a:r>
            <a:r>
              <a:rPr lang="en-US" dirty="0" err="1"/>
              <a:t>uri</a:t>
            </a:r>
            <a:r>
              <a:rPr lang="en-US" dirty="0"/>
              <a:t>, </a:t>
            </a:r>
            <a:r>
              <a:rPr lang="en-US" dirty="0" err="1"/>
              <a:t>ContentValues</a:t>
            </a:r>
            <a:r>
              <a:rPr lang="en-US" dirty="0"/>
              <a:t> values) {</a:t>
            </a:r>
          </a:p>
          <a:p>
            <a:pPr>
              <a:buNone/>
            </a:pPr>
            <a:r>
              <a:rPr lang="en-US" dirty="0"/>
              <a:t>	// ignore, return default</a:t>
            </a:r>
          </a:p>
          <a:p>
            <a:pPr>
              <a:buNone/>
            </a:pPr>
            <a:r>
              <a:rPr lang="en-US" dirty="0"/>
              <a:t>	return null;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  <a:p>
            <a:pPr>
              <a:buNone/>
            </a:pPr>
            <a:r>
              <a:rPr lang="en-US" dirty="0" smtClean="0"/>
              <a:t>@</a:t>
            </a:r>
            <a:r>
              <a:rPr lang="en-US" dirty="0"/>
              <a:t>Override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/>
              <a:t>int</a:t>
            </a:r>
            <a:r>
              <a:rPr lang="en-US" dirty="0"/>
              <a:t> delete(Uri </a:t>
            </a:r>
            <a:r>
              <a:rPr lang="en-US" dirty="0" err="1"/>
              <a:t>uri</a:t>
            </a:r>
            <a:r>
              <a:rPr lang="en-US" dirty="0"/>
              <a:t>, String selection, String[] </a:t>
            </a:r>
            <a:r>
              <a:rPr lang="en-US" dirty="0" err="1"/>
              <a:t>selectionArgs</a:t>
            </a:r>
            <a:r>
              <a:rPr lang="en-US" dirty="0"/>
              <a:t>) {</a:t>
            </a:r>
          </a:p>
          <a:p>
            <a:pPr>
              <a:buNone/>
            </a:pPr>
            <a:r>
              <a:rPr lang="en-US" dirty="0"/>
              <a:t>	// ignore, return default</a:t>
            </a:r>
          </a:p>
          <a:p>
            <a:pPr>
              <a:buNone/>
            </a:pPr>
            <a:r>
              <a:rPr lang="en-US" dirty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the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AndroidManifest.xml file</a:t>
            </a:r>
          </a:p>
          <a:p>
            <a:pPr lvl="1"/>
            <a:r>
              <a:rPr lang="en-US" dirty="0" smtClean="0"/>
              <a:t>add the class the is the provider and register the content string</a:t>
            </a:r>
          </a:p>
          <a:p>
            <a:pPr>
              <a:buNone/>
            </a:pPr>
            <a:r>
              <a:rPr lang="fr-FR" dirty="0" smtClean="0"/>
              <a:t> &lt;application …&gt;</a:t>
            </a:r>
          </a:p>
          <a:p>
            <a:pPr>
              <a:buNone/>
            </a:pPr>
            <a:r>
              <a:rPr lang="en-US" dirty="0" smtClean="0"/>
              <a:t>        &lt;activity … </a:t>
            </a:r>
          </a:p>
          <a:p>
            <a:pPr>
              <a:buNone/>
            </a:pPr>
            <a:r>
              <a:rPr lang="en-US" dirty="0" smtClean="0"/>
              <a:t>	&lt;/activity&gt;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&lt;provider </a:t>
            </a:r>
            <a:r>
              <a:rPr lang="en-US" dirty="0" err="1" smtClean="0">
                <a:solidFill>
                  <a:srgbClr val="FF0000"/>
                </a:solidFill>
              </a:rPr>
              <a:t>android:name</a:t>
            </a:r>
            <a:r>
              <a:rPr lang="en-US" dirty="0" smtClean="0">
                <a:solidFill>
                  <a:srgbClr val="FF0000"/>
                </a:solidFill>
              </a:rPr>
              <a:t>=“</a:t>
            </a:r>
            <a:r>
              <a:rPr lang="en-US" dirty="0" err="1" smtClean="0">
                <a:solidFill>
                  <a:srgbClr val="FF0000"/>
                </a:solidFill>
              </a:rPr>
              <a:t>dummyCP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en-US" dirty="0" err="1" smtClean="0">
                <a:solidFill>
                  <a:srgbClr val="FF0000"/>
                </a:solidFill>
              </a:rPr>
              <a:t>android:authorities</a:t>
            </a:r>
            <a:r>
              <a:rPr lang="en-US" dirty="0" smtClean="0">
                <a:solidFill>
                  <a:srgbClr val="FF0000"/>
                </a:solidFill>
              </a:rPr>
              <a:t>="edu.cs4730.provider" /&gt;  </a:t>
            </a:r>
          </a:p>
          <a:p>
            <a:pPr>
              <a:buNone/>
            </a:pPr>
            <a:r>
              <a:rPr lang="en-US" dirty="0" smtClean="0"/>
              <a:t>    &lt;/application&gt;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several methods to store data</a:t>
            </a:r>
          </a:p>
          <a:p>
            <a:pPr lvl="1"/>
            <a:r>
              <a:rPr lang="en-US" dirty="0"/>
              <a:t>Preferences </a:t>
            </a:r>
          </a:p>
          <a:p>
            <a:pPr lvl="2"/>
            <a:r>
              <a:rPr lang="en-US" dirty="0"/>
              <a:t>is a lightweight mechanism to store and retrieve key-value pairs of primitive data types. It is typically used to store application preferences</a:t>
            </a:r>
          </a:p>
          <a:p>
            <a:pPr lvl="1"/>
            <a:r>
              <a:rPr lang="en-US" dirty="0" smtClean="0"/>
              <a:t>Files System</a:t>
            </a:r>
          </a:p>
          <a:p>
            <a:pPr lvl="2"/>
            <a:r>
              <a:rPr lang="en-US" dirty="0" smtClean="0"/>
              <a:t>Internal storage and external storage (SD card)</a:t>
            </a:r>
            <a:endParaRPr lang="en-US" dirty="0"/>
          </a:p>
          <a:p>
            <a:pPr lvl="1"/>
            <a:r>
              <a:rPr lang="en-US" dirty="0" smtClean="0"/>
              <a:t>Databases</a:t>
            </a:r>
          </a:p>
          <a:p>
            <a:pPr lvl="1"/>
            <a:r>
              <a:rPr lang="en-US" dirty="0"/>
              <a:t>Cloud </a:t>
            </a:r>
            <a:r>
              <a:rPr lang="en-US" dirty="0" err="1"/>
              <a:t>DataStores</a:t>
            </a:r>
            <a:r>
              <a:rPr lang="en-US" dirty="0"/>
              <a:t>: supported by networked servers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Content Providers</a:t>
            </a:r>
          </a:p>
          <a:p>
            <a:pPr lvl="2"/>
            <a:r>
              <a:rPr lang="en-US" dirty="0" smtClean="0"/>
              <a:t>These use one of the above or something  else (say networking)</a:t>
            </a:r>
          </a:p>
          <a:p>
            <a:pPr lvl="2"/>
            <a:r>
              <a:rPr lang="en-US" dirty="0" smtClean="0"/>
              <a:t>Only </a:t>
            </a:r>
            <a:r>
              <a:rPr lang="en-US" dirty="0"/>
              <a:t>method to "share" information between applications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5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the </a:t>
            </a:r>
            <a:r>
              <a:rPr lang="en-US" dirty="0" smtClean="0"/>
              <a:t>provider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starting in API 28 (with more in 30) </a:t>
            </a:r>
          </a:p>
          <a:p>
            <a:pPr marL="0" indent="0">
              <a:buNone/>
            </a:pPr>
            <a:r>
              <a:rPr lang="en-US" dirty="0"/>
              <a:t> &lt;provider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/>
              <a:t>dummyCP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android:authorities</a:t>
            </a:r>
            <a:r>
              <a:rPr lang="en-US" dirty="0"/>
              <a:t>="edu.cs4730.provider"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android:enabled</a:t>
            </a:r>
            <a:r>
              <a:rPr lang="en-US" dirty="0"/>
              <a:t>="true"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android:exported</a:t>
            </a:r>
            <a:r>
              <a:rPr lang="en-US" dirty="0"/>
              <a:t>="true"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android:grantUriPermissions</a:t>
            </a:r>
            <a:r>
              <a:rPr lang="en-US" dirty="0"/>
              <a:t>="true</a:t>
            </a:r>
            <a:r>
              <a:rPr lang="en-US" dirty="0" smtClean="0"/>
              <a:t>"  //any app can access.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android:multiprocess</a:t>
            </a:r>
            <a:r>
              <a:rPr lang="en-US" dirty="0"/>
              <a:t>="true" /&gt;</a:t>
            </a:r>
          </a:p>
        </p:txBody>
      </p:sp>
    </p:spTree>
    <p:extLst>
      <p:ext uri="{BB962C8B-B14F-4D97-AF65-F5344CB8AC3E}">
        <p14:creationId xmlns:p14="http://schemas.microsoft.com/office/powerpoint/2010/main" val="4102157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10896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Now in the activity class we can use it.</a:t>
            </a:r>
          </a:p>
          <a:p>
            <a:r>
              <a:rPr lang="en-US" dirty="0" smtClean="0"/>
              <a:t>example</a:t>
            </a:r>
            <a:r>
              <a:rPr lang="en-US" dirty="0"/>
              <a:t>, select one of them, in this case 2</a:t>
            </a:r>
          </a:p>
          <a:p>
            <a:pPr marL="0" indent="0">
              <a:buNone/>
            </a:pPr>
            <a:r>
              <a:rPr lang="en-US" dirty="0" smtClean="0"/>
              <a:t>Uri </a:t>
            </a:r>
            <a:r>
              <a:rPr lang="en-US" dirty="0" err="1"/>
              <a:t>onerow</a:t>
            </a:r>
            <a:r>
              <a:rPr lang="en-US" dirty="0"/>
              <a:t> = </a:t>
            </a:r>
            <a:r>
              <a:rPr lang="en-US" dirty="0" err="1"/>
              <a:t>Uri.parse</a:t>
            </a:r>
            <a:r>
              <a:rPr lang="en-US" dirty="0"/>
              <a:t>("content://edu.cs4730.provider/square/2");</a:t>
            </a:r>
          </a:p>
          <a:p>
            <a:pPr marL="0" indent="0">
              <a:buNone/>
            </a:pPr>
            <a:r>
              <a:rPr lang="en-US" dirty="0" smtClean="0"/>
              <a:t>Cursor </a:t>
            </a:r>
            <a:r>
              <a:rPr lang="en-US" dirty="0"/>
              <a:t>c = </a:t>
            </a:r>
            <a:r>
              <a:rPr lang="en-US" dirty="0" err="1"/>
              <a:t>getContentResolver</a:t>
            </a:r>
            <a:r>
              <a:rPr lang="en-US" dirty="0"/>
              <a:t>().query(</a:t>
            </a:r>
            <a:r>
              <a:rPr lang="en-US" dirty="0" err="1"/>
              <a:t>onerow</a:t>
            </a:r>
            <a:r>
              <a:rPr lang="en-US" dirty="0"/>
              <a:t>, null, null, null, null);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(c != null) 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c.moveToFirst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smtClean="0"/>
              <a:t>	do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logThis</a:t>
            </a:r>
            <a:r>
              <a:rPr lang="en-US" dirty="0" smtClean="0"/>
              <a:t>(</a:t>
            </a:r>
            <a:r>
              <a:rPr lang="en-US" dirty="0" err="1" smtClean="0"/>
              <a:t>c.getString</a:t>
            </a:r>
            <a:r>
              <a:rPr lang="en-US" dirty="0" smtClean="0"/>
              <a:t>(0</a:t>
            </a:r>
            <a:r>
              <a:rPr lang="en-US" dirty="0"/>
              <a:t>) + " value is " + </a:t>
            </a:r>
            <a:r>
              <a:rPr lang="en-US" dirty="0" err="1"/>
              <a:t>c.getString</a:t>
            </a:r>
            <a:r>
              <a:rPr lang="en-US" dirty="0"/>
              <a:t>(1));</a:t>
            </a:r>
          </a:p>
          <a:p>
            <a:pPr marL="0" indent="0">
              <a:buNone/>
            </a:pPr>
            <a:r>
              <a:rPr lang="en-US" dirty="0" smtClean="0"/>
              <a:t>	} </a:t>
            </a:r>
            <a:r>
              <a:rPr lang="en-US" dirty="0"/>
              <a:t>while (</a:t>
            </a:r>
            <a:r>
              <a:rPr lang="en-US" dirty="0" err="1"/>
              <a:t>c.moveToNext</a:t>
            </a:r>
            <a:r>
              <a:rPr lang="en-US" dirty="0"/>
              <a:t>());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now </a:t>
            </a:r>
            <a:r>
              <a:rPr lang="en-US" dirty="0"/>
              <a:t>select "all", which will return 1 to 10 squared.</a:t>
            </a:r>
          </a:p>
          <a:p>
            <a:pPr marL="0" indent="0">
              <a:buNone/>
            </a:pPr>
            <a:r>
              <a:rPr lang="it-IT" dirty="0"/>
              <a:t>Uri allrow = Uri.parse("content://edu.cs4730.provider/square");</a:t>
            </a:r>
          </a:p>
          <a:p>
            <a:pPr marL="0" indent="0">
              <a:buNone/>
            </a:pPr>
            <a:r>
              <a:rPr lang="it-IT" dirty="0" smtClean="0"/>
              <a:t>c </a:t>
            </a:r>
            <a:r>
              <a:rPr lang="it-IT" dirty="0"/>
              <a:t>= getContentResolver().query(allrow, null, null, null, null</a:t>
            </a:r>
            <a:r>
              <a:rPr lang="it-IT" dirty="0" smtClean="0"/>
              <a:t>);</a:t>
            </a:r>
          </a:p>
          <a:p>
            <a:pPr marL="0" indent="0">
              <a:buNone/>
            </a:pPr>
            <a:r>
              <a:rPr lang="it-IT" dirty="0" smtClean="0"/>
              <a:t>...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access to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starting in API 30, there is a "package visibility" requirement now</a:t>
            </a:r>
          </a:p>
          <a:p>
            <a:pPr lvl="1"/>
            <a:r>
              <a:rPr lang="en-US" dirty="0" smtClean="0"/>
              <a:t>Now all packages can be search, visible to each other.</a:t>
            </a:r>
          </a:p>
          <a:p>
            <a:r>
              <a:rPr lang="en-US" dirty="0" smtClean="0"/>
              <a:t>So in the Manifest file, you will need to declare packages you want to access</a:t>
            </a:r>
          </a:p>
          <a:p>
            <a:r>
              <a:rPr lang="en-US" dirty="0" smtClean="0"/>
              <a:t>it's own section, (outside of the package)</a:t>
            </a:r>
          </a:p>
          <a:p>
            <a:pPr marL="0" indent="0">
              <a:buNone/>
            </a:pPr>
            <a:r>
              <a:rPr lang="en-US" dirty="0"/>
              <a:t>&lt;queries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&lt;package </a:t>
            </a:r>
            <a:r>
              <a:rPr lang="en-US" dirty="0" err="1"/>
              <a:t>android:name</a:t>
            </a:r>
            <a:r>
              <a:rPr lang="en-US" dirty="0"/>
              <a:t>="edu.cs4730.contentprodemo" </a:t>
            </a:r>
            <a:r>
              <a:rPr lang="en-US" dirty="0" smtClean="0"/>
              <a:t>/&gt;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&lt;/queries&gt;</a:t>
            </a:r>
          </a:p>
        </p:txBody>
      </p:sp>
    </p:spTree>
    <p:extLst>
      <p:ext uri="{BB962C8B-B14F-4D97-AF65-F5344CB8AC3E}">
        <p14:creationId xmlns:p14="http://schemas.microsoft.com/office/powerpoint/2010/main" val="2315413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Loaders allow you to keep the data in the cursors update from Content Providers</a:t>
            </a:r>
          </a:p>
          <a:p>
            <a:pPr lvl="1"/>
            <a:r>
              <a:rPr lang="en-US" dirty="0" smtClean="0"/>
              <a:t>We’ll come back to them in the </a:t>
            </a:r>
            <a:r>
              <a:rPr lang="en-US" dirty="0" err="1" smtClean="0"/>
              <a:t>sqlite</a:t>
            </a:r>
            <a:r>
              <a:rPr lang="en-US" dirty="0" smtClean="0"/>
              <a:t> lecture.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native Loaders are deprecated in API 28.  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LiveData</a:t>
            </a:r>
            <a:r>
              <a:rPr lang="en-US" dirty="0" smtClean="0"/>
              <a:t>/</a:t>
            </a:r>
            <a:r>
              <a:rPr lang="en-US" dirty="0" err="1" smtClean="0"/>
              <a:t>Modelview</a:t>
            </a:r>
            <a:r>
              <a:rPr lang="en-US" dirty="0" smtClean="0"/>
              <a:t> with observers.</a:t>
            </a:r>
          </a:p>
          <a:p>
            <a:pPr lvl="1"/>
            <a:r>
              <a:rPr lang="en-US" dirty="0"/>
              <a:t> implementation 'androidx.loader:loader:1.1.0</a:t>
            </a:r>
            <a:r>
              <a:rPr lang="en-US" dirty="0" smtClean="0"/>
              <a:t>'</a:t>
            </a:r>
          </a:p>
          <a:p>
            <a:pPr lvl="2"/>
            <a:r>
              <a:rPr lang="en-US" dirty="0" smtClean="0"/>
              <a:t>which is actually a re-implementation of </a:t>
            </a:r>
            <a:r>
              <a:rPr lang="en-US" dirty="0" err="1" smtClean="0"/>
              <a:t>livedata</a:t>
            </a:r>
            <a:r>
              <a:rPr lang="en-US" dirty="0" smtClean="0"/>
              <a:t>/</a:t>
            </a:r>
            <a:r>
              <a:rPr lang="en-US" dirty="0" err="1" smtClean="0"/>
              <a:t>modelview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41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developer.android.com/guide/topics/providers/content-providers.html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developer.android.com/reference/android/database/Cursor.html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developer.android.com/reference/android/database/MatrixCursor.html</a:t>
            </a:r>
            <a:endParaRPr lang="en-US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www.vogella.com/articles/AndroidSQLite/article.html#contentprovider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Using and Implementing Content Providers in Android</a:t>
            </a:r>
          </a:p>
          <a:p>
            <a:pPr lvl="1"/>
            <a:r>
              <a:rPr lang="en-US" dirty="0" smtClean="0">
                <a:hlinkClick r:id="rId6"/>
              </a:rPr>
              <a:t>http://www.devx.com/wireless/Article/41133/1763/page/1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developer.android.com/training/basics/intents/package-visibility</a:t>
            </a:r>
            <a:r>
              <a:rPr lang="en-US" dirty="0" smtClean="0"/>
              <a:t> for API 30+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Overview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54065"/>
            <a:ext cx="8077200" cy="5018235"/>
          </a:xfrm>
        </p:spPr>
      </p:pic>
    </p:spTree>
    <p:extLst>
      <p:ext uri="{BB962C8B-B14F-4D97-AF65-F5344CB8AC3E}">
        <p14:creationId xmlns:p14="http://schemas.microsoft.com/office/powerpoint/2010/main" val="392050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Uri that begins with content:// is retrieved with a content provider.</a:t>
            </a:r>
          </a:p>
          <a:p>
            <a:pPr lvl="1"/>
            <a:r>
              <a:rPr lang="en-US" dirty="0" smtClean="0"/>
              <a:t>The data is encapsulated using a Uri instance</a:t>
            </a:r>
          </a:p>
          <a:p>
            <a:pPr lvl="1"/>
            <a:r>
              <a:rPr lang="en-US" dirty="0" smtClean="0"/>
              <a:t>You don't know where it is, nor care actually</a:t>
            </a:r>
          </a:p>
          <a:p>
            <a:pPr lvl="1"/>
            <a:r>
              <a:rPr lang="en-US" dirty="0" smtClean="0"/>
              <a:t>Could be a database, files, or retrieved from off the device</a:t>
            </a:r>
          </a:p>
          <a:p>
            <a:r>
              <a:rPr lang="en-US" dirty="0" smtClean="0"/>
              <a:t>With a Uri, you perform basic CRUD operations using the content provider</a:t>
            </a:r>
          </a:p>
          <a:p>
            <a:pPr lvl="1"/>
            <a:r>
              <a:rPr lang="en-US" dirty="0" smtClean="0"/>
              <a:t>CRUD = create, read, update, delete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Examples:</a:t>
            </a:r>
          </a:p>
          <a:p>
            <a:r>
              <a:rPr lang="en-US" i="1" dirty="0" smtClean="0"/>
              <a:t>content://media/internal/images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return the list of all internal images on the device.</a:t>
            </a:r>
          </a:p>
          <a:p>
            <a:r>
              <a:rPr lang="en-US" i="1" dirty="0" smtClean="0"/>
              <a:t>content://contacts/people/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return the list of all contact names on the device.</a:t>
            </a:r>
          </a:p>
          <a:p>
            <a:pPr lvl="1"/>
            <a:r>
              <a:rPr lang="en-US" dirty="0" smtClean="0"/>
              <a:t>Better to use the build in </a:t>
            </a:r>
            <a:r>
              <a:rPr lang="en-US" dirty="0" err="1" smtClean="0"/>
              <a:t>ContactsContract.Contacts.</a:t>
            </a:r>
            <a:r>
              <a:rPr lang="en-US" i="1" dirty="0" err="1" smtClean="0"/>
              <a:t>CONTENT_URI</a:t>
            </a:r>
            <a:endParaRPr lang="en-US" dirty="0" smtClean="0"/>
          </a:p>
          <a:p>
            <a:r>
              <a:rPr lang="en-US" i="1" dirty="0" smtClean="0"/>
              <a:t>content://contacts/people/45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return the single result row, the contact with ID=45.</a:t>
            </a:r>
          </a:p>
          <a:p>
            <a:r>
              <a:rPr lang="en-US" dirty="0" smtClean="0"/>
              <a:t>content://mms</a:t>
            </a:r>
          </a:p>
          <a:p>
            <a:pPr lvl="1"/>
            <a:r>
              <a:rPr lang="en-US" dirty="0" smtClean="0"/>
              <a:t>returns a list of the mms messages  (content://mms/part/&lt;partID&gt; gets the message)</a:t>
            </a:r>
          </a:p>
          <a:p>
            <a:r>
              <a:rPr lang="en-US" dirty="0" smtClean="0"/>
              <a:t>content://constants/5</a:t>
            </a:r>
          </a:p>
          <a:p>
            <a:pPr lvl="1"/>
            <a:r>
              <a:rPr lang="en-US" dirty="0" smtClean="0"/>
              <a:t>return the constant number 5</a:t>
            </a:r>
          </a:p>
          <a:p>
            <a:r>
              <a:rPr lang="en-US" dirty="0" smtClean="0"/>
              <a:t>content://edu.cs4730.provider/square</a:t>
            </a:r>
          </a:p>
          <a:p>
            <a:pPr lvl="1"/>
            <a:r>
              <a:rPr lang="en-US" dirty="0" smtClean="0"/>
              <a:t>a custom content provider covered later in the lecture.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android.providers</a:t>
            </a:r>
            <a:r>
              <a:rPr lang="en-US" dirty="0" smtClean="0"/>
              <a:t> package provide some ready made URIs, example:</a:t>
            </a:r>
          </a:p>
          <a:p>
            <a:pPr lvl="1"/>
            <a:r>
              <a:rPr lang="en-US" dirty="0" err="1" smtClean="0"/>
              <a:t>ContactsContract.Contacts.CONTENT_URI</a:t>
            </a:r>
            <a:endParaRPr lang="en-US" dirty="0" smtClean="0"/>
          </a:p>
          <a:p>
            <a:pPr lvl="1"/>
            <a:r>
              <a:rPr lang="en-US" dirty="0" err="1" smtClean="0"/>
              <a:t>MediaStore.Images.Media.INTERNAL_CONTENT_URI</a:t>
            </a:r>
            <a:r>
              <a:rPr lang="en-US" dirty="0" smtClean="0"/>
              <a:t> </a:t>
            </a:r>
          </a:p>
          <a:p>
            <a:r>
              <a:rPr lang="en-US" dirty="0" smtClean="0"/>
              <a:t>Otherwise, use </a:t>
            </a:r>
            <a:r>
              <a:rPr lang="en-US" dirty="0" err="1" smtClean="0"/>
              <a:t>Uri.parse</a:t>
            </a:r>
            <a:r>
              <a:rPr lang="en-US" dirty="0" smtClean="0"/>
              <a:t>(String);</a:t>
            </a:r>
          </a:p>
          <a:p>
            <a:pPr>
              <a:buNone/>
            </a:pPr>
            <a:r>
              <a:rPr lang="en-US" sz="2000" dirty="0"/>
              <a:t>Uri CONTENT_URI = </a:t>
            </a:r>
            <a:r>
              <a:rPr lang="en-US" sz="2000" dirty="0" err="1"/>
              <a:t>Uri.parse</a:t>
            </a:r>
            <a:r>
              <a:rPr lang="en-US" sz="2000" dirty="0"/>
              <a:t>("content://"+ PROVIDER_NAME + "/square");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Android provides an example of how to use the built-in user dictionary.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developer.android.com/guide/topics/providers/content-provider-basics.html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They is also a description of Contacts and Calendar Providers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developer.android.com/guide/topics/providers/contacts-provider.html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developer.android.com/guide/topics/providers/calendar-provider.html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Simple code to read the contacts</a:t>
            </a:r>
          </a:p>
          <a:p>
            <a:r>
              <a:rPr lang="en-US" sz="1600" dirty="0"/>
              <a:t>Note, need at least these permissions</a:t>
            </a:r>
          </a:p>
          <a:p>
            <a:pPr lvl="1"/>
            <a:r>
              <a:rPr lang="en-US" sz="1200" dirty="0"/>
              <a:t>&lt;uses-permission </a:t>
            </a:r>
            <a:r>
              <a:rPr lang="en-US" sz="1200" dirty="0" err="1"/>
              <a:t>android:name</a:t>
            </a:r>
            <a:r>
              <a:rPr lang="en-US" sz="1200" dirty="0"/>
              <a:t>="</a:t>
            </a:r>
            <a:r>
              <a:rPr lang="en-US" sz="1200" dirty="0" err="1"/>
              <a:t>android.permission.GET_ACCOUNTS</a:t>
            </a:r>
            <a:r>
              <a:rPr lang="en-US" sz="1200" dirty="0"/>
              <a:t>" /&gt;</a:t>
            </a:r>
          </a:p>
          <a:p>
            <a:pPr lvl="1"/>
            <a:r>
              <a:rPr lang="en-US" sz="1200" dirty="0"/>
              <a:t>&lt;uses-permission </a:t>
            </a:r>
            <a:r>
              <a:rPr lang="en-US" sz="1200" dirty="0" err="1"/>
              <a:t>android:name</a:t>
            </a:r>
            <a:r>
              <a:rPr lang="en-US" sz="1200" dirty="0"/>
              <a:t>="</a:t>
            </a:r>
            <a:r>
              <a:rPr lang="en-US" sz="1200" dirty="0" err="1"/>
              <a:t>android.permission.READ_CONTACTS</a:t>
            </a:r>
            <a:r>
              <a:rPr lang="en-US" sz="1200" dirty="0"/>
              <a:t>" 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Uri CONTENT_URI = </a:t>
            </a:r>
            <a:r>
              <a:rPr lang="en-US" dirty="0" err="1" smtClean="0"/>
              <a:t>ContactsContract.Contacts.CONTENT_URI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String[] projection = new String[] { </a:t>
            </a:r>
            <a:r>
              <a:rPr lang="en-US" dirty="0" err="1" smtClean="0"/>
              <a:t>ContactsContract.Contacts._ID</a:t>
            </a:r>
            <a:r>
              <a:rPr lang="en-US" dirty="0" smtClean="0"/>
              <a:t>, </a:t>
            </a:r>
            <a:r>
              <a:rPr lang="en-US" dirty="0" err="1" smtClean="0"/>
              <a:t>ContactsContract.Contacts.DISPLAY_NAME</a:t>
            </a:r>
            <a:r>
              <a:rPr lang="en-US" dirty="0" smtClean="0"/>
              <a:t> };</a:t>
            </a:r>
          </a:p>
          <a:p>
            <a:pPr>
              <a:buNone/>
            </a:pPr>
            <a:r>
              <a:rPr lang="en-US" dirty="0" smtClean="0"/>
              <a:t>Cursor c = </a:t>
            </a:r>
            <a:r>
              <a:rPr lang="en-US" dirty="0" err="1" smtClean="0"/>
              <a:t>managedQuery</a:t>
            </a:r>
            <a:r>
              <a:rPr lang="en-US" dirty="0" smtClean="0"/>
              <a:t>(CONTENT_URI, projection, null, null, null);</a:t>
            </a:r>
          </a:p>
          <a:p>
            <a:pPr>
              <a:buNone/>
            </a:pPr>
            <a:r>
              <a:rPr lang="en-US" dirty="0" smtClean="0"/>
              <a:t> if (</a:t>
            </a:r>
            <a:r>
              <a:rPr lang="en-US" dirty="0" err="1" smtClean="0"/>
              <a:t>c.moveToFirst</a:t>
            </a:r>
            <a:r>
              <a:rPr lang="en-US" dirty="0" smtClean="0"/>
              <a:t>()) {</a:t>
            </a:r>
          </a:p>
          <a:p>
            <a:pPr>
              <a:buNone/>
            </a:pPr>
            <a:r>
              <a:rPr lang="en-US" dirty="0" smtClean="0"/>
              <a:t>	do {</a:t>
            </a:r>
          </a:p>
          <a:p>
            <a:pPr>
              <a:buNone/>
            </a:pPr>
            <a:r>
              <a:rPr lang="en-US" dirty="0" smtClean="0"/>
              <a:t>		String </a:t>
            </a:r>
            <a:r>
              <a:rPr lang="en-US" dirty="0" err="1" smtClean="0"/>
              <a:t>str</a:t>
            </a:r>
            <a:r>
              <a:rPr lang="en-US" dirty="0" smtClean="0"/>
              <a:t> = "Id: " + </a:t>
            </a:r>
            <a:r>
              <a:rPr lang="en-US" dirty="0" err="1" smtClean="0"/>
              <a:t>c.getString</a:t>
            </a:r>
            <a:r>
              <a:rPr lang="en-US" dirty="0" smtClean="0"/>
              <a:t>(0);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str</a:t>
            </a:r>
            <a:r>
              <a:rPr lang="en-US" dirty="0" smtClean="0"/>
              <a:t> += "Name: " + </a:t>
            </a:r>
            <a:r>
              <a:rPr lang="en-US" dirty="0" err="1" smtClean="0"/>
              <a:t>c.getString</a:t>
            </a:r>
            <a:r>
              <a:rPr lang="en-US" dirty="0" smtClean="0"/>
              <a:t>(1);</a:t>
            </a:r>
          </a:p>
          <a:p>
            <a:pPr>
              <a:buNone/>
            </a:pPr>
            <a:r>
              <a:rPr lang="en-US" dirty="0" smtClean="0"/>
              <a:t>	} while (</a:t>
            </a:r>
            <a:r>
              <a:rPr lang="en-US" dirty="0" err="1" smtClean="0"/>
              <a:t>c.moveToNext</a:t>
            </a:r>
            <a:r>
              <a:rPr lang="en-US" dirty="0" smtClean="0"/>
              <a:t>());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1" y="5861891"/>
            <a:ext cx="8918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ContentProvider</a:t>
            </a:r>
            <a:r>
              <a:rPr lang="en-US" dirty="0"/>
              <a:t> Demo has a better version of this showing the contacts in a </a:t>
            </a:r>
            <a:r>
              <a:rPr lang="en-US" dirty="0" err="1"/>
              <a:t>listview</a:t>
            </a:r>
            <a:r>
              <a:rPr lang="en-US" dirty="0"/>
              <a:t>.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/>
              <a:t>Note, if running on the emulator, you will to create some contacts to display!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Providers share content with applications across application boundaries. </a:t>
            </a:r>
            <a:endParaRPr lang="en-US" dirty="0" smtClean="0"/>
          </a:p>
          <a:p>
            <a:r>
              <a:rPr lang="en-US" dirty="0" smtClean="0"/>
              <a:t>This allows us to make information/data available between applications (including ones we write) </a:t>
            </a:r>
          </a:p>
          <a:p>
            <a:pPr lvl="1"/>
            <a:r>
              <a:rPr lang="en-US" dirty="0" smtClean="0"/>
              <a:t>This provides a way to hide how we are storing the data and present to our activity in a standard way as well.</a:t>
            </a:r>
            <a:endParaRPr lang="en-US" dirty="0"/>
          </a:p>
        </p:txBody>
      </p:sp>
      <p:sp>
        <p:nvSpPr>
          <p:cNvPr id="4" name="AutoShape 2" descr="images/ContentProviderUsage.sv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s/ContentProviderUsage.sv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</TotalTime>
  <Words>1783</Words>
  <Application>Microsoft Office PowerPoint</Application>
  <PresentationFormat>Widescreen</PresentationFormat>
  <Paragraphs>253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Tahoma</vt:lpstr>
      <vt:lpstr>Office Theme</vt:lpstr>
      <vt:lpstr>Cosc 5/4730</vt:lpstr>
      <vt:lpstr>Data storage</vt:lpstr>
      <vt:lpstr>App Overview</vt:lpstr>
      <vt:lpstr>Content Providers</vt:lpstr>
      <vt:lpstr>URI</vt:lpstr>
      <vt:lpstr>URI (2)</vt:lpstr>
      <vt:lpstr>Android Content Providers</vt:lpstr>
      <vt:lpstr>Contacts Example</vt:lpstr>
      <vt:lpstr>Custom Content Providers</vt:lpstr>
      <vt:lpstr>Custom Content Providers (2)</vt:lpstr>
      <vt:lpstr>Custom Content Providers (3)</vt:lpstr>
      <vt:lpstr>Creating a Custom Content Provider</vt:lpstr>
      <vt:lpstr>Constants we need</vt:lpstr>
      <vt:lpstr>UriMatcher</vt:lpstr>
      <vt:lpstr>override getType()</vt:lpstr>
      <vt:lpstr>Query method</vt:lpstr>
      <vt:lpstr>MatrixCursor</vt:lpstr>
      <vt:lpstr>The Rest of the methods</vt:lpstr>
      <vt:lpstr>Register the provider</vt:lpstr>
      <vt:lpstr>Register the provider (2)</vt:lpstr>
      <vt:lpstr>Activity class</vt:lpstr>
      <vt:lpstr>Remote access to provider</vt:lpstr>
      <vt:lpstr>Loaders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James S. Ward</dc:creator>
  <cp:lastModifiedBy>Jim Ward</cp:lastModifiedBy>
  <cp:revision>78</cp:revision>
  <dcterms:created xsi:type="dcterms:W3CDTF">2006-08-16T00:00:00Z</dcterms:created>
  <dcterms:modified xsi:type="dcterms:W3CDTF">2022-07-26T15:20:35Z</dcterms:modified>
</cp:coreProperties>
</file>