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9" r:id="rId12"/>
    <p:sldId id="289" r:id="rId13"/>
    <p:sldId id="283" r:id="rId14"/>
    <p:sldId id="290" r:id="rId15"/>
    <p:sldId id="291" r:id="rId16"/>
    <p:sldId id="280" r:id="rId17"/>
    <p:sldId id="281" r:id="rId18"/>
    <p:sldId id="282" r:id="rId19"/>
    <p:sldId id="286" r:id="rId20"/>
    <p:sldId id="292" r:id="rId21"/>
    <p:sldId id="293" r:id="rId22"/>
    <p:sldId id="294" r:id="rId23"/>
    <p:sldId id="295" r:id="rId24"/>
    <p:sldId id="276" r:id="rId25"/>
    <p:sldId id="28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E75C6-FDF9-4AC9-A612-A0D2D6A5C6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D2977-9189-40E6-97EF-57EAD9B1E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9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3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4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2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3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2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4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6B28-61B7-41A9-B4B5-38AFB9D84B2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4094-91EC-493E-808F-894BD6487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2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ndroid-developers.blogspot.com/2012/05/using-dialogfragments.html" TargetMode="External"/><Relationship Id="rId2" Type="http://schemas.openxmlformats.org/officeDocument/2006/relationships/hyperlink" Target="https://developer.android.com/guide/topics/ui/dialog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ackoverflow.com/questions/3455235/when-using-alertdialog-builder-with-edittext-the-soft-keyboard-doesnt-pop" TargetMode="External"/><Relationship Id="rId4" Type="http://schemas.openxmlformats.org/officeDocument/2006/relationships/hyperlink" Target="http://stackoverflow.com/questions/12912181/simplest-yes-no-dialog-fragmen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Dialogs </a:t>
            </a:r>
          </a:p>
          <a:p>
            <a:r>
              <a:rPr lang="en-US" dirty="0"/>
              <a:t>and </a:t>
            </a:r>
            <a:r>
              <a:rPr lang="en-US" dirty="0" err="1"/>
              <a:t>dialogfragments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29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DialogDemo</a:t>
            </a:r>
            <a:endParaRPr lang="en-US" dirty="0"/>
          </a:p>
          <a:p>
            <a:pPr lvl="1"/>
            <a:r>
              <a:rPr lang="en-US" dirty="0"/>
              <a:t>Support dialog fragment has</a:t>
            </a:r>
          </a:p>
          <a:p>
            <a:pPr lvl="2"/>
            <a:r>
              <a:rPr lang="en-US" dirty="0"/>
              <a:t>Two button alert dialog</a:t>
            </a:r>
          </a:p>
          <a:p>
            <a:pPr lvl="2"/>
            <a:r>
              <a:rPr lang="en-US" dirty="0"/>
              <a:t>A list dialog</a:t>
            </a:r>
          </a:p>
          <a:p>
            <a:pPr lvl="1"/>
            <a:r>
              <a:rPr lang="en-US" dirty="0" err="1"/>
              <a:t>CustomFragment</a:t>
            </a:r>
            <a:endParaRPr lang="en-US" dirty="0"/>
          </a:p>
          <a:p>
            <a:pPr lvl="2"/>
            <a:r>
              <a:rPr lang="en-US" dirty="0" err="1"/>
              <a:t>showInputDialog</a:t>
            </a:r>
            <a:r>
              <a:rPr lang="en-US" dirty="0"/>
              <a:t> setups an </a:t>
            </a:r>
            <a:r>
              <a:rPr lang="en-US" dirty="0" err="1"/>
              <a:t>alertdialog</a:t>
            </a:r>
            <a:r>
              <a:rPr lang="en-US" dirty="0"/>
              <a:t> with a custom view.  Allowing input of text.</a:t>
            </a:r>
          </a:p>
        </p:txBody>
      </p:sp>
    </p:spTree>
    <p:extLst>
      <p:ext uri="{BB962C8B-B14F-4D97-AF65-F5344CB8AC3E}">
        <p14:creationId xmlns:p14="http://schemas.microsoft.com/office/powerpoint/2010/main" val="1684421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DialogFragment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Basically, a fragment and everything that we have already done.</a:t>
            </a:r>
          </a:p>
          <a:p>
            <a:r>
              <a:rPr lang="en-US" dirty="0"/>
              <a:t>Or you implement </a:t>
            </a:r>
            <a:r>
              <a:rPr lang="en-US" dirty="0" err="1"/>
              <a:t>onCreateDialog</a:t>
            </a:r>
            <a:r>
              <a:rPr lang="en-US" dirty="0"/>
              <a:t>(Bundle)</a:t>
            </a:r>
          </a:p>
          <a:p>
            <a:pPr lvl="1"/>
            <a:r>
              <a:rPr lang="en-US" dirty="0"/>
              <a:t>Instead of (or in addition to ) </a:t>
            </a:r>
            <a:r>
              <a:rPr lang="en-US" dirty="0" err="1"/>
              <a:t>onCreateView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DialogFragments</a:t>
            </a:r>
            <a:r>
              <a:rPr lang="en-US" dirty="0"/>
              <a:t> can be added to a </a:t>
            </a:r>
            <a:r>
              <a:rPr lang="en-US" dirty="0" err="1"/>
              <a:t>framelayout</a:t>
            </a:r>
            <a:r>
              <a:rPr lang="en-US" dirty="0"/>
              <a:t> just like fragments OR we can use the show method</a:t>
            </a:r>
          </a:p>
          <a:p>
            <a:pPr lvl="1"/>
            <a:r>
              <a:rPr lang="en-US" dirty="0"/>
              <a:t>All the demos are going to use show, instead putting in the </a:t>
            </a:r>
            <a:r>
              <a:rPr lang="en-US" dirty="0" err="1"/>
              <a:t>framelayout</a:t>
            </a:r>
            <a:r>
              <a:rPr lang="en-US" dirty="0"/>
              <a:t>, since you already saw how to do it.</a:t>
            </a:r>
          </a:p>
        </p:txBody>
      </p:sp>
    </p:spTree>
    <p:extLst>
      <p:ext uri="{BB962C8B-B14F-4D97-AF65-F5344CB8AC3E}">
        <p14:creationId xmlns:p14="http://schemas.microsoft.com/office/powerpoint/2010/main" val="245644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DialogFragment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the fragment, use the following as an example:</a:t>
            </a:r>
          </a:p>
          <a:p>
            <a:pPr marL="457200" lvl="1" indent="0">
              <a:buNone/>
            </a:pPr>
            <a:r>
              <a:rPr lang="en-US" sz="2200" dirty="0" err="1"/>
              <a:t>FragmentManager</a:t>
            </a:r>
            <a:r>
              <a:rPr lang="en-US" sz="2200" dirty="0"/>
              <a:t> </a:t>
            </a:r>
            <a:r>
              <a:rPr lang="en-US" sz="2200" dirty="0" err="1"/>
              <a:t>fm</a:t>
            </a:r>
            <a:r>
              <a:rPr lang="en-US" sz="2200" dirty="0"/>
              <a:t> = </a:t>
            </a:r>
            <a:r>
              <a:rPr lang="en-US" sz="2200" dirty="0" err="1"/>
              <a:t>getSupportFragmentManager</a:t>
            </a:r>
            <a:r>
              <a:rPr lang="en-US" sz="2200" dirty="0"/>
              <a:t>();</a:t>
            </a:r>
          </a:p>
          <a:p>
            <a:pPr marL="457200" lvl="1" indent="0">
              <a:buNone/>
            </a:pPr>
            <a:r>
              <a:rPr lang="en-US" sz="2200" dirty="0" err="1"/>
              <a:t>EditNameDialogFrag</a:t>
            </a:r>
            <a:r>
              <a:rPr lang="en-US" sz="2200" dirty="0"/>
              <a:t> </a:t>
            </a:r>
            <a:r>
              <a:rPr lang="en-US" sz="2200" dirty="0" err="1"/>
              <a:t>editNameDialog</a:t>
            </a:r>
            <a:r>
              <a:rPr lang="en-US" sz="2200" dirty="0"/>
              <a:t> = new </a:t>
            </a:r>
            <a:r>
              <a:rPr lang="en-US" sz="2200" dirty="0" err="1"/>
              <a:t>EditNameDialogFrag</a:t>
            </a:r>
            <a:r>
              <a:rPr lang="en-US" sz="2200" dirty="0"/>
              <a:t>();</a:t>
            </a:r>
          </a:p>
          <a:p>
            <a:pPr marL="457200" lvl="1" indent="0">
              <a:buNone/>
            </a:pPr>
            <a:r>
              <a:rPr lang="en-US" sz="2200" dirty="0" err="1"/>
              <a:t>editNameDialog.show</a:t>
            </a:r>
            <a:r>
              <a:rPr lang="en-US" sz="2200" dirty="0"/>
              <a:t>(</a:t>
            </a:r>
            <a:r>
              <a:rPr lang="en-US" sz="2200" dirty="0" err="1"/>
              <a:t>fm</a:t>
            </a:r>
            <a:r>
              <a:rPr lang="en-US" sz="2200" dirty="0"/>
              <a:t>, "</a:t>
            </a:r>
            <a:r>
              <a:rPr lang="en-US" sz="2200" dirty="0" err="1"/>
              <a:t>fragment_edit_name</a:t>
            </a:r>
            <a:r>
              <a:rPr lang="en-US" sz="2200" dirty="0"/>
              <a:t>");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4311134"/>
            <a:ext cx="640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Show function, causes the </a:t>
            </a:r>
            <a:r>
              <a:rPr lang="en-US" dirty="0" err="1"/>
              <a:t>dialogFragment</a:t>
            </a:r>
            <a:r>
              <a:rPr lang="en-US" dirty="0"/>
              <a:t> to popup on the screen.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429000" y="3352800"/>
            <a:ext cx="914400" cy="9583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318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DialogFragment</a:t>
            </a:r>
            <a:r>
              <a:rPr lang="en-US" dirty="0"/>
              <a:t> and </a:t>
            </a:r>
            <a:r>
              <a:rPr lang="en-US" dirty="0" err="1"/>
              <a:t>AlertDialog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embed the </a:t>
            </a:r>
            <a:r>
              <a:rPr lang="en-US" dirty="0" err="1"/>
              <a:t>alertDialogs</a:t>
            </a:r>
            <a:r>
              <a:rPr lang="en-US" dirty="0"/>
              <a:t> into the </a:t>
            </a:r>
            <a:r>
              <a:rPr lang="en-US" dirty="0" err="1"/>
              <a:t>FragmentDialog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 the Dialog </a:t>
            </a:r>
            <a:r>
              <a:rPr lang="en-US" dirty="0" err="1"/>
              <a:t>OnCreateDialog</a:t>
            </a:r>
            <a:r>
              <a:rPr lang="en-US" dirty="0"/>
              <a:t>(…)</a:t>
            </a:r>
          </a:p>
          <a:p>
            <a:pPr lvl="2"/>
            <a:r>
              <a:rPr lang="en-US" dirty="0"/>
              <a:t>Create the dialog via a builder.</a:t>
            </a:r>
          </a:p>
          <a:p>
            <a:pPr lvl="2"/>
            <a:r>
              <a:rPr lang="en-US" dirty="0"/>
              <a:t>Return the dialog.</a:t>
            </a:r>
          </a:p>
          <a:p>
            <a:pPr lvl="1"/>
            <a:r>
              <a:rPr lang="en-US" dirty="0"/>
              <a:t>Shown in code </a:t>
            </a:r>
            <a:r>
              <a:rPr lang="en-US" dirty="0" err="1"/>
              <a:t>myDialogFragment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DialogFragment</a:t>
            </a:r>
            <a:r>
              <a:rPr lang="en-US" dirty="0"/>
              <a:t> with </a:t>
            </a:r>
            <a:r>
              <a:rPr lang="en-US" dirty="0" err="1"/>
              <a:t>AlertDialog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pieces for the Dialog Fragment</a:t>
            </a:r>
          </a:p>
          <a:p>
            <a:pPr lvl="1"/>
            <a:r>
              <a:rPr lang="en-US" dirty="0" err="1"/>
              <a:t>newInstance</a:t>
            </a:r>
            <a:r>
              <a:rPr lang="en-US" dirty="0"/>
              <a:t> and using callbacks.</a:t>
            </a:r>
          </a:p>
          <a:p>
            <a:r>
              <a:rPr lang="en-US" dirty="0" err="1"/>
              <a:t>newInstance</a:t>
            </a:r>
            <a:endParaRPr lang="en-US" dirty="0"/>
          </a:p>
          <a:p>
            <a:pPr lvl="1"/>
            <a:r>
              <a:rPr lang="en-US" dirty="0"/>
              <a:t>Creates a new </a:t>
            </a:r>
            <a:r>
              <a:rPr lang="en-US" dirty="0" err="1"/>
              <a:t>dialogFragment</a:t>
            </a:r>
            <a:r>
              <a:rPr lang="en-US" dirty="0"/>
              <a:t>, instead doing this in the Activity/fragment.</a:t>
            </a:r>
          </a:p>
          <a:p>
            <a:r>
              <a:rPr lang="en-US" dirty="0" err="1"/>
              <a:t>onCreateDialog</a:t>
            </a:r>
            <a:endParaRPr lang="en-US" dirty="0"/>
          </a:p>
          <a:p>
            <a:pPr lvl="1"/>
            <a:r>
              <a:rPr lang="en-US" dirty="0"/>
              <a:t>Creates the </a:t>
            </a:r>
            <a:r>
              <a:rPr lang="en-US" dirty="0" err="1"/>
              <a:t>AlertDialog</a:t>
            </a:r>
            <a:r>
              <a:rPr lang="en-US" dirty="0"/>
              <a:t> via the builder just like before.</a:t>
            </a:r>
          </a:p>
          <a:p>
            <a:pPr lvl="2"/>
            <a:r>
              <a:rPr lang="en-US" dirty="0"/>
              <a:t>Then use callbacks in the positive/negative methods.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4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DialogFragment</a:t>
            </a:r>
            <a:r>
              <a:rPr lang="en-US" dirty="0"/>
              <a:t> with </a:t>
            </a:r>
            <a:r>
              <a:rPr lang="en-US" dirty="0" err="1"/>
              <a:t>AlertDialog</a:t>
            </a:r>
            <a:r>
              <a:rPr lang="en-US" dirty="0"/>
              <a:t> 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fragment</a:t>
            </a:r>
          </a:p>
          <a:p>
            <a:pPr marL="457200" lvl="1" indent="0">
              <a:buNone/>
            </a:pPr>
            <a:r>
              <a:rPr lang="en-US" sz="2000" dirty="0"/>
              <a:t> new </a:t>
            </a:r>
            <a:r>
              <a:rPr lang="en-US" sz="2000" dirty="0" err="1"/>
              <a:t>DialogInterface.OnClickListener</a:t>
            </a:r>
            <a:r>
              <a:rPr lang="en-US" sz="2000" dirty="0"/>
              <a:t>() {</a:t>
            </a:r>
          </a:p>
          <a:p>
            <a:pPr marL="457200" lvl="1" indent="0">
              <a:buNone/>
            </a:pPr>
            <a:r>
              <a:rPr lang="en-US" sz="2000" dirty="0"/>
              <a:t>      public void </a:t>
            </a:r>
            <a:r>
              <a:rPr lang="en-US" sz="2000" dirty="0" err="1"/>
              <a:t>onClick</a:t>
            </a:r>
            <a:r>
              <a:rPr lang="en-US" sz="2000" dirty="0"/>
              <a:t>(</a:t>
            </a:r>
            <a:r>
              <a:rPr lang="en-US" sz="2000" dirty="0" err="1"/>
              <a:t>DialogInterface</a:t>
            </a:r>
            <a:r>
              <a:rPr lang="en-US" sz="2000" dirty="0"/>
              <a:t> dialog,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whichButton</a:t>
            </a:r>
            <a:r>
              <a:rPr lang="en-US" sz="2000" dirty="0"/>
              <a:t>) {</a:t>
            </a:r>
          </a:p>
          <a:p>
            <a:pPr marL="457200" lvl="1" indent="0">
              <a:buNone/>
            </a:pPr>
            <a:r>
              <a:rPr lang="en-US" sz="2000" dirty="0"/>
              <a:t>             </a:t>
            </a:r>
            <a:r>
              <a:rPr lang="en-US" sz="2000" dirty="0" err="1"/>
              <a:t>mlistener.doPositiveClick</a:t>
            </a:r>
            <a:r>
              <a:rPr lang="en-US" sz="2000" dirty="0"/>
              <a:t>();  //using “normal” callbacks.</a:t>
            </a:r>
          </a:p>
          <a:p>
            <a:pPr marL="457200" lvl="1" indent="0">
              <a:buNone/>
            </a:pPr>
            <a:r>
              <a:rPr lang="en-US" sz="2000" dirty="0"/>
              <a:t>      }}</a:t>
            </a:r>
          </a:p>
          <a:p>
            <a:r>
              <a:rPr lang="en-US" dirty="0"/>
              <a:t>In the Activity:</a:t>
            </a:r>
          </a:p>
          <a:p>
            <a:pPr marL="0" indent="0">
              <a:buNone/>
            </a:pPr>
            <a:r>
              <a:rPr lang="en-US" sz="2000" dirty="0"/>
              <a:t>	public void </a:t>
            </a:r>
            <a:r>
              <a:rPr lang="en-US" sz="2000" dirty="0" err="1"/>
              <a:t>doPositiveClick</a:t>
            </a:r>
            <a:r>
              <a:rPr lang="en-US" sz="2000" dirty="0"/>
              <a:t>() {</a:t>
            </a:r>
          </a:p>
          <a:p>
            <a:pPr marL="0" indent="0">
              <a:buNone/>
            </a:pPr>
            <a:r>
              <a:rPr lang="en-US" sz="2000" dirty="0"/>
              <a:t>	    // Do stuff here.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953000"/>
            <a:ext cx="5836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all these listeners and callback could be replaced with </a:t>
            </a:r>
          </a:p>
          <a:p>
            <a:r>
              <a:rPr lang="en-US" dirty="0" err="1"/>
              <a:t>modelview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6579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EditNameDialogFrag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a callbacks as we have done before</a:t>
            </a:r>
          </a:p>
          <a:p>
            <a:r>
              <a:rPr lang="en-US" dirty="0"/>
              <a:t>In Dialog </a:t>
            </a:r>
            <a:r>
              <a:rPr lang="en-US" dirty="0" err="1"/>
              <a:t>onCreateDialog</a:t>
            </a:r>
            <a:r>
              <a:rPr lang="en-US" dirty="0"/>
              <a:t>( …) </a:t>
            </a:r>
          </a:p>
          <a:p>
            <a:pPr lvl="1"/>
            <a:r>
              <a:rPr lang="en-US" dirty="0"/>
              <a:t>Inflate the layout, create the dialog and return it.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LayoutInflater</a:t>
            </a:r>
            <a:r>
              <a:rPr lang="en-US" dirty="0"/>
              <a:t> inflater = </a:t>
            </a:r>
            <a:r>
              <a:rPr lang="en-US" dirty="0" err="1"/>
              <a:t>LayoutInflater.from</a:t>
            </a:r>
            <a:r>
              <a:rPr lang="en-US" dirty="0"/>
              <a:t>(</a:t>
            </a:r>
            <a:r>
              <a:rPr lang="en-US" dirty="0" err="1"/>
              <a:t>requireActivity</a:t>
            </a:r>
            <a:r>
              <a:rPr lang="en-US" dirty="0"/>
              <a:t>());</a:t>
            </a:r>
          </a:p>
          <a:p>
            <a:pPr marL="914400" lvl="2" indent="0">
              <a:buNone/>
            </a:pPr>
            <a:r>
              <a:rPr lang="en-US" dirty="0"/>
              <a:t>View </a:t>
            </a:r>
            <a:r>
              <a:rPr lang="en-US" dirty="0" err="1"/>
              <a:t>myView</a:t>
            </a:r>
            <a:r>
              <a:rPr lang="en-US" dirty="0"/>
              <a:t> = </a:t>
            </a:r>
            <a:r>
              <a:rPr lang="en-US" dirty="0" err="1"/>
              <a:t>inflater.inflate</a:t>
            </a:r>
            <a:r>
              <a:rPr lang="en-US" dirty="0"/>
              <a:t>(</a:t>
            </a:r>
            <a:r>
              <a:rPr lang="en-US" dirty="0" err="1"/>
              <a:t>R.layout.fragment_edit_name</a:t>
            </a:r>
            <a:r>
              <a:rPr lang="en-US" dirty="0"/>
              <a:t>, null);</a:t>
            </a:r>
          </a:p>
          <a:p>
            <a:pPr marL="914400" lvl="2" indent="0">
              <a:buNone/>
            </a:pPr>
            <a:r>
              <a:rPr lang="en-US" dirty="0" err="1"/>
              <a:t>mEditText</a:t>
            </a:r>
            <a:r>
              <a:rPr lang="en-US" dirty="0"/>
              <a:t> = (</a:t>
            </a:r>
            <a:r>
              <a:rPr lang="en-US" dirty="0" err="1"/>
              <a:t>EditText</a:t>
            </a:r>
            <a:r>
              <a:rPr lang="en-US" dirty="0"/>
              <a:t>) </a:t>
            </a:r>
            <a:r>
              <a:rPr lang="en-US" dirty="0" err="1"/>
              <a:t>myView.findViewById</a:t>
            </a:r>
            <a:r>
              <a:rPr lang="en-US" dirty="0"/>
              <a:t>(</a:t>
            </a:r>
            <a:r>
              <a:rPr lang="en-US" dirty="0" err="1"/>
              <a:t>R.id.txt_your_name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 err="1"/>
              <a:t>AlertDialog.Builder</a:t>
            </a:r>
            <a:r>
              <a:rPr lang="en-US" dirty="0"/>
              <a:t> builder = new </a:t>
            </a:r>
            <a:r>
              <a:rPr lang="en-US" dirty="0" err="1"/>
              <a:t>AlertDialog.Builder</a:t>
            </a:r>
            <a:r>
              <a:rPr lang="en-US" dirty="0"/>
              <a:t>( …);</a:t>
            </a:r>
          </a:p>
          <a:p>
            <a:pPr marL="914400" lvl="2" indent="0">
              <a:buNone/>
            </a:pPr>
            <a:r>
              <a:rPr lang="en-US" dirty="0" err="1"/>
              <a:t>builder.setView</a:t>
            </a:r>
            <a:r>
              <a:rPr lang="en-US" dirty="0"/>
              <a:t>(</a:t>
            </a:r>
            <a:r>
              <a:rPr lang="en-US" dirty="0" err="1"/>
              <a:t>myView</a:t>
            </a:r>
            <a:r>
              <a:rPr lang="en-US" dirty="0"/>
              <a:t>).</a:t>
            </a:r>
            <a:r>
              <a:rPr lang="en-US" dirty="0" err="1"/>
              <a:t>setTitle</a:t>
            </a:r>
            <a:r>
              <a:rPr lang="en-US" dirty="0"/>
              <a:t>("Hello");</a:t>
            </a:r>
          </a:p>
          <a:p>
            <a:pPr marL="914400" lvl="2" indent="0">
              <a:buNone/>
            </a:pPr>
            <a:r>
              <a:rPr lang="en-US" dirty="0"/>
              <a:t>…</a:t>
            </a:r>
          </a:p>
          <a:p>
            <a:pPr marL="914400" lvl="2" indent="0">
              <a:buNone/>
            </a:pPr>
            <a:r>
              <a:rPr lang="en-US" dirty="0"/>
              <a:t>return </a:t>
            </a:r>
            <a:r>
              <a:rPr lang="en-US" dirty="0" err="1"/>
              <a:t>builder.create</a:t>
            </a:r>
            <a:r>
              <a:rPr lang="en-US" dirty="0"/>
              <a:t>();  //remember show is called else where.</a:t>
            </a:r>
          </a:p>
        </p:txBody>
      </p:sp>
    </p:spTree>
    <p:extLst>
      <p:ext uri="{BB962C8B-B14F-4D97-AF65-F5344CB8AC3E}">
        <p14:creationId xmlns:p14="http://schemas.microsoft.com/office/powerpoint/2010/main" val="2311748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EditNameDialogFrag</a:t>
            </a:r>
            <a:r>
              <a:rPr lang="en-US" dirty="0"/>
              <a:t> example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have the dialog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791" y="2362200"/>
            <a:ext cx="6576419" cy="338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22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EditNameDialogFrag</a:t>
            </a:r>
            <a:r>
              <a:rPr lang="en-US" dirty="0"/>
              <a:t> and keyboard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keyboard doesn't show automatically, even with a </a:t>
            </a:r>
            <a:r>
              <a:rPr lang="en-US" dirty="0" err="1"/>
              <a:t>edittext</a:t>
            </a:r>
            <a:r>
              <a:rPr lang="en-US" dirty="0"/>
              <a:t> (with focus).</a:t>
            </a:r>
          </a:p>
          <a:p>
            <a:r>
              <a:rPr lang="en-US" dirty="0"/>
              <a:t>So minor change to get the keyboard to display when the </a:t>
            </a:r>
            <a:r>
              <a:rPr lang="en-US" dirty="0" err="1"/>
              <a:t>dialogbox</a:t>
            </a:r>
            <a:r>
              <a:rPr lang="en-US" dirty="0"/>
              <a:t> shows.</a:t>
            </a:r>
          </a:p>
          <a:p>
            <a:pPr lvl="1"/>
            <a:r>
              <a:rPr lang="en-US" dirty="0"/>
              <a:t> Dialog </a:t>
            </a:r>
            <a:r>
              <a:rPr lang="en-US" dirty="0" err="1"/>
              <a:t>dialog</a:t>
            </a:r>
            <a:r>
              <a:rPr lang="en-US" dirty="0"/>
              <a:t> = </a:t>
            </a:r>
            <a:r>
              <a:rPr lang="en-US" dirty="0" err="1"/>
              <a:t>builder.create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dialog.getWindow</a:t>
            </a:r>
            <a:r>
              <a:rPr lang="en-US" dirty="0"/>
              <a:t>().</a:t>
            </a:r>
            <a:r>
              <a:rPr lang="en-US" dirty="0" err="1"/>
              <a:t>setSoftInputMode</a:t>
            </a:r>
            <a:r>
              <a:rPr lang="en-US" dirty="0"/>
              <a:t>(</a:t>
            </a:r>
            <a:r>
              <a:rPr lang="en-US" dirty="0" err="1"/>
              <a:t>WindowManager.LayoutParams.SOFT_INPUT_ADJUST_RESIZE</a:t>
            </a:r>
            <a:r>
              <a:rPr lang="en-US" dirty="0"/>
              <a:t>);  //show the keyboard.</a:t>
            </a:r>
          </a:p>
          <a:p>
            <a:pPr lvl="1"/>
            <a:r>
              <a:rPr lang="en-US" dirty="0"/>
              <a:t>return dialog;</a:t>
            </a:r>
          </a:p>
        </p:txBody>
      </p:sp>
    </p:spTree>
    <p:extLst>
      <p:ext uri="{BB962C8B-B14F-4D97-AF65-F5344CB8AC3E}">
        <p14:creationId xmlns:p14="http://schemas.microsoft.com/office/powerpoint/2010/main" val="547228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CustomFragment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myAlertDialogFragment</a:t>
            </a:r>
            <a:endParaRPr lang="en-US" dirty="0"/>
          </a:p>
          <a:p>
            <a:pPr lvl="2"/>
            <a:r>
              <a:rPr lang="en-US" dirty="0"/>
              <a:t>Cancel/Ok dialog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myDialogFragment</a:t>
            </a:r>
            <a:endParaRPr lang="en-US" dirty="0"/>
          </a:p>
          <a:p>
            <a:pPr lvl="2"/>
            <a:r>
              <a:rPr lang="en-US" dirty="0"/>
              <a:t>Implements the two dialog from the beginning of the lecture No/Yes, and a </a:t>
            </a:r>
            <a:r>
              <a:rPr lang="en-US" dirty="0" err="1"/>
              <a:t>ListDialog</a:t>
            </a:r>
            <a:endParaRPr lang="en-US" dirty="0"/>
          </a:p>
          <a:p>
            <a:pPr lvl="1"/>
            <a:r>
              <a:rPr lang="en-US" dirty="0" err="1"/>
              <a:t>myEditNameDialogFrag</a:t>
            </a:r>
            <a:r>
              <a:rPr lang="en-US" dirty="0"/>
              <a:t> has on </a:t>
            </a:r>
            <a:r>
              <a:rPr lang="en-US" dirty="0" err="1"/>
              <a:t>EditText</a:t>
            </a:r>
            <a:r>
              <a:rPr lang="en-US" dirty="0"/>
              <a:t> box</a:t>
            </a:r>
          </a:p>
          <a:p>
            <a:pPr lvl="1"/>
            <a:r>
              <a:rPr lang="en-US" dirty="0" err="1"/>
              <a:t>MultiInputDialogFragment</a:t>
            </a:r>
            <a:r>
              <a:rPr lang="en-US" dirty="0"/>
              <a:t> has 2 </a:t>
            </a:r>
            <a:r>
              <a:rPr lang="en-US" dirty="0" err="1"/>
              <a:t>EditText</a:t>
            </a:r>
            <a:r>
              <a:rPr lang="en-US" dirty="0"/>
              <a:t> boxes</a:t>
            </a:r>
          </a:p>
          <a:p>
            <a:pPr lvl="2"/>
            <a:r>
              <a:rPr lang="en-US" dirty="0"/>
              <a:t>Plus you can set data in the input boxes as well.</a:t>
            </a:r>
          </a:p>
          <a:p>
            <a:pPr lvl="1"/>
            <a:r>
              <a:rPr lang="en-US" dirty="0"/>
              <a:t>There is a </a:t>
            </a:r>
            <a:r>
              <a:rPr lang="en-US" dirty="0" err="1"/>
              <a:t>doPositivieClick</a:t>
            </a:r>
            <a:r>
              <a:rPr lang="en-US" dirty="0"/>
              <a:t>(), </a:t>
            </a:r>
            <a:r>
              <a:rPr lang="en-US" dirty="0" err="1"/>
              <a:t>doNegativeClick</a:t>
            </a:r>
            <a:r>
              <a:rPr lang="en-US" dirty="0"/>
              <a:t>(), and </a:t>
            </a:r>
            <a:r>
              <a:rPr lang="en-US" dirty="0" err="1"/>
              <a:t>doItem</a:t>
            </a:r>
            <a:r>
              <a:rPr lang="en-US" dirty="0"/>
              <a:t>(String) for these dialog</a:t>
            </a:r>
          </a:p>
          <a:p>
            <a:pPr lvl="2"/>
            <a:r>
              <a:rPr lang="en-US" dirty="0"/>
              <a:t>Implemented via the callbacks.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065338"/>
            <a:ext cx="2438400" cy="59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15665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7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Dialogs and </a:t>
            </a:r>
            <a:r>
              <a:rPr lang="en-US" dirty="0" err="1"/>
              <a:t>DialogFragment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of the dialog builder code must be used in a fragment, since it was depreciated in the Activity at API 13.</a:t>
            </a:r>
          </a:p>
          <a:p>
            <a:pPr lvl="1"/>
            <a:r>
              <a:rPr lang="en-US" dirty="0"/>
              <a:t>Instead change to the import </a:t>
            </a:r>
            <a:r>
              <a:rPr lang="en-US" dirty="0" err="1"/>
              <a:t>androidx.appcompat.app.AlertDialog</a:t>
            </a:r>
            <a:endParaRPr lang="en-US" dirty="0"/>
          </a:p>
          <a:p>
            <a:pPr lvl="2"/>
            <a:r>
              <a:rPr lang="en-US" dirty="0"/>
              <a:t>And it works just fine.</a:t>
            </a:r>
          </a:p>
          <a:p>
            <a:r>
              <a:rPr lang="en-US" dirty="0"/>
              <a:t>There is also a </a:t>
            </a:r>
            <a:r>
              <a:rPr lang="en-US" dirty="0" err="1"/>
              <a:t>dialogfragment</a:t>
            </a:r>
            <a:endParaRPr lang="en-US" dirty="0"/>
          </a:p>
          <a:p>
            <a:pPr lvl="1"/>
            <a:r>
              <a:rPr lang="en-US" dirty="0"/>
              <a:t>Which can be "shown" on it's own or place in a </a:t>
            </a:r>
            <a:r>
              <a:rPr lang="en-US" dirty="0" err="1"/>
              <a:t>framelayout</a:t>
            </a:r>
            <a:r>
              <a:rPr lang="en-US" dirty="0"/>
              <a:t> just like any other fragment.</a:t>
            </a:r>
          </a:p>
          <a:p>
            <a:pPr lvl="2"/>
            <a:r>
              <a:rPr lang="en-US" dirty="0"/>
              <a:t>note you can combine this with arch navigation too.</a:t>
            </a:r>
          </a:p>
        </p:txBody>
      </p:sp>
    </p:spTree>
    <p:extLst>
      <p:ext uri="{BB962C8B-B14F-4D97-AF65-F5344CB8AC3E}">
        <p14:creationId xmlns:p14="http://schemas.microsoft.com/office/powerpoint/2010/main" val="2534995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CustomFragment</a:t>
            </a:r>
            <a:endParaRPr lang="en-US" dirty="0"/>
          </a:p>
          <a:p>
            <a:pPr lvl="1"/>
            <a:r>
              <a:rPr lang="en-US" dirty="0"/>
              <a:t>There is a inline method, called via </a:t>
            </a:r>
            <a:r>
              <a:rPr lang="en-US" dirty="0" err="1"/>
              <a:t>showInputDialog</a:t>
            </a:r>
            <a:r>
              <a:rPr lang="en-US" dirty="0"/>
              <a:t> method.  </a:t>
            </a:r>
          </a:p>
          <a:p>
            <a:pPr lvl="3"/>
            <a:r>
              <a:rPr lang="en-US" dirty="0"/>
              <a:t>The method name means nothing, just a way to hold all the code in a subroutine.</a:t>
            </a:r>
          </a:p>
          <a:p>
            <a:pPr lvl="1"/>
            <a:r>
              <a:rPr lang="en-US" dirty="0"/>
              <a:t>You may find this useful, if all the callbacks are confusing.</a:t>
            </a:r>
          </a:p>
          <a:p>
            <a:pPr lvl="1"/>
            <a:r>
              <a:rPr lang="en-US" dirty="0"/>
              <a:t>This example uses a custom layout as well.</a:t>
            </a:r>
          </a:p>
        </p:txBody>
      </p:sp>
    </p:spTree>
    <p:extLst>
      <p:ext uri="{BB962C8B-B14F-4D97-AF65-F5344CB8AC3E}">
        <p14:creationId xmlns:p14="http://schemas.microsoft.com/office/powerpoint/2010/main" val="244117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 away.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need a dialog box it can be pretty simply (or very complex).</a:t>
            </a:r>
          </a:p>
          <a:p>
            <a:r>
              <a:rPr lang="en-US" dirty="0"/>
              <a:t>simple with a custom view.</a:t>
            </a:r>
          </a:p>
          <a:p>
            <a:pPr lvl="1"/>
            <a:r>
              <a:rPr lang="en-US" dirty="0"/>
              <a:t>create the xml for the view (without the yes/no buttons)</a:t>
            </a:r>
          </a:p>
          <a:p>
            <a:pPr lvl="1"/>
            <a:r>
              <a:rPr lang="en-US" dirty="0"/>
              <a:t>inflate the view.</a:t>
            </a:r>
          </a:p>
          <a:p>
            <a:pPr lvl="1"/>
            <a:r>
              <a:rPr lang="en-US" dirty="0"/>
              <a:t>add all of that to a </a:t>
            </a:r>
            <a:r>
              <a:rPr lang="en-US" dirty="0" err="1"/>
              <a:t>alertDialog</a:t>
            </a:r>
            <a:r>
              <a:rPr lang="en-US" dirty="0"/>
              <a:t> box.  </a:t>
            </a:r>
          </a:p>
          <a:p>
            <a:pPr lvl="1"/>
            <a:r>
              <a:rPr lang="en-US" dirty="0"/>
              <a:t>set the </a:t>
            </a:r>
            <a:r>
              <a:rPr lang="en-US" dirty="0" err="1"/>
              <a:t>positivebutton</a:t>
            </a:r>
            <a:r>
              <a:rPr lang="en-US" dirty="0"/>
              <a:t>, negative button as needed.</a:t>
            </a:r>
          </a:p>
          <a:p>
            <a:pPr lvl="1"/>
            <a:r>
              <a:rPr lang="en-US" dirty="0"/>
              <a:t>build and show.</a:t>
            </a:r>
          </a:p>
        </p:txBody>
      </p:sp>
    </p:spTree>
    <p:extLst>
      <p:ext uri="{BB962C8B-B14F-4D97-AF65-F5344CB8AC3E}">
        <p14:creationId xmlns:p14="http://schemas.microsoft.com/office/powerpoint/2010/main" val="3720172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 away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115062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example code (not complete)</a:t>
            </a:r>
          </a:p>
          <a:p>
            <a:pPr marL="0" indent="0">
              <a:buNone/>
            </a:pPr>
            <a:r>
              <a:rPr lang="en-US" dirty="0"/>
              <a:t>final View </a:t>
            </a:r>
            <a:r>
              <a:rPr lang="en-US" dirty="0" err="1"/>
              <a:t>textenter</a:t>
            </a:r>
            <a:r>
              <a:rPr lang="en-US" dirty="0"/>
              <a:t> = </a:t>
            </a:r>
            <a:r>
              <a:rPr lang="en-US" dirty="0" err="1"/>
              <a:t>inflater.inflate</a:t>
            </a:r>
            <a:r>
              <a:rPr lang="en-US" dirty="0"/>
              <a:t>(</a:t>
            </a:r>
            <a:r>
              <a:rPr lang="en-US" dirty="0" err="1"/>
              <a:t>R.layout.layout_dialog</a:t>
            </a:r>
            <a:r>
              <a:rPr lang="en-US" dirty="0"/>
              <a:t>, null);</a:t>
            </a:r>
          </a:p>
          <a:p>
            <a:pPr marL="0" indent="0">
              <a:buNone/>
            </a:pPr>
            <a:r>
              <a:rPr lang="en-US" dirty="0"/>
              <a:t>final </a:t>
            </a:r>
            <a:r>
              <a:rPr lang="en-US" dirty="0" err="1"/>
              <a:t>EditText</a:t>
            </a:r>
            <a:r>
              <a:rPr lang="en-US" dirty="0"/>
              <a:t> </a:t>
            </a:r>
            <a:r>
              <a:rPr lang="en-US" dirty="0" err="1"/>
              <a:t>et_name</a:t>
            </a:r>
            <a:r>
              <a:rPr lang="en-US" dirty="0"/>
              <a:t> = (</a:t>
            </a:r>
            <a:r>
              <a:rPr lang="en-US" dirty="0" err="1"/>
              <a:t>EditText</a:t>
            </a:r>
            <a:r>
              <a:rPr lang="en-US" dirty="0"/>
              <a:t>) </a:t>
            </a:r>
            <a:r>
              <a:rPr lang="en-US" dirty="0" err="1"/>
              <a:t>textenter.findViewById</a:t>
            </a:r>
            <a:r>
              <a:rPr lang="en-US" dirty="0"/>
              <a:t>(</a:t>
            </a:r>
            <a:r>
              <a:rPr lang="en-US" dirty="0" err="1"/>
              <a:t>R.id.et_name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final </a:t>
            </a:r>
            <a:r>
              <a:rPr lang="en-US" dirty="0" err="1"/>
              <a:t>AlertDialog.Builder</a:t>
            </a:r>
            <a:r>
              <a:rPr lang="en-US" dirty="0"/>
              <a:t> builder = new </a:t>
            </a:r>
            <a:r>
              <a:rPr lang="en-US" dirty="0" err="1"/>
              <a:t>AlertDialog.Builder</a:t>
            </a:r>
            <a:r>
              <a:rPr lang="en-US" dirty="0"/>
              <a:t>(new </a:t>
            </a:r>
            <a:r>
              <a:rPr lang="en-US" dirty="0" err="1"/>
              <a:t>ContextThemeWrapper</a:t>
            </a:r>
            <a:r>
              <a:rPr lang="en-US" dirty="0"/>
              <a:t>(this, </a:t>
            </a:r>
            <a:r>
              <a:rPr lang="en-US" dirty="0" err="1"/>
              <a:t>R.style.AppTheme_Dialog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 err="1"/>
              <a:t>builder.setView</a:t>
            </a:r>
            <a:r>
              <a:rPr lang="en-US" dirty="0"/>
              <a:t>(</a:t>
            </a:r>
            <a:r>
              <a:rPr lang="en-US" dirty="0" err="1"/>
              <a:t>textenter</a:t>
            </a:r>
            <a:r>
              <a:rPr lang="en-US" dirty="0"/>
              <a:t>).</a:t>
            </a:r>
            <a:r>
              <a:rPr lang="en-US" dirty="0" err="1"/>
              <a:t>setTitle</a:t>
            </a:r>
            <a:r>
              <a:rPr lang="en-US" dirty="0"/>
              <a:t>("My Title");</a:t>
            </a:r>
          </a:p>
          <a:p>
            <a:pPr marL="0" indent="0">
              <a:buNone/>
            </a:pPr>
            <a:r>
              <a:rPr lang="en-US" dirty="0" err="1"/>
              <a:t>builder.setPositiveButton</a:t>
            </a:r>
            <a:r>
              <a:rPr lang="en-US" dirty="0"/>
              <a:t>("Update", new </a:t>
            </a:r>
            <a:r>
              <a:rPr lang="en-US" dirty="0" err="1"/>
              <a:t>DialogInterface.OnClickListener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DialogInterface</a:t>
            </a:r>
            <a:r>
              <a:rPr lang="en-US" dirty="0"/>
              <a:t> dialog, </a:t>
            </a:r>
            <a:r>
              <a:rPr lang="en-US" dirty="0" err="1"/>
              <a:t>int</a:t>
            </a:r>
            <a:r>
              <a:rPr lang="en-US" dirty="0"/>
              <a:t> id) {</a:t>
            </a:r>
          </a:p>
          <a:p>
            <a:pPr lvl="3"/>
            <a:r>
              <a:rPr lang="en-US" dirty="0"/>
              <a:t>do something here.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})</a:t>
            </a:r>
          </a:p>
          <a:p>
            <a:pPr marL="0" indent="0">
              <a:buNone/>
            </a:pPr>
            <a:r>
              <a:rPr lang="en-US" dirty="0"/>
              <a:t>            .</a:t>
            </a:r>
            <a:r>
              <a:rPr lang="en-US" dirty="0" err="1"/>
              <a:t>setNegativeButton</a:t>
            </a:r>
            <a:r>
              <a:rPr lang="en-US" dirty="0"/>
              <a:t>("Cancel", new </a:t>
            </a:r>
            <a:r>
              <a:rPr lang="en-US" dirty="0" err="1"/>
              <a:t>DialogInterface.OnClickListener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DialogInterface</a:t>
            </a:r>
            <a:r>
              <a:rPr lang="en-US" dirty="0"/>
              <a:t> dialog, </a:t>
            </a:r>
            <a:r>
              <a:rPr lang="en-US" dirty="0" err="1"/>
              <a:t>int</a:t>
            </a:r>
            <a:r>
              <a:rPr lang="en-US" dirty="0"/>
              <a:t> id)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dialog.cancel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});</a:t>
            </a:r>
          </a:p>
          <a:p>
            <a:pPr marL="0" indent="0">
              <a:buNone/>
            </a:pPr>
            <a:r>
              <a:rPr lang="en-US" dirty="0" err="1"/>
              <a:t>AlertDialog</a:t>
            </a:r>
            <a:r>
              <a:rPr lang="en-US" dirty="0"/>
              <a:t> dialog = </a:t>
            </a:r>
            <a:r>
              <a:rPr lang="en-US" dirty="0" err="1"/>
              <a:t>builder.create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dialog.show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24004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D55C-453E-EBD5-0C0A-62BFC43A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2DA9D-2119-B8B9-C2CF-1DCC4FB30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ui</a:t>
            </a:r>
            <a:r>
              <a:rPr lang="en-US" dirty="0"/>
              <a:t> repo, dialogs directory</a:t>
            </a:r>
          </a:p>
          <a:p>
            <a:pPr lvl="1"/>
            <a:r>
              <a:rPr lang="en-US" dirty="0" err="1"/>
              <a:t>CustomDialogDemo</a:t>
            </a:r>
            <a:r>
              <a:rPr lang="en-US" dirty="0"/>
              <a:t> (java and </a:t>
            </a:r>
            <a:r>
              <a:rPr lang="en-US" dirty="0" err="1"/>
              <a:t>kotlin</a:t>
            </a:r>
            <a:r>
              <a:rPr lang="en-US" dirty="0"/>
              <a:t>)  show a simple inline custom dialog example in the main activity</a:t>
            </a:r>
          </a:p>
          <a:p>
            <a:pPr lvl="1"/>
            <a:r>
              <a:rPr lang="en-US" dirty="0" err="1"/>
              <a:t>DialogDemo</a:t>
            </a:r>
            <a:r>
              <a:rPr lang="en-US" dirty="0"/>
              <a:t> (java and </a:t>
            </a:r>
            <a:r>
              <a:rPr lang="en-US" dirty="0" err="1"/>
              <a:t>kotlin</a:t>
            </a:r>
            <a:r>
              <a:rPr lang="en-US" dirty="0"/>
              <a:t>) more complex examples from this lecture in fragments.</a:t>
            </a:r>
          </a:p>
          <a:p>
            <a:pPr lvl="1"/>
            <a:r>
              <a:rPr lang="en-US" dirty="0" err="1"/>
              <a:t>DialgoViewModelDemo</a:t>
            </a:r>
            <a:r>
              <a:rPr lang="en-US" dirty="0"/>
              <a:t> (java and Kotlin)  uses a </a:t>
            </a:r>
            <a:r>
              <a:rPr lang="en-US" dirty="0" err="1"/>
              <a:t>viewmodel</a:t>
            </a:r>
            <a:r>
              <a:rPr lang="en-US" dirty="0"/>
              <a:t> instead of callbacks to </a:t>
            </a:r>
            <a:r>
              <a:rPr lang="en-US" dirty="0" err="1"/>
              <a:t>mainactivity</a:t>
            </a:r>
            <a:r>
              <a:rPr 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0632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DialogFragment</a:t>
            </a:r>
            <a:r>
              <a:rPr lang="en-US" dirty="0"/>
              <a:t>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https://developer.android.com/guide/topics/ui/dialogs.html </a:t>
            </a:r>
          </a:p>
          <a:p>
            <a:r>
              <a:rPr lang="en-US" dirty="0">
                <a:hlinkClick r:id="rId2"/>
              </a:rPr>
              <a:t>http://developer.android.com/reference/android/app/DialogFragment.html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http://android-developers.blogspot.com/2012/05/using-dialogfragments.html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http://stackoverflow.com/questions/12912181/simplest-yes-no-dialog-fragment</a:t>
            </a:r>
            <a:endParaRPr lang="en-US" dirty="0"/>
          </a:p>
          <a:p>
            <a:r>
              <a:rPr lang="en-US" dirty="0">
                <a:hlinkClick r:id="rId5"/>
              </a:rPr>
              <a:t>https://stackoverflow.com/questions/3455235/when-using-alertdialog-builder-with-edittext-the-soft-keyboard-doesnt-pop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2962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6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dialog builder for "standard" dialogs</a:t>
            </a:r>
          </a:p>
          <a:p>
            <a:pPr lvl="1"/>
            <a:r>
              <a:rPr lang="en-US" dirty="0"/>
              <a:t>Normally 3, 2, or 1 button and a message</a:t>
            </a:r>
          </a:p>
          <a:p>
            <a:pPr lvl="1"/>
            <a:r>
              <a:rPr lang="en-US" dirty="0"/>
              <a:t>Select an item from a list.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You can also easily build "custom" dialogs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463" y="3329781"/>
            <a:ext cx="2340627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1" y="2667000"/>
            <a:ext cx="2543741" cy="18712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7435" y="3567141"/>
            <a:ext cx="1868517" cy="5920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1" y="5354701"/>
            <a:ext cx="2463241" cy="114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several dialogs you can create</a:t>
            </a:r>
          </a:p>
          <a:p>
            <a:pPr lvl="1"/>
            <a:r>
              <a:rPr lang="en-US" dirty="0" err="1"/>
              <a:t>AlertDialog</a:t>
            </a:r>
            <a:r>
              <a:rPr lang="en-US" dirty="0"/>
              <a:t>, which can have up to 3 buttons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ProgressDialog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DatePickerDialog</a:t>
            </a:r>
            <a:r>
              <a:rPr lang="en-US" dirty="0"/>
              <a:t> and </a:t>
            </a:r>
            <a:r>
              <a:rPr lang="en-US" dirty="0" err="1"/>
              <a:t>TimePickerDialog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Custom dialog, which you create the layout for an </a:t>
            </a:r>
            <a:r>
              <a:rPr lang="en-US" dirty="0" err="1"/>
              <a:t>AlertDialog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71801"/>
            <a:ext cx="19050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84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AlertDialog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</a:t>
            </a:r>
            <a:r>
              <a:rPr lang="en-US" dirty="0" err="1"/>
              <a:t>AlertDialog.Builder</a:t>
            </a:r>
            <a:r>
              <a:rPr lang="en-US" dirty="0"/>
              <a:t> to create the dialog</a:t>
            </a:r>
          </a:p>
          <a:p>
            <a:pPr lvl="1"/>
            <a:r>
              <a:rPr lang="en-US" dirty="0"/>
              <a:t>You can have up to three buttons, “positive”, “negative” and cancel</a:t>
            </a:r>
          </a:p>
          <a:p>
            <a:pPr lvl="1"/>
            <a:r>
              <a:rPr lang="en-US" dirty="0"/>
              <a:t>To create the following Dialog</a:t>
            </a:r>
          </a:p>
          <a:p>
            <a:pPr lvl="2"/>
            <a:r>
              <a:rPr lang="en-US" dirty="0"/>
              <a:t>Set the positive and negative, and disable cancel.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4724400"/>
            <a:ext cx="3566137" cy="14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16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AlertDialog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Code:  with two listeners, one for each button.</a:t>
            </a:r>
          </a:p>
          <a:p>
            <a:pPr marL="0" indent="0">
              <a:buNone/>
            </a:pPr>
            <a:r>
              <a:rPr lang="en-US" dirty="0" err="1"/>
              <a:t>AlertDialog.Builder</a:t>
            </a:r>
            <a:r>
              <a:rPr lang="en-US" dirty="0"/>
              <a:t> builder = new </a:t>
            </a:r>
            <a:r>
              <a:rPr lang="en-US" dirty="0" err="1"/>
              <a:t>AlertDialog.Builder</a:t>
            </a:r>
            <a:r>
              <a:rPr lang="en-US" dirty="0"/>
              <a:t>(</a:t>
            </a:r>
            <a:r>
              <a:rPr lang="en-US" dirty="0" err="1"/>
              <a:t>MainActivity.this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builder.setMessage</a:t>
            </a:r>
            <a:r>
              <a:rPr lang="en-US" dirty="0"/>
              <a:t>("Winner!")</a:t>
            </a:r>
          </a:p>
          <a:p>
            <a:pPr marL="0" indent="0">
              <a:buNone/>
            </a:pPr>
            <a:r>
              <a:rPr lang="en-US" dirty="0"/>
              <a:t>	.</a:t>
            </a:r>
            <a:r>
              <a:rPr lang="en-US" dirty="0" err="1"/>
              <a:t>setCancelable</a:t>
            </a:r>
            <a:r>
              <a:rPr lang="en-US" dirty="0"/>
              <a:t>(false)</a:t>
            </a:r>
          </a:p>
          <a:p>
            <a:pPr marL="0" indent="0">
              <a:buNone/>
            </a:pPr>
            <a:r>
              <a:rPr lang="en-US" dirty="0"/>
              <a:t>	.</a:t>
            </a:r>
            <a:r>
              <a:rPr lang="en-US" dirty="0" err="1"/>
              <a:t>setPositiveButton</a:t>
            </a:r>
            <a:r>
              <a:rPr lang="en-US" dirty="0"/>
              <a:t>("Next Level", new </a:t>
            </a:r>
            <a:r>
              <a:rPr lang="en-US" dirty="0" err="1"/>
              <a:t>DialogInterface.OnClickListener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DialogInterface</a:t>
            </a:r>
            <a:r>
              <a:rPr lang="en-US" dirty="0"/>
              <a:t> dialog, </a:t>
            </a:r>
            <a:r>
              <a:rPr lang="en-US" dirty="0" err="1"/>
              <a:t>int</a:t>
            </a:r>
            <a:r>
              <a:rPr lang="en-US" dirty="0"/>
              <a:t> id) 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dialog.dismiss</a:t>
            </a:r>
            <a:r>
              <a:rPr lang="en-US" dirty="0"/>
              <a:t>();  //clear the dialog</a:t>
            </a:r>
          </a:p>
          <a:p>
            <a:pPr marL="0" indent="0">
              <a:buNone/>
            </a:pPr>
            <a:r>
              <a:rPr lang="en-US" dirty="0"/>
              <a:t>			// now do what needs to be done.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})</a:t>
            </a:r>
          </a:p>
          <a:p>
            <a:pPr marL="0" indent="0">
              <a:buNone/>
            </a:pPr>
            <a:r>
              <a:rPr lang="en-US" dirty="0"/>
              <a:t>	.</a:t>
            </a:r>
            <a:r>
              <a:rPr lang="en-US" dirty="0" err="1"/>
              <a:t>setNegativeButton</a:t>
            </a:r>
            <a:r>
              <a:rPr lang="en-US" dirty="0"/>
              <a:t>("Quit", new </a:t>
            </a:r>
            <a:r>
              <a:rPr lang="en-US" dirty="0" err="1"/>
              <a:t>DialogInterface.OnClickListener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	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DialogInterface</a:t>
            </a:r>
            <a:r>
              <a:rPr lang="en-US" dirty="0"/>
              <a:t> dialog, </a:t>
            </a:r>
            <a:r>
              <a:rPr lang="en-US" dirty="0" err="1"/>
              <a:t>int</a:t>
            </a:r>
            <a:r>
              <a:rPr lang="en-US" dirty="0"/>
              <a:t> id) {</a:t>
            </a:r>
          </a:p>
          <a:p>
            <a:pPr marL="0" indent="0">
              <a:buNone/>
            </a:pPr>
            <a:r>
              <a:rPr lang="en-US" dirty="0"/>
              <a:t>			finish();  //leave the app here.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 err="1"/>
              <a:t>builder.show</a:t>
            </a:r>
            <a:r>
              <a:rPr lang="en-US" dirty="0"/>
              <a:t>();  //the dialog will now show.</a:t>
            </a:r>
          </a:p>
        </p:txBody>
      </p:sp>
    </p:spTree>
    <p:extLst>
      <p:ext uri="{BB962C8B-B14F-4D97-AF65-F5344CB8AC3E}">
        <p14:creationId xmlns:p14="http://schemas.microsoft.com/office/powerpoint/2010/main" val="117379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AlertDialog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buttons, you can have it as radio buttons (and more then just three);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Builder.setSignleChoiceItems</a:t>
            </a:r>
            <a:endParaRPr lang="en-US" dirty="0"/>
          </a:p>
          <a:p>
            <a:pPr lvl="2"/>
            <a:r>
              <a:rPr lang="en-US" dirty="0"/>
              <a:t>Where we send a </a:t>
            </a:r>
            <a:r>
              <a:rPr lang="en-US" dirty="0" err="1"/>
              <a:t>CharSequence</a:t>
            </a:r>
            <a:r>
              <a:rPr lang="en-US" dirty="0"/>
              <a:t>[] of items.</a:t>
            </a:r>
          </a:p>
          <a:p>
            <a:pPr lvl="5"/>
            <a:r>
              <a:rPr lang="en-US" b="1" dirty="0"/>
              <a:t>final String[] items = {"Remove Walls", "Add Walls", "Add/Remove Objects", "Add/Remove Score"};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65810"/>
            <a:ext cx="22794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14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AlertDialog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code:</a:t>
            </a:r>
          </a:p>
          <a:p>
            <a:pPr marL="0" indent="0">
              <a:buNone/>
            </a:pPr>
            <a:r>
              <a:rPr lang="en-US" dirty="0"/>
              <a:t>final String[] items = {"Remove Walls", "Add Walls", "Add/Remove Objects", "Add/Remove Score"};</a:t>
            </a:r>
          </a:p>
          <a:p>
            <a:pPr marL="0" indent="0">
              <a:buNone/>
            </a:pPr>
            <a:r>
              <a:rPr lang="en-US" dirty="0" err="1"/>
              <a:t>AlertDialog.Builder</a:t>
            </a:r>
            <a:r>
              <a:rPr lang="en-US" dirty="0"/>
              <a:t> builder = new </a:t>
            </a:r>
            <a:r>
              <a:rPr lang="en-US" dirty="0" err="1"/>
              <a:t>AlertDialog.Builder</a:t>
            </a:r>
            <a:r>
              <a:rPr lang="en-US" dirty="0"/>
              <a:t>(this);</a:t>
            </a:r>
          </a:p>
          <a:p>
            <a:pPr marL="0" indent="0">
              <a:buNone/>
            </a:pPr>
            <a:r>
              <a:rPr lang="en-US" dirty="0" err="1"/>
              <a:t>builder.setTitle</a:t>
            </a:r>
            <a:r>
              <a:rPr lang="en-US" dirty="0"/>
              <a:t>("Choose Type:");</a:t>
            </a:r>
          </a:p>
          <a:p>
            <a:pPr marL="0" indent="0">
              <a:buNone/>
            </a:pPr>
            <a:r>
              <a:rPr lang="en-US" dirty="0" err="1"/>
              <a:t>builder.setSingleChoiceItems</a:t>
            </a:r>
            <a:r>
              <a:rPr lang="en-US" dirty="0"/>
              <a:t>(items, -1, new </a:t>
            </a:r>
            <a:r>
              <a:rPr lang="en-US" dirty="0" err="1"/>
              <a:t>DialogInterface.OnClickListener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DialogInterface</a:t>
            </a:r>
            <a:r>
              <a:rPr lang="en-US" dirty="0"/>
              <a:t> dialog, </a:t>
            </a:r>
            <a:r>
              <a:rPr lang="en-US" dirty="0" err="1"/>
              <a:t>int</a:t>
            </a:r>
            <a:r>
              <a:rPr lang="en-US" dirty="0"/>
              <a:t> item)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dialog.dismiss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if (item == 0) { //remove walls</a:t>
            </a:r>
          </a:p>
          <a:p>
            <a:pPr marL="0" indent="0">
              <a:buNone/>
            </a:pPr>
            <a:r>
              <a:rPr lang="en-US" dirty="0"/>
              <a:t>	}   //etc..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r>
              <a:rPr lang="en-US" dirty="0" err="1"/>
              <a:t>Builder.show</a:t>
            </a:r>
            <a:r>
              <a:rPr lang="en-US" dirty="0"/>
              <a:t>();  //show the dialog</a:t>
            </a:r>
          </a:p>
        </p:txBody>
      </p:sp>
    </p:spTree>
    <p:extLst>
      <p:ext uri="{BB962C8B-B14F-4D97-AF65-F5344CB8AC3E}">
        <p14:creationId xmlns:p14="http://schemas.microsoft.com/office/powerpoint/2010/main" val="95519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 Dialogs view custom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</a:t>
            </a:r>
            <a:r>
              <a:rPr lang="en-US" dirty="0" err="1"/>
              <a:t>alertdialog</a:t>
            </a:r>
            <a:r>
              <a:rPr lang="en-US" dirty="0"/>
              <a:t> and custom view.</a:t>
            </a:r>
          </a:p>
          <a:p>
            <a:r>
              <a:rPr lang="en-US" dirty="0"/>
              <a:t>Like fragments, </a:t>
            </a:r>
            <a:r>
              <a:rPr lang="en-US" dirty="0" err="1"/>
              <a:t>recyclerview</a:t>
            </a:r>
            <a:r>
              <a:rPr lang="en-US" dirty="0"/>
              <a:t>, you need inflate the </a:t>
            </a:r>
            <a:r>
              <a:rPr lang="en-US" dirty="0" err="1"/>
              <a:t>yourlayout</a:t>
            </a:r>
            <a:r>
              <a:rPr lang="en-US" dirty="0"/>
              <a:t>, set it up as normal.</a:t>
            </a:r>
          </a:p>
          <a:p>
            <a:r>
              <a:rPr lang="en-US" dirty="0"/>
              <a:t>Create the builder like normal, including positive, negative buttons.</a:t>
            </a:r>
          </a:p>
          <a:p>
            <a:r>
              <a:rPr lang="en-US" dirty="0"/>
              <a:t>Add the view</a:t>
            </a:r>
          </a:p>
          <a:p>
            <a:pPr lvl="1"/>
            <a:r>
              <a:rPr lang="en-US" dirty="0" err="1"/>
              <a:t>Builder.setView</a:t>
            </a:r>
            <a:r>
              <a:rPr lang="en-US" dirty="0"/>
              <a:t>(</a:t>
            </a:r>
            <a:r>
              <a:rPr lang="en-US" dirty="0" err="1"/>
              <a:t>myView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Show dialog.</a:t>
            </a:r>
          </a:p>
        </p:txBody>
      </p:sp>
    </p:spTree>
    <p:extLst>
      <p:ext uri="{BB962C8B-B14F-4D97-AF65-F5344CB8AC3E}">
        <p14:creationId xmlns:p14="http://schemas.microsoft.com/office/powerpoint/2010/main" val="53108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1546</Words>
  <Application>Microsoft Office PowerPoint</Application>
  <PresentationFormat>Widescreen</PresentationFormat>
  <Paragraphs>198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Tahoma</vt:lpstr>
      <vt:lpstr>Office Theme</vt:lpstr>
      <vt:lpstr>Cosc 5/4730</vt:lpstr>
      <vt:lpstr>Dialogs and DialogFragment</vt:lpstr>
      <vt:lpstr>Dialog</vt:lpstr>
      <vt:lpstr>Creating a Dialog</vt:lpstr>
      <vt:lpstr>AlertDialog</vt:lpstr>
      <vt:lpstr>AlertDialog (2)</vt:lpstr>
      <vt:lpstr>AlertDialog (3)</vt:lpstr>
      <vt:lpstr>AlertDialog (4)</vt:lpstr>
      <vt:lpstr>Alert Dialogs view custom layouts</vt:lpstr>
      <vt:lpstr>Examples</vt:lpstr>
      <vt:lpstr>DialogFragment</vt:lpstr>
      <vt:lpstr>DialogFragment (2)</vt:lpstr>
      <vt:lpstr>DialogFragment and AlertDialog</vt:lpstr>
      <vt:lpstr>DialogFragment with AlertDialog </vt:lpstr>
      <vt:lpstr>DialogFragment with AlertDialog  (2)</vt:lpstr>
      <vt:lpstr>EditNameDialogFrag example</vt:lpstr>
      <vt:lpstr>EditNameDialogFrag example (2)</vt:lpstr>
      <vt:lpstr>EditNameDialogFrag and keyboard</vt:lpstr>
      <vt:lpstr>Example code</vt:lpstr>
      <vt:lpstr>Example code (2)</vt:lpstr>
      <vt:lpstr>Key take away.</vt:lpstr>
      <vt:lpstr>Key take away (2)</vt:lpstr>
      <vt:lpstr>Examples</vt:lpstr>
      <vt:lpstr>DialogFragment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41</cp:revision>
  <dcterms:created xsi:type="dcterms:W3CDTF">2013-06-15T17:03:15Z</dcterms:created>
  <dcterms:modified xsi:type="dcterms:W3CDTF">2023-08-29T20:16:36Z</dcterms:modified>
</cp:coreProperties>
</file>