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78" r:id="rId12"/>
    <p:sldId id="297" r:id="rId13"/>
    <p:sldId id="279" r:id="rId14"/>
    <p:sldId id="289" r:id="rId15"/>
    <p:sldId id="283" r:id="rId16"/>
    <p:sldId id="298" r:id="rId17"/>
    <p:sldId id="291" r:id="rId18"/>
    <p:sldId id="282" r:id="rId19"/>
    <p:sldId id="286" r:id="rId20"/>
    <p:sldId id="299" r:id="rId21"/>
    <p:sldId id="293" r:id="rId22"/>
    <p:sldId id="294" r:id="rId23"/>
    <p:sldId id="295" r:id="rId24"/>
    <p:sldId id="276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75C6-FDF9-4AC9-A612-A0D2D6A5C6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2977-9189-40E6-97EF-57EAD9B1E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6B28-61B7-41A9-B4B5-38AFB9D84B2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4094-91EC-493E-808F-894BD648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2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ndroid-developers.blogspot.com/2012/05/using-dialogfragments.html" TargetMode="External"/><Relationship Id="rId2" Type="http://schemas.openxmlformats.org/officeDocument/2006/relationships/hyperlink" Target="https://developer.android.com/guide/topics/ui/dialog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ckoverflow.com/questions/3455235/when-using-alertdialog-builder-with-edittext-the-soft-keyboard-doesnt-pop" TargetMode="External"/><Relationship Id="rId4" Type="http://schemas.openxmlformats.org/officeDocument/2006/relationships/hyperlink" Target="http://stackoverflow.com/questions/12912181/simplest-yes-no-dialog-fragmen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5/4730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Dialogs </a:t>
            </a:r>
          </a:p>
          <a:p>
            <a:r>
              <a:rPr lang="en-US" dirty="0"/>
              <a:t>and </a:t>
            </a:r>
            <a:r>
              <a:rPr lang="en-US" dirty="0" err="1"/>
              <a:t>dialogfragments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2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BC5B23-5D0A-4ABC-5DE8-707C7DE7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Kotlin code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232E1A2-6671-124A-1463-A8125F5F83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973994"/>
            <a:ext cx="9677400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fun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JetBrains Mono"/>
              </a:rPr>
              <a:t>showInputDialog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(title: String?) {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val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inflater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LayoutInflater.from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this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val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JetBrains Mono"/>
              </a:rPr>
              <a:t>binding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LayoutCustomDialogBinding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LayoutCustomDialogBinding.inflate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(inflater)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val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 =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AlertDialog.Builder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ContextThemeWrapper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this,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androidx.appcompat.R.style.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ThemeOverlay_AppCompat_Dialog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builder.setView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JetBrains Mono"/>
              </a:rPr>
              <a:t>binding.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JetBrains Mono"/>
              </a:rPr>
              <a:t>root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setTitle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(title)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builder.setPositiveButton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"Add"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{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dailog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id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-&gt;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displaylog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       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"data is "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+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binding.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etFirst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text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.toString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  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A9B7C6"/>
                </a:solidFill>
                <a:latin typeface="JetBrains Mono"/>
              </a:rPr>
              <a:t>    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setNegativeButton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"Cancel"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{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id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-&gt;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displaylog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"dialog canceled"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dialog.cancel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builder.show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1D0E5-C56B-4D97-FF68-A1AF6E086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917266"/>
            <a:ext cx="3886742" cy="13813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3E74AC-932D-975F-4419-DCD3B4E9385B}"/>
              </a:ext>
            </a:extLst>
          </p:cNvPr>
          <p:cNvSpPr txBox="1"/>
          <p:nvPr/>
        </p:nvSpPr>
        <p:spPr>
          <a:xfrm>
            <a:off x="7468751" y="4584360"/>
            <a:ext cx="24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this is the layout.</a:t>
            </a:r>
          </a:p>
        </p:txBody>
      </p:sp>
    </p:spTree>
    <p:extLst>
      <p:ext uri="{BB962C8B-B14F-4D97-AF65-F5344CB8AC3E}">
        <p14:creationId xmlns:p14="http://schemas.microsoft.com/office/powerpoint/2010/main" val="379821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CustomDialogDemo</a:t>
            </a:r>
            <a:endParaRPr lang="en-US" dirty="0"/>
          </a:p>
          <a:p>
            <a:pPr lvl="1"/>
            <a:r>
              <a:rPr lang="en-US" dirty="0"/>
              <a:t>This has a simple dialog in a method, which uses the code previous shown.</a:t>
            </a:r>
          </a:p>
        </p:txBody>
      </p:sp>
    </p:spTree>
    <p:extLst>
      <p:ext uri="{BB962C8B-B14F-4D97-AF65-F5344CB8AC3E}">
        <p14:creationId xmlns:p14="http://schemas.microsoft.com/office/powerpoint/2010/main" val="16844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5B1C9D-662B-B298-DD72-CB8CCD82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dialog fragment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0CB35-33B9-35A4-5BAA-BF6D31C28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DialogFragment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Instead of using an the </a:t>
            </a:r>
            <a:r>
              <a:rPr lang="en-US" dirty="0" err="1"/>
              <a:t>alertdialog</a:t>
            </a:r>
            <a:r>
              <a:rPr lang="en-US" dirty="0"/>
              <a:t> builder, you can use </a:t>
            </a:r>
            <a:r>
              <a:rPr lang="en-US" dirty="0" err="1"/>
              <a:t>dialogFragment</a:t>
            </a:r>
            <a:r>
              <a:rPr lang="en-US" dirty="0"/>
              <a:t>. </a:t>
            </a:r>
          </a:p>
          <a:p>
            <a:r>
              <a:rPr lang="en-US" dirty="0"/>
              <a:t> you implement </a:t>
            </a:r>
            <a:r>
              <a:rPr lang="en-US" dirty="0" err="1"/>
              <a:t>onCreateDialog</a:t>
            </a:r>
            <a:r>
              <a:rPr lang="en-US" dirty="0"/>
              <a:t>(Bundle)</a:t>
            </a:r>
          </a:p>
          <a:p>
            <a:pPr lvl="1"/>
            <a:r>
              <a:rPr lang="en-US" dirty="0"/>
              <a:t>Instead of (or in addition to ) </a:t>
            </a:r>
            <a:r>
              <a:rPr lang="en-US" dirty="0" err="1"/>
              <a:t>onCreateView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DialogFragments</a:t>
            </a:r>
            <a:r>
              <a:rPr lang="en-US" dirty="0"/>
              <a:t> can be added to a </a:t>
            </a:r>
            <a:r>
              <a:rPr lang="en-US" dirty="0" err="1"/>
              <a:t>framelayout</a:t>
            </a:r>
            <a:r>
              <a:rPr lang="en-US" dirty="0"/>
              <a:t> just like fragments OR we can use the show method</a:t>
            </a:r>
          </a:p>
          <a:p>
            <a:pPr lvl="1"/>
            <a:r>
              <a:rPr lang="en-US" dirty="0"/>
              <a:t>All the demos are going to use show, instead putting in the </a:t>
            </a:r>
            <a:r>
              <a:rPr lang="en-US" dirty="0" err="1"/>
              <a:t>framelayout</a:t>
            </a:r>
            <a:r>
              <a:rPr lang="en-US" dirty="0"/>
              <a:t>, since you already saw how to do it.</a:t>
            </a:r>
          </a:p>
        </p:txBody>
      </p:sp>
    </p:spTree>
    <p:extLst>
      <p:ext uri="{BB962C8B-B14F-4D97-AF65-F5344CB8AC3E}">
        <p14:creationId xmlns:p14="http://schemas.microsoft.com/office/powerpoint/2010/main" val="245644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DialogFragment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show the fragment, use the following as an example:</a:t>
            </a:r>
          </a:p>
          <a:p>
            <a:pPr marL="457200" lvl="1" indent="0">
              <a:buNone/>
            </a:pPr>
            <a:r>
              <a:rPr lang="en-US" sz="2200" dirty="0" err="1"/>
              <a:t>FragmentManager</a:t>
            </a:r>
            <a:r>
              <a:rPr lang="en-US" sz="2200" dirty="0"/>
              <a:t> </a:t>
            </a:r>
            <a:r>
              <a:rPr lang="en-US" sz="2200" dirty="0" err="1"/>
              <a:t>fm</a:t>
            </a:r>
            <a:r>
              <a:rPr lang="en-US" sz="2200" dirty="0"/>
              <a:t> = </a:t>
            </a:r>
            <a:r>
              <a:rPr lang="en-US" sz="2200" dirty="0" err="1"/>
              <a:t>getSupportFragmentManager</a:t>
            </a:r>
            <a:r>
              <a:rPr lang="en-US" sz="2200" dirty="0"/>
              <a:t>();</a:t>
            </a:r>
          </a:p>
          <a:p>
            <a:pPr marL="457200" lvl="1" indent="0">
              <a:buNone/>
            </a:pPr>
            <a:r>
              <a:rPr lang="en-US" sz="2200" dirty="0" err="1"/>
              <a:t>EditNameDialogFrag</a:t>
            </a:r>
            <a:r>
              <a:rPr lang="en-US" sz="2200" dirty="0"/>
              <a:t> </a:t>
            </a:r>
            <a:r>
              <a:rPr lang="en-US" sz="2200" dirty="0" err="1"/>
              <a:t>editNameDialog</a:t>
            </a:r>
            <a:r>
              <a:rPr lang="en-US" sz="2200" dirty="0"/>
              <a:t> = new </a:t>
            </a:r>
            <a:r>
              <a:rPr lang="en-US" sz="2200" dirty="0" err="1"/>
              <a:t>EditNameDialogFrag</a:t>
            </a:r>
            <a:r>
              <a:rPr lang="en-US" sz="2200" dirty="0"/>
              <a:t>();</a:t>
            </a:r>
          </a:p>
          <a:p>
            <a:pPr marL="457200" lvl="1" indent="0">
              <a:buNone/>
            </a:pPr>
            <a:r>
              <a:rPr lang="en-US" sz="2200" dirty="0" err="1"/>
              <a:t>editNameDialog.show</a:t>
            </a:r>
            <a:r>
              <a:rPr lang="en-US" sz="2200" dirty="0"/>
              <a:t>(</a:t>
            </a:r>
            <a:r>
              <a:rPr lang="en-US" sz="2200" dirty="0" err="1"/>
              <a:t>fm</a:t>
            </a:r>
            <a:r>
              <a:rPr lang="en-US" sz="2200" dirty="0"/>
              <a:t>, "</a:t>
            </a:r>
            <a:r>
              <a:rPr lang="en-US" sz="2200" dirty="0" err="1"/>
              <a:t>fragment_edit_name</a:t>
            </a:r>
            <a:r>
              <a:rPr lang="en-US" sz="2200" dirty="0"/>
              <a:t>");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4311134"/>
            <a:ext cx="640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function, causes the </a:t>
            </a:r>
            <a:r>
              <a:rPr lang="en-US" dirty="0" err="1"/>
              <a:t>dialogFragment</a:t>
            </a:r>
            <a:r>
              <a:rPr lang="en-US" dirty="0"/>
              <a:t> to popup on the screen.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9000" y="3352800"/>
            <a:ext cx="914400" cy="958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31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extends </a:t>
            </a:r>
            <a:r>
              <a:rPr lang="en-US" dirty="0" err="1"/>
              <a:t>DialogFragment</a:t>
            </a:r>
            <a:r>
              <a:rPr lang="en-US" dirty="0"/>
              <a:t> and </a:t>
            </a:r>
            <a:r>
              <a:rPr lang="en-US" dirty="0" err="1"/>
              <a:t>usesAlertDialog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D7558A-28C5-0DD0-1D00-FF079B131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554857"/>
            <a:ext cx="10905678" cy="461664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  <a:t>@Override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public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JetBrains Mono"/>
              </a:rPr>
              <a:t>onCreateDialog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(Bundle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savedInstanceState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LayoutInflater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inflater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LayoutInflater.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from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requireActivity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FragmentEditNameBinding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binding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FragmentEditNameBinding.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inflate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(inflater)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CC7832"/>
              </a:solidFill>
              <a:effectLst/>
              <a:latin typeface="JetBrains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AlertDialog.Builder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builder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AlertDialog.Builder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ContextThemeWrapper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requireActivity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R.style.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ThemeOverlay_AppCompat_Dialog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builder.setView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binding.getRoot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()).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setTitle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"Hello"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builder.setPositiveButton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JetBrains Mono"/>
              </a:rPr>
              <a:t>"Done"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DialogInterface.OnClickListener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  <a:t>@Override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public void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JetBrains Mono"/>
              </a:rPr>
              <a:t>onClick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DialogInterface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, int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id)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mListener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.onFinishEditDialog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389C5"/>
                </a:solidFill>
                <a:effectLst/>
                <a:latin typeface="JetBrains Mono"/>
              </a:rPr>
              <a:t>binding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JetBrains Mono"/>
              </a:rPr>
              <a:t>txtYourName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.getText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toString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dismiss()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   }).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setCancelable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false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//don't let them cancel this dialog.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ie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use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backbutton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to get out of it.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JetBrains Mono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builder.create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  //note, NOT SHOW, just create.  that is in main.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    return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dialog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JetBrains Mono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JetBrains Mono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81D8F-086C-8B10-4CBE-C74D5D5D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76400"/>
            <a:ext cx="4220164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D3D2B5-143C-CDF4-46F1-97EF02EF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looks like</a:t>
            </a:r>
          </a:p>
        </p:txBody>
      </p:sp>
      <p:pic>
        <p:nvPicPr>
          <p:cNvPr id="5" name="Content Placeholder 4" descr="A screen shot of a phone&#10;&#10;Description automatically generated">
            <a:extLst>
              <a:ext uri="{FF2B5EF4-FFF2-40B4-BE49-F238E27FC236}">
                <a16:creationId xmlns:a16="http://schemas.microsoft.com/office/drawing/2014/main" id="{329B0A95-B66F-32DA-ACF6-FAF3DC38F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47" y="1600200"/>
            <a:ext cx="2088906" cy="452596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1F38D-5070-2623-F52F-1CBAFDF01A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last part is </a:t>
            </a:r>
            <a:r>
              <a:rPr lang="en-US" dirty="0" err="1"/>
              <a:t>listerner</a:t>
            </a:r>
            <a:r>
              <a:rPr lang="en-US" dirty="0"/>
              <a:t>/interfaces to get the data back.</a:t>
            </a:r>
          </a:p>
          <a:p>
            <a:endParaRPr lang="en-US" dirty="0"/>
          </a:p>
          <a:p>
            <a:r>
              <a:rPr lang="en-US" dirty="0"/>
              <a:t>because the data is now stuck in the fragment and not your code.</a:t>
            </a:r>
          </a:p>
        </p:txBody>
      </p:sp>
    </p:spTree>
    <p:extLst>
      <p:ext uri="{BB962C8B-B14F-4D97-AF65-F5344CB8AC3E}">
        <p14:creationId xmlns:p14="http://schemas.microsoft.com/office/powerpoint/2010/main" val="317291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DialogFragment</a:t>
            </a:r>
            <a:r>
              <a:rPr lang="en-US" dirty="0"/>
              <a:t> with </a:t>
            </a:r>
            <a:r>
              <a:rPr lang="en-US" dirty="0" err="1"/>
              <a:t>AlertDialog</a:t>
            </a:r>
            <a:r>
              <a:rPr lang="en-US" dirty="0"/>
              <a:t> 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588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the fragment</a:t>
            </a:r>
          </a:p>
          <a:p>
            <a:pPr marL="0" indent="0">
              <a:buNone/>
            </a:pPr>
            <a:r>
              <a:rPr lang="en-US" sz="2100" dirty="0"/>
              <a:t> //all the callback stuff.</a:t>
            </a:r>
          </a:p>
          <a:p>
            <a:pPr marL="0" indent="0">
              <a:buNone/>
            </a:pPr>
            <a:r>
              <a:rPr lang="en-US" sz="2100" dirty="0"/>
              <a:t> private </a:t>
            </a:r>
            <a:r>
              <a:rPr lang="en-US" sz="2100" dirty="0" err="1"/>
              <a:t>EditNameDialogListener</a:t>
            </a:r>
            <a:r>
              <a:rPr lang="en-US" sz="2100" dirty="0"/>
              <a:t> </a:t>
            </a:r>
            <a:r>
              <a:rPr lang="en-US" sz="2100" dirty="0" err="1"/>
              <a:t>mListener</a:t>
            </a:r>
            <a:r>
              <a:rPr lang="en-US" sz="2100" dirty="0"/>
              <a:t>;</a:t>
            </a:r>
          </a:p>
          <a:p>
            <a:pPr marL="0" indent="0">
              <a:buNone/>
            </a:pPr>
            <a:r>
              <a:rPr lang="en-US" sz="2100" dirty="0"/>
              <a:t>public interface </a:t>
            </a:r>
            <a:r>
              <a:rPr lang="en-US" sz="2100" dirty="0" err="1"/>
              <a:t>EditNameDialogListener</a:t>
            </a:r>
            <a:r>
              <a:rPr lang="en-US" sz="2100" dirty="0"/>
              <a:t> {</a:t>
            </a:r>
          </a:p>
          <a:p>
            <a:pPr marL="0" indent="0">
              <a:buNone/>
            </a:pPr>
            <a:r>
              <a:rPr lang="en-US" sz="2100" dirty="0"/>
              <a:t>        void </a:t>
            </a:r>
            <a:r>
              <a:rPr lang="en-US" sz="2100" dirty="0" err="1"/>
              <a:t>onFinishEditDialog</a:t>
            </a:r>
            <a:r>
              <a:rPr lang="en-US" sz="2100" dirty="0"/>
              <a:t>(String </a:t>
            </a:r>
            <a:r>
              <a:rPr lang="en-US" sz="2100" dirty="0" err="1"/>
              <a:t>inputText</a:t>
            </a:r>
            <a:r>
              <a:rPr lang="en-US" sz="2100" dirty="0"/>
              <a:t>);</a:t>
            </a:r>
          </a:p>
          <a:p>
            <a:pPr marL="0" indent="0">
              <a:buNone/>
            </a:pPr>
            <a:r>
              <a:rPr lang="en-US" sz="2100" dirty="0"/>
              <a:t>    }</a:t>
            </a:r>
          </a:p>
          <a:p>
            <a:pPr lvl="1"/>
            <a:r>
              <a:rPr lang="en-US" sz="2000" dirty="0"/>
              <a:t>in the dialog interface for positive:</a:t>
            </a:r>
          </a:p>
          <a:p>
            <a:pPr marL="457200" lvl="1" indent="0">
              <a:buNone/>
            </a:pPr>
            <a:r>
              <a:rPr lang="en-US" sz="2000" dirty="0"/>
              <a:t> new </a:t>
            </a:r>
            <a:r>
              <a:rPr lang="en-US" sz="2000" dirty="0" err="1"/>
              <a:t>DialogInterface.OnClickListener</a:t>
            </a:r>
            <a:r>
              <a:rPr lang="en-US" sz="2000" dirty="0"/>
              <a:t>() {</a:t>
            </a:r>
          </a:p>
          <a:p>
            <a:pPr marL="457200" lvl="1" indent="0">
              <a:buNone/>
            </a:pPr>
            <a:r>
              <a:rPr lang="en-US" sz="2000" dirty="0"/>
              <a:t>      public void </a:t>
            </a:r>
            <a:r>
              <a:rPr lang="en-US" sz="2000" dirty="0" err="1"/>
              <a:t>onClick</a:t>
            </a:r>
            <a:r>
              <a:rPr lang="en-US" sz="2000" dirty="0"/>
              <a:t>(</a:t>
            </a:r>
            <a:r>
              <a:rPr lang="en-US" sz="2000" dirty="0" err="1"/>
              <a:t>DialogInterface</a:t>
            </a:r>
            <a:r>
              <a:rPr lang="en-US" sz="2000" dirty="0"/>
              <a:t> dialog,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whichButton</a:t>
            </a:r>
            <a:r>
              <a:rPr lang="en-US" sz="2000" dirty="0"/>
              <a:t>) {</a:t>
            </a:r>
          </a:p>
          <a:p>
            <a:pPr marL="457200" lvl="1" indent="0">
              <a:buNone/>
            </a:pPr>
            <a:r>
              <a:rPr lang="en-US" sz="2000" dirty="0"/>
              <a:t>             </a:t>
            </a:r>
            <a:r>
              <a:rPr lang="en-US" sz="2000" dirty="0" err="1"/>
              <a:t>mlistener.doPositiveClick</a:t>
            </a:r>
            <a:r>
              <a:rPr lang="en-US" sz="2000" dirty="0"/>
              <a:t>();  //using “normal” callbacks.</a:t>
            </a:r>
          </a:p>
          <a:p>
            <a:pPr marL="457200" lvl="1" indent="0">
              <a:buNone/>
            </a:pPr>
            <a:r>
              <a:rPr lang="en-US" sz="2000" dirty="0"/>
              <a:t>      }}</a:t>
            </a:r>
          </a:p>
          <a:p>
            <a:r>
              <a:rPr lang="en-US" dirty="0"/>
              <a:t>In the Activity:</a:t>
            </a:r>
          </a:p>
          <a:p>
            <a:pPr marL="0" indent="0">
              <a:buNone/>
            </a:pPr>
            <a:r>
              <a:rPr lang="en-US" sz="2000" dirty="0"/>
              <a:t>	public void </a:t>
            </a:r>
            <a:r>
              <a:rPr lang="en-US" sz="2000" dirty="0" err="1"/>
              <a:t>doPositiveClick</a:t>
            </a:r>
            <a:r>
              <a:rPr lang="en-US" sz="2000" dirty="0"/>
              <a:t>() {</a:t>
            </a:r>
          </a:p>
          <a:p>
            <a:pPr marL="0" indent="0">
              <a:buNone/>
            </a:pPr>
            <a:r>
              <a:rPr lang="en-US" sz="2000" dirty="0"/>
              <a:t>	    // Do stuff here.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89491-12E9-DBCF-D86E-3E1F52D2D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Or Remember this is a fragment, use a </a:t>
            </a:r>
            <a:r>
              <a:rPr lang="en-US" sz="2100" dirty="0" err="1"/>
              <a:t>viewModel</a:t>
            </a:r>
            <a:endParaRPr lang="en-US" sz="2100" dirty="0"/>
          </a:p>
          <a:p>
            <a:pPr marL="0" indent="0">
              <a:buNone/>
            </a:pPr>
            <a:r>
              <a:rPr lang="en-US" sz="2100" dirty="0" err="1"/>
              <a:t>DataViewModel</a:t>
            </a:r>
            <a:r>
              <a:rPr lang="en-US" sz="2100" dirty="0"/>
              <a:t> </a:t>
            </a:r>
            <a:r>
              <a:rPr lang="en-US" sz="2100" dirty="0" err="1"/>
              <a:t>mViewModel</a:t>
            </a:r>
            <a:r>
              <a:rPr lang="en-US" sz="2100" dirty="0"/>
              <a:t> = new </a:t>
            </a:r>
            <a:r>
              <a:rPr lang="en-US" sz="2100" dirty="0" err="1"/>
              <a:t>ViewModelProvider</a:t>
            </a:r>
            <a:r>
              <a:rPr lang="en-US" sz="2100" dirty="0"/>
              <a:t>(</a:t>
            </a:r>
            <a:r>
              <a:rPr lang="en-US" sz="2100" dirty="0" err="1"/>
              <a:t>requireActivity</a:t>
            </a:r>
            <a:r>
              <a:rPr lang="en-US" sz="2100" dirty="0"/>
              <a:t>()).get(</a:t>
            </a:r>
            <a:r>
              <a:rPr lang="en-US" sz="2100" dirty="0" err="1"/>
              <a:t>DataViewModel.class</a:t>
            </a:r>
            <a:r>
              <a:rPr lang="en-US" sz="2100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Then the interface has something like this:</a:t>
            </a:r>
          </a:p>
          <a:p>
            <a:pPr marL="0" indent="0">
              <a:buNone/>
            </a:pPr>
            <a:r>
              <a:rPr lang="en-US" sz="2100" dirty="0"/>
              <a:t> mViewModel.setItem1(</a:t>
            </a:r>
            <a:r>
              <a:rPr lang="en-US" sz="2100" dirty="0" err="1"/>
              <a:t>mEditText.getText</a:t>
            </a:r>
            <a:r>
              <a:rPr lang="en-US" sz="2100" dirty="0"/>
              <a:t>().</a:t>
            </a:r>
            <a:r>
              <a:rPr lang="en-US" sz="2100" dirty="0" err="1"/>
              <a:t>toString</a:t>
            </a:r>
            <a:r>
              <a:rPr lang="en-US" sz="2100" dirty="0"/>
              <a:t>());</a:t>
            </a:r>
          </a:p>
          <a:p>
            <a:pPr marL="0" indent="0">
              <a:buNone/>
            </a:pPr>
            <a:r>
              <a:rPr lang="en-US" sz="2100" dirty="0"/>
              <a:t>                dismiss();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And the </a:t>
            </a:r>
            <a:r>
              <a:rPr lang="en-US" sz="2100" dirty="0" err="1"/>
              <a:t>mainactivity</a:t>
            </a:r>
            <a:r>
              <a:rPr lang="en-US" sz="2100" dirty="0"/>
              <a:t> or other fragment has observers to get the data.</a:t>
            </a:r>
          </a:p>
        </p:txBody>
      </p:sp>
    </p:spTree>
    <p:extLst>
      <p:ext uri="{BB962C8B-B14F-4D97-AF65-F5344CB8AC3E}">
        <p14:creationId xmlns:p14="http://schemas.microsoft.com/office/powerpoint/2010/main" val="270657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EditNameDialogFrag</a:t>
            </a:r>
            <a:r>
              <a:rPr lang="en-US" dirty="0"/>
              <a:t> and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keyboard doesn't show automatically, even with an </a:t>
            </a:r>
            <a:r>
              <a:rPr lang="en-US" dirty="0" err="1"/>
              <a:t>edittext</a:t>
            </a:r>
            <a:r>
              <a:rPr lang="en-US" dirty="0"/>
              <a:t> (with focus).</a:t>
            </a:r>
          </a:p>
          <a:p>
            <a:r>
              <a:rPr lang="en-US" dirty="0"/>
              <a:t>So minor change to get the keyboard to display when the </a:t>
            </a:r>
            <a:r>
              <a:rPr lang="en-US" dirty="0" err="1"/>
              <a:t>dialogbox</a:t>
            </a:r>
            <a:r>
              <a:rPr lang="en-US" dirty="0"/>
              <a:t> shows.</a:t>
            </a:r>
          </a:p>
          <a:p>
            <a:pPr lvl="1"/>
            <a:r>
              <a:rPr lang="en-US" dirty="0"/>
              <a:t> Dialog </a:t>
            </a:r>
            <a:r>
              <a:rPr lang="en-US" dirty="0" err="1"/>
              <a:t>dialog</a:t>
            </a:r>
            <a:r>
              <a:rPr lang="en-US" dirty="0"/>
              <a:t> = </a:t>
            </a:r>
            <a:r>
              <a:rPr lang="en-US" dirty="0" err="1"/>
              <a:t>builder.create</a:t>
            </a:r>
            <a:r>
              <a:rPr lang="en-US" dirty="0"/>
              <a:t>();</a:t>
            </a:r>
          </a:p>
          <a:p>
            <a:pPr lvl="1"/>
            <a:r>
              <a:rPr lang="en-US" dirty="0" err="1"/>
              <a:t>dialog.getWindow</a:t>
            </a:r>
            <a:r>
              <a:rPr lang="en-US" dirty="0"/>
              <a:t>().</a:t>
            </a:r>
            <a:r>
              <a:rPr lang="en-US" dirty="0" err="1"/>
              <a:t>setSoftInputMode</a:t>
            </a:r>
            <a:r>
              <a:rPr lang="en-US" dirty="0"/>
              <a:t>(</a:t>
            </a:r>
            <a:r>
              <a:rPr lang="en-US" dirty="0" err="1"/>
              <a:t>WindowManager.LayoutParams.SOFT_INPUT_ADJUST_RESIZE</a:t>
            </a:r>
            <a:r>
              <a:rPr lang="en-US" dirty="0"/>
              <a:t>);  //show the keyboard.</a:t>
            </a:r>
          </a:p>
          <a:p>
            <a:pPr lvl="1"/>
            <a:r>
              <a:rPr lang="en-US" dirty="0"/>
              <a:t>return dialog;</a:t>
            </a:r>
          </a:p>
        </p:txBody>
      </p:sp>
    </p:spTree>
    <p:extLst>
      <p:ext uri="{BB962C8B-B14F-4D97-AF65-F5344CB8AC3E}">
        <p14:creationId xmlns:p14="http://schemas.microsoft.com/office/powerpoint/2010/main" val="547228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code: </a:t>
            </a:r>
            <a:r>
              <a:rPr lang="en-US" dirty="0" err="1"/>
              <a:t>DialogDemo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CustomFragment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myAlertDialogFragment</a:t>
            </a:r>
            <a:endParaRPr lang="en-US" dirty="0"/>
          </a:p>
          <a:p>
            <a:pPr lvl="2"/>
            <a:r>
              <a:rPr lang="en-US" dirty="0"/>
              <a:t>Cancel/Ok dialog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myDialogFragment</a:t>
            </a:r>
            <a:endParaRPr lang="en-US" dirty="0"/>
          </a:p>
          <a:p>
            <a:pPr lvl="2"/>
            <a:r>
              <a:rPr lang="en-US" dirty="0"/>
              <a:t>Implements the two dialog from the beginning of the lecture No/Yes, and a </a:t>
            </a:r>
            <a:r>
              <a:rPr lang="en-US" dirty="0" err="1"/>
              <a:t>ListDialog</a:t>
            </a:r>
            <a:endParaRPr lang="en-US" dirty="0"/>
          </a:p>
          <a:p>
            <a:pPr lvl="1"/>
            <a:r>
              <a:rPr lang="en-US" dirty="0" err="1"/>
              <a:t>myEditNameDialogFrag</a:t>
            </a:r>
            <a:r>
              <a:rPr lang="en-US" dirty="0"/>
              <a:t> has on </a:t>
            </a:r>
            <a:r>
              <a:rPr lang="en-US" dirty="0" err="1"/>
              <a:t>EditText</a:t>
            </a:r>
            <a:r>
              <a:rPr lang="en-US" dirty="0"/>
              <a:t> box</a:t>
            </a:r>
          </a:p>
          <a:p>
            <a:pPr lvl="1"/>
            <a:r>
              <a:rPr lang="en-US" dirty="0" err="1"/>
              <a:t>MultiInputDialogFragment</a:t>
            </a:r>
            <a:r>
              <a:rPr lang="en-US" dirty="0"/>
              <a:t> has 2 </a:t>
            </a:r>
            <a:r>
              <a:rPr lang="en-US" dirty="0" err="1"/>
              <a:t>EditText</a:t>
            </a:r>
            <a:r>
              <a:rPr lang="en-US" dirty="0"/>
              <a:t> boxes</a:t>
            </a:r>
          </a:p>
          <a:p>
            <a:pPr lvl="2"/>
            <a:r>
              <a:rPr lang="en-US" dirty="0"/>
              <a:t>Plus you can set data in the input boxes as well.</a:t>
            </a:r>
          </a:p>
          <a:p>
            <a:pPr lvl="1"/>
            <a:r>
              <a:rPr lang="en-US" dirty="0"/>
              <a:t>There is a </a:t>
            </a:r>
            <a:r>
              <a:rPr lang="en-US" dirty="0" err="1"/>
              <a:t>doPositivieClick</a:t>
            </a:r>
            <a:r>
              <a:rPr lang="en-US" dirty="0"/>
              <a:t>(), </a:t>
            </a:r>
            <a:r>
              <a:rPr lang="en-US" dirty="0" err="1"/>
              <a:t>doNegativeClick</a:t>
            </a:r>
            <a:r>
              <a:rPr lang="en-US" dirty="0"/>
              <a:t>(), and </a:t>
            </a:r>
            <a:r>
              <a:rPr lang="en-US" dirty="0" err="1"/>
              <a:t>doItem</a:t>
            </a:r>
            <a:r>
              <a:rPr lang="en-US" dirty="0"/>
              <a:t>(String) for these dialog</a:t>
            </a:r>
          </a:p>
          <a:p>
            <a:pPr lvl="2"/>
            <a:r>
              <a:rPr lang="en-US" dirty="0"/>
              <a:t>Implemented via the callbacks.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065338"/>
            <a:ext cx="2438400" cy="59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5665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8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Dialogs and </a:t>
            </a:r>
            <a:r>
              <a:rPr lang="en-US" dirty="0" err="1"/>
              <a:t>DialogFragment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dialog builder code must be used in a fragment, since it was depreciated in the Activity at API 13.</a:t>
            </a:r>
          </a:p>
          <a:p>
            <a:pPr lvl="1"/>
            <a:r>
              <a:rPr lang="en-US" dirty="0"/>
              <a:t>Instead change to the import </a:t>
            </a:r>
            <a:r>
              <a:rPr lang="en-US" dirty="0" err="1"/>
              <a:t>androidx.appcompat.app.AlertDialog</a:t>
            </a:r>
            <a:endParaRPr lang="en-US" dirty="0"/>
          </a:p>
          <a:p>
            <a:pPr lvl="2"/>
            <a:r>
              <a:rPr lang="en-US" dirty="0"/>
              <a:t>And it works just fine.</a:t>
            </a:r>
          </a:p>
          <a:p>
            <a:r>
              <a:rPr lang="en-US" dirty="0"/>
              <a:t>There is also a </a:t>
            </a:r>
            <a:r>
              <a:rPr lang="en-US" dirty="0" err="1"/>
              <a:t>dialogfragment</a:t>
            </a:r>
            <a:endParaRPr lang="en-US" dirty="0"/>
          </a:p>
          <a:p>
            <a:pPr lvl="1"/>
            <a:r>
              <a:rPr lang="en-US" dirty="0"/>
              <a:t>Which can be "shown" on its own or place in a </a:t>
            </a:r>
            <a:r>
              <a:rPr lang="en-US" dirty="0" err="1"/>
              <a:t>framelayout</a:t>
            </a:r>
            <a:r>
              <a:rPr lang="en-US" dirty="0"/>
              <a:t> just like any other fragment.</a:t>
            </a:r>
          </a:p>
          <a:p>
            <a:pPr lvl="2"/>
            <a:r>
              <a:rPr lang="en-US" dirty="0"/>
              <a:t>note you can combine this with arch navigation too.</a:t>
            </a:r>
          </a:p>
        </p:txBody>
      </p:sp>
    </p:spTree>
    <p:extLst>
      <p:ext uri="{BB962C8B-B14F-4D97-AF65-F5344CB8AC3E}">
        <p14:creationId xmlns:p14="http://schemas.microsoft.com/office/powerpoint/2010/main" val="2534995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B1E4-DF97-6513-8911-1116F980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C2F1-0C1E-9BD9-2926-B008BA88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DialogViewModelDemo</a:t>
            </a:r>
            <a:endParaRPr lang="en-US" dirty="0"/>
          </a:p>
          <a:p>
            <a:pPr lvl="1"/>
            <a:r>
              <a:rPr lang="en-US" dirty="0"/>
              <a:t>is a reimplementation of the </a:t>
            </a:r>
            <a:r>
              <a:rPr lang="en-US" dirty="0" err="1"/>
              <a:t>dialogDemo</a:t>
            </a:r>
            <a:r>
              <a:rPr lang="en-US" dirty="0"/>
              <a:t> with a </a:t>
            </a:r>
            <a:r>
              <a:rPr lang="en-US" dirty="0" err="1"/>
              <a:t>viewmodel</a:t>
            </a:r>
            <a:r>
              <a:rPr lang="en-US" dirty="0"/>
              <a:t> replacing all </a:t>
            </a:r>
            <a:r>
              <a:rPr lang="en-US"/>
              <a:t>the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1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a dialog box it can be simple or very complex.</a:t>
            </a:r>
          </a:p>
          <a:p>
            <a:r>
              <a:rPr lang="en-US" dirty="0"/>
              <a:t>simple with a custom view.</a:t>
            </a:r>
          </a:p>
          <a:p>
            <a:pPr lvl="1"/>
            <a:r>
              <a:rPr lang="en-US" dirty="0"/>
              <a:t>create the xml for the view (without the yes/no buttons)</a:t>
            </a:r>
          </a:p>
          <a:p>
            <a:pPr lvl="1"/>
            <a:r>
              <a:rPr lang="en-US" dirty="0"/>
              <a:t>inflate the view.</a:t>
            </a:r>
          </a:p>
          <a:p>
            <a:pPr lvl="1"/>
            <a:r>
              <a:rPr lang="en-US" dirty="0"/>
              <a:t>add all of that to an </a:t>
            </a:r>
            <a:r>
              <a:rPr lang="en-US" dirty="0" err="1"/>
              <a:t>alertDialog</a:t>
            </a:r>
            <a:r>
              <a:rPr lang="en-US" dirty="0"/>
              <a:t> box.  </a:t>
            </a:r>
          </a:p>
          <a:p>
            <a:pPr lvl="1"/>
            <a:r>
              <a:rPr lang="en-US" dirty="0"/>
              <a:t>set the </a:t>
            </a:r>
            <a:r>
              <a:rPr lang="en-US" dirty="0" err="1"/>
              <a:t>positivebutton</a:t>
            </a:r>
            <a:r>
              <a:rPr lang="en-US" dirty="0"/>
              <a:t>, negative button as needed.</a:t>
            </a:r>
          </a:p>
          <a:p>
            <a:pPr lvl="1"/>
            <a:r>
              <a:rPr lang="en-US" dirty="0"/>
              <a:t>build and show.</a:t>
            </a:r>
          </a:p>
        </p:txBody>
      </p:sp>
    </p:spTree>
    <p:extLst>
      <p:ext uri="{BB962C8B-B14F-4D97-AF65-F5344CB8AC3E}">
        <p14:creationId xmlns:p14="http://schemas.microsoft.com/office/powerpoint/2010/main" val="372017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 away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115062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example code (not complete)</a:t>
            </a:r>
          </a:p>
          <a:p>
            <a:pPr marL="0" indent="0">
              <a:buNone/>
            </a:pPr>
            <a:r>
              <a:rPr lang="en-US" dirty="0"/>
              <a:t>final View </a:t>
            </a:r>
            <a:r>
              <a:rPr lang="en-US" dirty="0" err="1"/>
              <a:t>textenter</a:t>
            </a:r>
            <a:r>
              <a:rPr lang="en-US" dirty="0"/>
              <a:t> = </a:t>
            </a:r>
            <a:r>
              <a:rPr lang="en-US" dirty="0" err="1"/>
              <a:t>inflater.inflate</a:t>
            </a:r>
            <a:r>
              <a:rPr lang="en-US" dirty="0"/>
              <a:t>(</a:t>
            </a:r>
            <a:r>
              <a:rPr lang="en-US" dirty="0" err="1"/>
              <a:t>R.layout.layout_dialog</a:t>
            </a:r>
            <a:r>
              <a:rPr lang="en-US" dirty="0"/>
              <a:t>, null);</a:t>
            </a:r>
          </a:p>
          <a:p>
            <a:pPr marL="0" indent="0">
              <a:buNone/>
            </a:pPr>
            <a:r>
              <a:rPr lang="en-US" dirty="0"/>
              <a:t>final </a:t>
            </a:r>
            <a:r>
              <a:rPr lang="en-US" dirty="0" err="1"/>
              <a:t>EditText</a:t>
            </a:r>
            <a:r>
              <a:rPr lang="en-US" dirty="0"/>
              <a:t> </a:t>
            </a:r>
            <a:r>
              <a:rPr lang="en-US" dirty="0" err="1"/>
              <a:t>et_name</a:t>
            </a:r>
            <a:r>
              <a:rPr lang="en-US" dirty="0"/>
              <a:t> = (</a:t>
            </a:r>
            <a:r>
              <a:rPr lang="en-US" dirty="0" err="1"/>
              <a:t>EditText</a:t>
            </a:r>
            <a:r>
              <a:rPr lang="en-US" dirty="0"/>
              <a:t>) </a:t>
            </a:r>
            <a:r>
              <a:rPr lang="en-US" dirty="0" err="1"/>
              <a:t>textenter.findViewById</a:t>
            </a:r>
            <a:r>
              <a:rPr lang="en-US" dirty="0"/>
              <a:t>(</a:t>
            </a:r>
            <a:r>
              <a:rPr lang="en-US" dirty="0" err="1"/>
              <a:t>R.id.et_name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final </a:t>
            </a:r>
            <a:r>
              <a:rPr lang="en-US" dirty="0" err="1"/>
              <a:t>AlertDialog.Builder</a:t>
            </a:r>
            <a:r>
              <a:rPr lang="en-US" dirty="0"/>
              <a:t> builder = new </a:t>
            </a:r>
            <a:r>
              <a:rPr lang="en-US" dirty="0" err="1"/>
              <a:t>AlertDialog.Builder</a:t>
            </a:r>
            <a:r>
              <a:rPr lang="en-US" dirty="0"/>
              <a:t>(new </a:t>
            </a:r>
            <a:r>
              <a:rPr lang="en-US" dirty="0" err="1"/>
              <a:t>ContextThemeWrapper</a:t>
            </a:r>
            <a:r>
              <a:rPr lang="en-US" dirty="0"/>
              <a:t>(this, </a:t>
            </a:r>
            <a:r>
              <a:rPr lang="en-US" dirty="0" err="1"/>
              <a:t>R.style.AppTheme_Dialog</a:t>
            </a:r>
            <a:r>
              <a:rPr lang="en-US" dirty="0"/>
              <a:t>));</a:t>
            </a:r>
          </a:p>
          <a:p>
            <a:pPr marL="0" indent="0">
              <a:buNone/>
            </a:pPr>
            <a:r>
              <a:rPr lang="en-US" dirty="0" err="1"/>
              <a:t>builder.setView</a:t>
            </a:r>
            <a:r>
              <a:rPr lang="en-US" dirty="0"/>
              <a:t>(</a:t>
            </a:r>
            <a:r>
              <a:rPr lang="en-US" dirty="0" err="1"/>
              <a:t>textenter</a:t>
            </a:r>
            <a:r>
              <a:rPr lang="en-US" dirty="0"/>
              <a:t>).</a:t>
            </a:r>
            <a:r>
              <a:rPr lang="en-US" dirty="0" err="1"/>
              <a:t>setTitle</a:t>
            </a:r>
            <a:r>
              <a:rPr lang="en-US" dirty="0"/>
              <a:t>("My Title");</a:t>
            </a:r>
          </a:p>
          <a:p>
            <a:pPr marL="0" indent="0">
              <a:buNone/>
            </a:pPr>
            <a:r>
              <a:rPr lang="en-US" dirty="0" err="1"/>
              <a:t>builder.setPositiveButton</a:t>
            </a:r>
            <a:r>
              <a:rPr lang="en-US" dirty="0"/>
              <a:t>("Update", new </a:t>
            </a:r>
            <a:r>
              <a:rPr lang="en-US" dirty="0" err="1"/>
              <a:t>DialogInterface.OnClickListener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             @Override</a:t>
            </a:r>
          </a:p>
          <a:p>
            <a:pPr marL="0" indent="0">
              <a:buNone/>
            </a:pPr>
            <a:r>
              <a:rPr lang="en-US" dirty="0"/>
              <a:t>                public void </a:t>
            </a:r>
            <a:r>
              <a:rPr lang="en-US" dirty="0" err="1"/>
              <a:t>onClick</a:t>
            </a:r>
            <a:r>
              <a:rPr lang="en-US" dirty="0"/>
              <a:t>(</a:t>
            </a:r>
            <a:r>
              <a:rPr lang="en-US" dirty="0" err="1"/>
              <a:t>DialogInterface</a:t>
            </a:r>
            <a:r>
              <a:rPr lang="en-US" dirty="0"/>
              <a:t> dialog, </a:t>
            </a:r>
            <a:r>
              <a:rPr lang="en-US" dirty="0" err="1"/>
              <a:t>int</a:t>
            </a:r>
            <a:r>
              <a:rPr lang="en-US" dirty="0"/>
              <a:t> id) {</a:t>
            </a:r>
          </a:p>
          <a:p>
            <a:pPr lvl="3"/>
            <a:r>
              <a:rPr lang="en-US" dirty="0"/>
              <a:t>do something here.</a:t>
            </a:r>
          </a:p>
          <a:p>
            <a:pPr marL="0" indent="0">
              <a:buNone/>
            </a:pPr>
            <a:r>
              <a:rPr lang="en-US" dirty="0"/>
              <a:t>                }</a:t>
            </a:r>
          </a:p>
          <a:p>
            <a:pPr marL="0" indent="0">
              <a:buNone/>
            </a:pPr>
            <a:r>
              <a:rPr lang="en-US" dirty="0"/>
              <a:t>            })</a:t>
            </a:r>
          </a:p>
          <a:p>
            <a:pPr marL="0" indent="0">
              <a:buNone/>
            </a:pPr>
            <a:r>
              <a:rPr lang="en-US" dirty="0"/>
              <a:t>            .</a:t>
            </a:r>
            <a:r>
              <a:rPr lang="en-US" dirty="0" err="1"/>
              <a:t>setNegativeButton</a:t>
            </a:r>
            <a:r>
              <a:rPr lang="en-US" dirty="0"/>
              <a:t>("Cancel", new </a:t>
            </a:r>
            <a:r>
              <a:rPr lang="en-US" dirty="0" err="1"/>
              <a:t>DialogInterface.OnClickListener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             public void </a:t>
            </a:r>
            <a:r>
              <a:rPr lang="en-US" dirty="0" err="1"/>
              <a:t>onClick</a:t>
            </a:r>
            <a:r>
              <a:rPr lang="en-US" dirty="0"/>
              <a:t>(</a:t>
            </a:r>
            <a:r>
              <a:rPr lang="en-US" dirty="0" err="1"/>
              <a:t>DialogInterface</a:t>
            </a:r>
            <a:r>
              <a:rPr lang="en-US" dirty="0"/>
              <a:t> dialog, </a:t>
            </a:r>
            <a:r>
              <a:rPr lang="en-US" dirty="0" err="1"/>
              <a:t>int</a:t>
            </a:r>
            <a:r>
              <a:rPr lang="en-US" dirty="0"/>
              <a:t> id) {</a:t>
            </a:r>
          </a:p>
          <a:p>
            <a:pPr marL="0" indent="0">
              <a:buNone/>
            </a:pPr>
            <a:r>
              <a:rPr lang="en-US" dirty="0"/>
              <a:t>                    </a:t>
            </a:r>
            <a:r>
              <a:rPr lang="en-US" dirty="0" err="1"/>
              <a:t>dialog.cancel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              }</a:t>
            </a:r>
          </a:p>
          <a:p>
            <a:pPr marL="0" indent="0">
              <a:buNone/>
            </a:pPr>
            <a:r>
              <a:rPr lang="en-US" dirty="0"/>
              <a:t>            });</a:t>
            </a:r>
          </a:p>
          <a:p>
            <a:pPr marL="0" indent="0">
              <a:buNone/>
            </a:pPr>
            <a:r>
              <a:rPr lang="en-US" dirty="0" err="1"/>
              <a:t>AlertDialog</a:t>
            </a:r>
            <a:r>
              <a:rPr lang="en-US" dirty="0"/>
              <a:t> dialog = </a:t>
            </a:r>
            <a:r>
              <a:rPr lang="en-US" dirty="0" err="1"/>
              <a:t>builder.create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err="1"/>
              <a:t>dialog.show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92400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D55C-453E-EBD5-0C0A-62BFC43A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DA9D-2119-B8B9-C2CF-1DCC4FB30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ui</a:t>
            </a:r>
            <a:r>
              <a:rPr lang="en-US" dirty="0"/>
              <a:t> repo, dialogs directory</a:t>
            </a:r>
          </a:p>
          <a:p>
            <a:pPr lvl="1"/>
            <a:r>
              <a:rPr lang="en-US" dirty="0" err="1"/>
              <a:t>CustomDialogDemo</a:t>
            </a:r>
            <a:r>
              <a:rPr lang="en-US" dirty="0"/>
              <a:t> (java and </a:t>
            </a:r>
            <a:r>
              <a:rPr lang="en-US" dirty="0" err="1"/>
              <a:t>kotlin</a:t>
            </a:r>
            <a:r>
              <a:rPr lang="en-US" dirty="0"/>
              <a:t>)  show a simple inline custom dialog example in the main activity</a:t>
            </a:r>
          </a:p>
          <a:p>
            <a:pPr lvl="1"/>
            <a:r>
              <a:rPr lang="en-US" dirty="0" err="1"/>
              <a:t>DialogDemo</a:t>
            </a:r>
            <a:r>
              <a:rPr lang="en-US" dirty="0"/>
              <a:t> (java and </a:t>
            </a:r>
            <a:r>
              <a:rPr lang="en-US" dirty="0" err="1"/>
              <a:t>kotlin</a:t>
            </a:r>
            <a:r>
              <a:rPr lang="en-US" dirty="0"/>
              <a:t>) more complex examples from this lecture in fragments.</a:t>
            </a:r>
          </a:p>
          <a:p>
            <a:pPr lvl="1"/>
            <a:r>
              <a:rPr lang="en-US" dirty="0" err="1"/>
              <a:t>DialgoViewModelDemo</a:t>
            </a:r>
            <a:r>
              <a:rPr lang="en-US" dirty="0"/>
              <a:t> (java and Kotlin)  uses a </a:t>
            </a:r>
            <a:r>
              <a:rPr lang="en-US" dirty="0" err="1"/>
              <a:t>viewmodel</a:t>
            </a:r>
            <a:r>
              <a:rPr lang="en-US" dirty="0"/>
              <a:t> instead of callbacks to </a:t>
            </a:r>
            <a:r>
              <a:rPr lang="en-US" dirty="0" err="1"/>
              <a:t>mainactivity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0632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DialogFragment</a:t>
            </a:r>
            <a:r>
              <a:rPr lang="en-US" dirty="0"/>
              <a:t>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https://developer.android.com/guide/topics/ui/dialogs.html </a:t>
            </a:r>
          </a:p>
          <a:p>
            <a:r>
              <a:rPr lang="en-US" dirty="0">
                <a:hlinkClick r:id="rId2"/>
              </a:rPr>
              <a:t>http://developer.android.com/reference/android/app/DialogFragment.html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http://android-developers.blogspot.com/2012/05/using-dialogfragments.html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http://stackoverflow.com/questions/12912181/simplest-yes-no-dialog-fragment</a:t>
            </a:r>
            <a:endParaRPr lang="en-US" dirty="0"/>
          </a:p>
          <a:p>
            <a:r>
              <a:rPr lang="en-US" dirty="0">
                <a:hlinkClick r:id="rId5"/>
              </a:rPr>
              <a:t>https://stackoverflow.com/questions/3455235/when-using-alertdialog-builder-with-edittext-the-soft-keyboard-doesnt-pop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96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dialog builder for "standard" dialogs</a:t>
            </a:r>
          </a:p>
          <a:p>
            <a:pPr lvl="1"/>
            <a:r>
              <a:rPr lang="en-US" dirty="0"/>
              <a:t>Normally 3, 2, or 1 button and a message</a:t>
            </a:r>
          </a:p>
          <a:p>
            <a:pPr lvl="1"/>
            <a:r>
              <a:rPr lang="en-US" dirty="0"/>
              <a:t>Select an item from a list.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You can also easily build "custom" dialogs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3" y="3329781"/>
            <a:ext cx="2340627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2667000"/>
            <a:ext cx="2543741" cy="1871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435" y="3567141"/>
            <a:ext cx="1868517" cy="592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1" y="5354701"/>
            <a:ext cx="2463241" cy="11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Dialog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dialogs you can create</a:t>
            </a:r>
          </a:p>
          <a:p>
            <a:pPr lvl="1"/>
            <a:r>
              <a:rPr lang="en-US" dirty="0" err="1"/>
              <a:t>AlertDialog</a:t>
            </a:r>
            <a:r>
              <a:rPr lang="en-US" dirty="0"/>
              <a:t>, which can have up to 3 buttons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ProgressDialog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DatePickerDialog</a:t>
            </a:r>
            <a:r>
              <a:rPr lang="en-US" dirty="0"/>
              <a:t> and </a:t>
            </a:r>
            <a:r>
              <a:rPr lang="en-US" dirty="0" err="1"/>
              <a:t>TimePickerDialog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Custom dialog, which you create the layout for an </a:t>
            </a:r>
            <a:r>
              <a:rPr lang="en-US" dirty="0" err="1"/>
              <a:t>AlertDialog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1"/>
            <a:ext cx="19050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84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AlertDialog.Builder</a:t>
            </a:r>
            <a:r>
              <a:rPr lang="en-US" dirty="0"/>
              <a:t> to create the dialog</a:t>
            </a:r>
          </a:p>
          <a:p>
            <a:pPr lvl="1"/>
            <a:r>
              <a:rPr lang="en-US" dirty="0"/>
              <a:t>You can have up to three buttons, “positive”, “negative” and cancel</a:t>
            </a:r>
          </a:p>
          <a:p>
            <a:pPr lvl="1"/>
            <a:r>
              <a:rPr lang="en-US" dirty="0"/>
              <a:t>To create the following Dialog</a:t>
            </a:r>
          </a:p>
          <a:p>
            <a:pPr lvl="2"/>
            <a:r>
              <a:rPr lang="en-US" dirty="0"/>
              <a:t>Set the positive and negative, and disable cancel.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3566137" cy="14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6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Code:  with two listeners, one for each button.</a:t>
            </a:r>
          </a:p>
          <a:p>
            <a:pPr marL="0" indent="0">
              <a:buNone/>
            </a:pPr>
            <a:r>
              <a:rPr lang="en-US" dirty="0" err="1"/>
              <a:t>AlertDialog.Builder</a:t>
            </a:r>
            <a:r>
              <a:rPr lang="en-US" dirty="0"/>
              <a:t> builder = new </a:t>
            </a:r>
            <a:r>
              <a:rPr lang="en-US" dirty="0" err="1"/>
              <a:t>AlertDialog.Builder</a:t>
            </a:r>
            <a:r>
              <a:rPr lang="en-US" dirty="0"/>
              <a:t>(</a:t>
            </a:r>
            <a:r>
              <a:rPr lang="en-US" dirty="0" err="1"/>
              <a:t>MainActivity.this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builder.setMessage</a:t>
            </a:r>
            <a:r>
              <a:rPr lang="en-US" dirty="0"/>
              <a:t>("Winner!")</a:t>
            </a:r>
          </a:p>
          <a:p>
            <a:pPr marL="0" indent="0">
              <a:buNone/>
            </a:pPr>
            <a:r>
              <a:rPr lang="en-US" dirty="0"/>
              <a:t>	.</a:t>
            </a:r>
            <a:r>
              <a:rPr lang="en-US" dirty="0" err="1"/>
              <a:t>setCancelable</a:t>
            </a:r>
            <a:r>
              <a:rPr lang="en-US" dirty="0"/>
              <a:t>(false)</a:t>
            </a:r>
          </a:p>
          <a:p>
            <a:pPr marL="0" indent="0">
              <a:buNone/>
            </a:pPr>
            <a:r>
              <a:rPr lang="en-US" dirty="0"/>
              <a:t>	.</a:t>
            </a:r>
            <a:r>
              <a:rPr lang="en-US" dirty="0" err="1"/>
              <a:t>setPositiveButton</a:t>
            </a:r>
            <a:r>
              <a:rPr lang="en-US" dirty="0"/>
              <a:t>("Next Level", new </a:t>
            </a:r>
            <a:r>
              <a:rPr lang="en-US" dirty="0" err="1"/>
              <a:t>DialogInterface.OnClickListener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public void </a:t>
            </a:r>
            <a:r>
              <a:rPr lang="en-US" dirty="0" err="1"/>
              <a:t>onClick</a:t>
            </a:r>
            <a:r>
              <a:rPr lang="en-US" dirty="0"/>
              <a:t>(</a:t>
            </a:r>
            <a:r>
              <a:rPr lang="en-US" dirty="0" err="1"/>
              <a:t>DialogInterface</a:t>
            </a:r>
            <a:r>
              <a:rPr lang="en-US" dirty="0"/>
              <a:t> dialog, </a:t>
            </a:r>
            <a:r>
              <a:rPr lang="en-US" dirty="0" err="1"/>
              <a:t>int</a:t>
            </a:r>
            <a:r>
              <a:rPr lang="en-US" dirty="0"/>
              <a:t> id) {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dialog.dismiss</a:t>
            </a:r>
            <a:r>
              <a:rPr lang="en-US" dirty="0"/>
              <a:t>();  //clear the dialog</a:t>
            </a:r>
          </a:p>
          <a:p>
            <a:pPr marL="0" indent="0">
              <a:buNone/>
            </a:pPr>
            <a:r>
              <a:rPr lang="en-US" dirty="0"/>
              <a:t>			// now do what needs to be done.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})</a:t>
            </a:r>
          </a:p>
          <a:p>
            <a:pPr marL="0" indent="0">
              <a:buNone/>
            </a:pPr>
            <a:r>
              <a:rPr lang="en-US" dirty="0"/>
              <a:t>	.</a:t>
            </a:r>
            <a:r>
              <a:rPr lang="en-US" dirty="0" err="1"/>
              <a:t>setNegativeButton</a:t>
            </a:r>
            <a:r>
              <a:rPr lang="en-US" dirty="0"/>
              <a:t>("Quit", new </a:t>
            </a:r>
            <a:r>
              <a:rPr lang="en-US" dirty="0" err="1"/>
              <a:t>DialogInterface.OnClickListener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		public void </a:t>
            </a:r>
            <a:r>
              <a:rPr lang="en-US" dirty="0" err="1"/>
              <a:t>onClick</a:t>
            </a:r>
            <a:r>
              <a:rPr lang="en-US" dirty="0"/>
              <a:t>(</a:t>
            </a:r>
            <a:r>
              <a:rPr lang="en-US" dirty="0" err="1"/>
              <a:t>DialogInterface</a:t>
            </a:r>
            <a:r>
              <a:rPr lang="en-US" dirty="0"/>
              <a:t> dialog, </a:t>
            </a:r>
            <a:r>
              <a:rPr lang="en-US" dirty="0" err="1"/>
              <a:t>int</a:t>
            </a:r>
            <a:r>
              <a:rPr lang="en-US" dirty="0"/>
              <a:t> id) {</a:t>
            </a:r>
          </a:p>
          <a:p>
            <a:pPr marL="0" indent="0">
              <a:buNone/>
            </a:pPr>
            <a:r>
              <a:rPr lang="en-US" dirty="0"/>
              <a:t>			finish();  //leave the app here.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});</a:t>
            </a:r>
          </a:p>
          <a:p>
            <a:pPr marL="0" indent="0">
              <a:buNone/>
            </a:pPr>
            <a:r>
              <a:rPr lang="en-US" dirty="0" err="1"/>
              <a:t>builder.show</a:t>
            </a:r>
            <a:r>
              <a:rPr lang="en-US" dirty="0"/>
              <a:t>();  //the dialog will now show.</a:t>
            </a:r>
          </a:p>
        </p:txBody>
      </p:sp>
    </p:spTree>
    <p:extLst>
      <p:ext uri="{BB962C8B-B14F-4D97-AF65-F5344CB8AC3E}">
        <p14:creationId xmlns:p14="http://schemas.microsoft.com/office/powerpoint/2010/main" val="11737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buttons, you can have it as radio buttons (and more then just three);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Builder.setSignleChoiceItems</a:t>
            </a:r>
            <a:endParaRPr lang="en-US" dirty="0"/>
          </a:p>
          <a:p>
            <a:pPr lvl="2"/>
            <a:r>
              <a:rPr lang="en-US" dirty="0"/>
              <a:t>Where we send a </a:t>
            </a:r>
            <a:r>
              <a:rPr lang="en-US" dirty="0" err="1"/>
              <a:t>CharSequence</a:t>
            </a:r>
            <a:r>
              <a:rPr lang="en-US" dirty="0"/>
              <a:t>[] of items.</a:t>
            </a:r>
          </a:p>
          <a:p>
            <a:pPr lvl="5"/>
            <a:r>
              <a:rPr lang="en-US" b="1" dirty="0"/>
              <a:t>final String[] items = {"Remove Walls", "Add Walls", "Add/Remove Objects", "Add/Remove Score"};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5810"/>
            <a:ext cx="22794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AlertDialog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code:</a:t>
            </a:r>
          </a:p>
          <a:p>
            <a:pPr marL="0" indent="0">
              <a:buNone/>
            </a:pPr>
            <a:r>
              <a:rPr lang="en-US" dirty="0"/>
              <a:t>final String[] items = {"Remove Walls", "Add Walls", "Add/Remove Objects", "Add/Remove Score"};</a:t>
            </a:r>
          </a:p>
          <a:p>
            <a:pPr marL="0" indent="0">
              <a:buNone/>
            </a:pPr>
            <a:r>
              <a:rPr lang="en-US" dirty="0" err="1"/>
              <a:t>AlertDialog.Builder</a:t>
            </a:r>
            <a:r>
              <a:rPr lang="en-US" dirty="0"/>
              <a:t> builder = new </a:t>
            </a:r>
            <a:r>
              <a:rPr lang="en-US" dirty="0" err="1"/>
              <a:t>AlertDialog.Builder</a:t>
            </a:r>
            <a:r>
              <a:rPr lang="en-US" dirty="0"/>
              <a:t>(this);</a:t>
            </a:r>
          </a:p>
          <a:p>
            <a:pPr marL="0" indent="0">
              <a:buNone/>
            </a:pPr>
            <a:r>
              <a:rPr lang="en-US" dirty="0" err="1"/>
              <a:t>builder.setTitle</a:t>
            </a:r>
            <a:r>
              <a:rPr lang="en-US" dirty="0"/>
              <a:t>("Choose Type:");</a:t>
            </a:r>
          </a:p>
          <a:p>
            <a:pPr marL="0" indent="0">
              <a:buNone/>
            </a:pPr>
            <a:r>
              <a:rPr lang="en-US" dirty="0" err="1"/>
              <a:t>builder.setSingleChoiceItems</a:t>
            </a:r>
            <a:r>
              <a:rPr lang="en-US" dirty="0"/>
              <a:t>(items, -1, new </a:t>
            </a:r>
            <a:r>
              <a:rPr lang="en-US" dirty="0" err="1"/>
              <a:t>DialogInterface.OnClickListener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/>
              <a:t>    public void </a:t>
            </a:r>
            <a:r>
              <a:rPr lang="en-US" dirty="0" err="1"/>
              <a:t>onClick</a:t>
            </a:r>
            <a:r>
              <a:rPr lang="en-US" dirty="0"/>
              <a:t>(</a:t>
            </a:r>
            <a:r>
              <a:rPr lang="en-US" dirty="0" err="1"/>
              <a:t>DialogInterface</a:t>
            </a:r>
            <a:r>
              <a:rPr lang="en-US" dirty="0"/>
              <a:t> dialog, </a:t>
            </a:r>
            <a:r>
              <a:rPr lang="en-US" dirty="0" err="1"/>
              <a:t>int</a:t>
            </a:r>
            <a:r>
              <a:rPr lang="en-US" dirty="0"/>
              <a:t> item) 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dialog.dismiss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if (item == 0) { //remove walls</a:t>
            </a:r>
          </a:p>
          <a:p>
            <a:pPr marL="0" indent="0">
              <a:buNone/>
            </a:pPr>
            <a:r>
              <a:rPr lang="en-US" dirty="0"/>
              <a:t>	}   //etc..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pPr marL="0" indent="0">
              <a:buNone/>
            </a:pPr>
            <a:r>
              <a:rPr lang="en-US" dirty="0" err="1"/>
              <a:t>Builder.show</a:t>
            </a:r>
            <a:r>
              <a:rPr lang="en-US" dirty="0"/>
              <a:t>();  //show the dialog</a:t>
            </a:r>
          </a:p>
        </p:txBody>
      </p:sp>
    </p:spTree>
    <p:extLst>
      <p:ext uri="{BB962C8B-B14F-4D97-AF65-F5344CB8AC3E}">
        <p14:creationId xmlns:p14="http://schemas.microsoft.com/office/powerpoint/2010/main" val="95519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Dialogs view custom layouts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err="1"/>
              <a:t>alertdialog</a:t>
            </a:r>
            <a:r>
              <a:rPr lang="en-US" dirty="0"/>
              <a:t> and custom view.</a:t>
            </a:r>
          </a:p>
          <a:p>
            <a:r>
              <a:rPr lang="en-US" dirty="0"/>
              <a:t>Like fragments, </a:t>
            </a:r>
            <a:r>
              <a:rPr lang="en-US" dirty="0" err="1"/>
              <a:t>recyclerview</a:t>
            </a:r>
            <a:r>
              <a:rPr lang="en-US" dirty="0"/>
              <a:t>, you need inflate the </a:t>
            </a:r>
            <a:r>
              <a:rPr lang="en-US" dirty="0" err="1"/>
              <a:t>yourlayout</a:t>
            </a:r>
            <a:r>
              <a:rPr lang="en-US" dirty="0"/>
              <a:t>, set it up as normal.</a:t>
            </a:r>
          </a:p>
          <a:p>
            <a:r>
              <a:rPr lang="en-US" dirty="0"/>
              <a:t>Create the builder like normal, including positive, negative buttons.</a:t>
            </a:r>
          </a:p>
          <a:p>
            <a:r>
              <a:rPr lang="en-US" dirty="0"/>
              <a:t>Add the view</a:t>
            </a:r>
          </a:p>
          <a:p>
            <a:pPr lvl="1"/>
            <a:r>
              <a:rPr lang="en-US" dirty="0" err="1"/>
              <a:t>Builder.setView</a:t>
            </a:r>
            <a:r>
              <a:rPr lang="en-US" dirty="0"/>
              <a:t>(</a:t>
            </a:r>
            <a:r>
              <a:rPr lang="en-US" dirty="0" err="1"/>
              <a:t>myView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Show dialog.</a:t>
            </a:r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EE5F0C-9EF3-123B-D496-9BA2A88F0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1600200"/>
            <a:ext cx="2088906" cy="4525963"/>
          </a:xfrm>
        </p:spPr>
      </p:pic>
    </p:spTree>
    <p:extLst>
      <p:ext uri="{BB962C8B-B14F-4D97-AF65-F5344CB8AC3E}">
        <p14:creationId xmlns:p14="http://schemas.microsoft.com/office/powerpoint/2010/main" val="53108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1749</Words>
  <Application>Microsoft Office PowerPoint</Application>
  <PresentationFormat>Widescreen</PresentationFormat>
  <Paragraphs>188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JetBrains Mono</vt:lpstr>
      <vt:lpstr>Tahoma</vt:lpstr>
      <vt:lpstr>Office Theme</vt:lpstr>
      <vt:lpstr>Cosc 5/4730</vt:lpstr>
      <vt:lpstr>Dialogs and DialogFragment</vt:lpstr>
      <vt:lpstr>Dialog</vt:lpstr>
      <vt:lpstr>Creating a Dialog</vt:lpstr>
      <vt:lpstr>AlertDialog</vt:lpstr>
      <vt:lpstr>AlertDialog (2)</vt:lpstr>
      <vt:lpstr>AlertDialog (3)</vt:lpstr>
      <vt:lpstr>AlertDialog (4)</vt:lpstr>
      <vt:lpstr>Alert Dialogs view custom layouts</vt:lpstr>
      <vt:lpstr>Kotlin code</vt:lpstr>
      <vt:lpstr>Examples</vt:lpstr>
      <vt:lpstr>Using a dialog fragment</vt:lpstr>
      <vt:lpstr>DialogFragment</vt:lpstr>
      <vt:lpstr>DialogFragment (2)</vt:lpstr>
      <vt:lpstr>extends DialogFragment and usesAlertDialog</vt:lpstr>
      <vt:lpstr>And looks like</vt:lpstr>
      <vt:lpstr>DialogFragment with AlertDialog  (2)</vt:lpstr>
      <vt:lpstr>EditNameDialogFrag and keyboard</vt:lpstr>
      <vt:lpstr>Example code: DialogDemo</vt:lpstr>
      <vt:lpstr>More Demos</vt:lpstr>
      <vt:lpstr>Key take away.</vt:lpstr>
      <vt:lpstr>Key take away (2)</vt:lpstr>
      <vt:lpstr>Examples</vt:lpstr>
      <vt:lpstr>DialogFragment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5/4730</dc:title>
  <dc:creator>James S. Ward</dc:creator>
  <cp:lastModifiedBy>Jim Ward</cp:lastModifiedBy>
  <cp:revision>43</cp:revision>
  <dcterms:created xsi:type="dcterms:W3CDTF">2013-06-15T17:03:15Z</dcterms:created>
  <dcterms:modified xsi:type="dcterms:W3CDTF">2024-09-18T19:36:31Z</dcterms:modified>
</cp:coreProperties>
</file>