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75" r:id="rId3"/>
    <p:sldId id="259" r:id="rId4"/>
    <p:sldId id="274" r:id="rId5"/>
    <p:sldId id="257" r:id="rId6"/>
    <p:sldId id="258" r:id="rId7"/>
    <p:sldId id="262" r:id="rId8"/>
    <p:sldId id="260" r:id="rId9"/>
    <p:sldId id="264" r:id="rId10"/>
    <p:sldId id="273" r:id="rId11"/>
    <p:sldId id="261" r:id="rId12"/>
    <p:sldId id="272" r:id="rId13"/>
    <p:sldId id="265" r:id="rId14"/>
    <p:sldId id="266" r:id="rId15"/>
    <p:sldId id="267" r:id="rId16"/>
    <p:sldId id="276" r:id="rId17"/>
    <p:sldId id="282" r:id="rId18"/>
    <p:sldId id="284" r:id="rId19"/>
    <p:sldId id="269" r:id="rId20"/>
    <p:sldId id="263" r:id="rId21"/>
    <p:sldId id="268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98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C8B67F-028B-48CD-8CBC-0CD190AAE149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B4313-DF41-49FB-8A3B-9B6855CFE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84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274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30171" indent="-280835" defTabSz="914274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23340" indent="-224668" defTabSz="914274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572677" indent="-224668" defTabSz="914274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22013" indent="-224668" defTabSz="914274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471349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20685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370021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19357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A8FF77DF-3816-4DBA-B037-369C1003F977}" type="slidenum">
              <a:rPr lang="en-US" sz="1200">
                <a:latin typeface="Arial" charset="0"/>
              </a:rPr>
              <a:pPr/>
              <a:t>21</a:t>
            </a:fld>
            <a:endParaRPr lang="en-US" sz="120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igo.co.uk/Managing-State-in-an-Android-Activity.aspx" TargetMode="External"/><Relationship Id="rId2" Type="http://schemas.openxmlformats.org/officeDocument/2006/relationships/hyperlink" Target="http://developer.android.com/reference/android/app/Activity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tackoverflow.com/questions/151777/how-do-i-save-an-android-applications-state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.android.com/reference/android/app/Activity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Cosc</a:t>
            </a:r>
            <a:r>
              <a:rPr lang="en-US" dirty="0" smtClean="0"/>
              <a:t> 5/4730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Android: “Dynamic” data, </a:t>
            </a:r>
            <a:r>
              <a:rPr lang="en-US" dirty="0" err="1" smtClean="0"/>
              <a:t>ModelView</a:t>
            </a:r>
            <a:r>
              <a:rPr lang="en-US" dirty="0" smtClean="0"/>
              <a:t>, and </a:t>
            </a:r>
            <a:r>
              <a:rPr lang="en-US" dirty="0" err="1" smtClean="0"/>
              <a:t>SharedPreferences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915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SharedPreferences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00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SharedPreferences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Generally you want to store Preferences in </a:t>
            </a:r>
            <a:r>
              <a:rPr lang="en-US" dirty="0" err="1" smtClean="0"/>
              <a:t>OnPause</a:t>
            </a:r>
            <a:r>
              <a:rPr lang="en-US" dirty="0" smtClean="0"/>
              <a:t>()</a:t>
            </a:r>
          </a:p>
          <a:p>
            <a:r>
              <a:rPr lang="en-US" dirty="0" smtClean="0"/>
              <a:t>You restore preferences in </a:t>
            </a:r>
            <a:r>
              <a:rPr lang="en-US" dirty="0" err="1" smtClean="0"/>
              <a:t>OnCreate</a:t>
            </a:r>
            <a:r>
              <a:rPr lang="en-US" dirty="0" smtClean="0"/>
              <a:t>() and/or </a:t>
            </a:r>
            <a:r>
              <a:rPr lang="en-US" dirty="0" err="1" smtClean="0"/>
              <a:t>onPause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Remember </a:t>
            </a:r>
            <a:r>
              <a:rPr lang="en-US" dirty="0" err="1" smtClean="0"/>
              <a:t>onPause</a:t>
            </a:r>
            <a:r>
              <a:rPr lang="en-US" dirty="0" smtClean="0"/>
              <a:t>() is called after </a:t>
            </a:r>
            <a:r>
              <a:rPr lang="en-US" dirty="0" err="1" smtClean="0"/>
              <a:t>OnCreate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So it may not need to restore preferences in </a:t>
            </a:r>
            <a:r>
              <a:rPr lang="en-US" dirty="0" err="1" smtClean="0"/>
              <a:t>OnCreate</a:t>
            </a:r>
            <a:r>
              <a:rPr lang="en-US" dirty="0" smtClean="0"/>
              <a:t>()</a:t>
            </a:r>
          </a:p>
          <a:p>
            <a:pPr lvl="2"/>
            <a:r>
              <a:rPr lang="en-US" dirty="0" smtClean="0"/>
              <a:t>unless you use the data in </a:t>
            </a:r>
            <a:r>
              <a:rPr lang="en-US" dirty="0" err="1" smtClean="0"/>
              <a:t>OnCreate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247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SharedPreferences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Also, you can set it up to share per application (</a:t>
            </a:r>
            <a:r>
              <a:rPr lang="en-US" dirty="0" err="1" smtClean="0"/>
              <a:t>ie</a:t>
            </a:r>
            <a:r>
              <a:rPr lang="en-US" dirty="0" smtClean="0"/>
              <a:t> multiple activities) or per activity.</a:t>
            </a:r>
          </a:p>
          <a:p>
            <a:pPr lvl="1"/>
            <a:r>
              <a:rPr lang="en-US" dirty="0" smtClean="0"/>
              <a:t>The difference is the how you get the preferences</a:t>
            </a:r>
          </a:p>
          <a:p>
            <a:pPr lvl="1"/>
            <a:r>
              <a:rPr lang="en-US" dirty="0" smtClean="0"/>
              <a:t>Activity preferences:</a:t>
            </a:r>
          </a:p>
          <a:p>
            <a:pPr lvl="2"/>
            <a:r>
              <a:rPr lang="en-US" dirty="0" err="1"/>
              <a:t>SharedPreferences</a:t>
            </a:r>
            <a:r>
              <a:rPr lang="en-US" dirty="0"/>
              <a:t> preferences = </a:t>
            </a:r>
            <a:r>
              <a:rPr lang="en-US" dirty="0" err="1"/>
              <a:t>getPreferences</a:t>
            </a:r>
            <a:r>
              <a:rPr lang="en-US" dirty="0"/>
              <a:t>(MODE_PRIVATE);</a:t>
            </a:r>
          </a:p>
          <a:p>
            <a:pPr lvl="1"/>
            <a:r>
              <a:rPr lang="en-US" dirty="0" smtClean="0"/>
              <a:t>Application preferences</a:t>
            </a:r>
          </a:p>
          <a:p>
            <a:pPr lvl="2"/>
            <a:r>
              <a:rPr lang="en-US" dirty="0" err="1"/>
              <a:t>SharedPreferences</a:t>
            </a:r>
            <a:r>
              <a:rPr lang="en-US" dirty="0"/>
              <a:t> preferences = </a:t>
            </a:r>
            <a:r>
              <a:rPr lang="en-US" dirty="0" err="1"/>
              <a:t>getSharedPreferences</a:t>
            </a:r>
            <a:r>
              <a:rPr lang="en-US" dirty="0" smtClean="0"/>
              <a:t>(“</a:t>
            </a:r>
            <a:r>
              <a:rPr lang="en-US" dirty="0" err="1" smtClean="0"/>
              <a:t>example",</a:t>
            </a:r>
            <a:r>
              <a:rPr lang="en-US" i="1" dirty="0" err="1"/>
              <a:t>MODE_PRIVATE</a:t>
            </a:r>
            <a:r>
              <a:rPr lang="en-US" i="1" dirty="0"/>
              <a:t>);</a:t>
            </a:r>
            <a:endParaRPr lang="en-US" dirty="0" smtClean="0"/>
          </a:p>
          <a:p>
            <a:pPr lvl="1"/>
            <a:r>
              <a:rPr lang="en-US" dirty="0" smtClean="0"/>
              <a:t>Both are private, </a:t>
            </a:r>
            <a:r>
              <a:rPr lang="en-US" dirty="0"/>
              <a:t>but </a:t>
            </a:r>
            <a:r>
              <a:rPr lang="en-US" dirty="0" smtClean="0"/>
              <a:t>there </a:t>
            </a:r>
            <a:r>
              <a:rPr lang="en-US" dirty="0"/>
              <a:t>is deprecated </a:t>
            </a:r>
            <a:r>
              <a:rPr lang="en-US" dirty="0" smtClean="0"/>
              <a:t>MODE_WORLD_READABLE, MODE_WORLD_WRITEABLE,  MODE_MULTI_PROCESS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353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OnPause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err="1" smtClean="0"/>
              <a:t>Super.onPause</a:t>
            </a:r>
            <a:r>
              <a:rPr lang="en-US" dirty="0" smtClean="0"/>
              <a:t>(); //must be called</a:t>
            </a:r>
          </a:p>
          <a:p>
            <a:r>
              <a:rPr lang="en-US" dirty="0" smtClean="0"/>
              <a:t>Get an spot to start the preferences and edit them.</a:t>
            </a:r>
          </a:p>
          <a:p>
            <a:pPr marL="0" indent="0">
              <a:buNone/>
            </a:pPr>
            <a:r>
              <a:rPr lang="en-US" sz="2400" dirty="0" err="1"/>
              <a:t>SharedPreferences</a:t>
            </a:r>
            <a:r>
              <a:rPr lang="en-US" sz="2400" dirty="0"/>
              <a:t> preferences = </a:t>
            </a:r>
            <a:r>
              <a:rPr lang="en-US" sz="2400" dirty="0" err="1"/>
              <a:t>getPreferences</a:t>
            </a:r>
            <a:r>
              <a:rPr lang="en-US" sz="2400" dirty="0"/>
              <a:t>(MODE_PRIVATE);</a:t>
            </a:r>
          </a:p>
          <a:p>
            <a:r>
              <a:rPr lang="en-US" sz="2400" dirty="0"/>
              <a:t>OR</a:t>
            </a:r>
          </a:p>
          <a:p>
            <a:pPr marL="0" lvl="2" indent="0">
              <a:buNone/>
            </a:pPr>
            <a:r>
              <a:rPr lang="en-US" dirty="0" err="1"/>
              <a:t>SharedPreferences</a:t>
            </a:r>
            <a:r>
              <a:rPr lang="en-US" dirty="0"/>
              <a:t> preferences = </a:t>
            </a:r>
            <a:r>
              <a:rPr lang="en-US" dirty="0" err="1"/>
              <a:t>getSharedPreferences</a:t>
            </a:r>
            <a:r>
              <a:rPr lang="en-US" dirty="0"/>
              <a:t>(“</a:t>
            </a:r>
            <a:r>
              <a:rPr lang="en-US" dirty="0" err="1"/>
              <a:t>example",</a:t>
            </a:r>
            <a:r>
              <a:rPr lang="en-US" i="1" dirty="0" err="1"/>
              <a:t>MODE_PRIVATE</a:t>
            </a:r>
            <a:r>
              <a:rPr lang="en-US" i="1" dirty="0"/>
              <a:t>);</a:t>
            </a:r>
            <a:endParaRPr lang="en-US" dirty="0"/>
          </a:p>
          <a:p>
            <a:r>
              <a:rPr lang="en-US" sz="2400" dirty="0"/>
              <a:t>Now set it to editable.</a:t>
            </a:r>
          </a:p>
          <a:p>
            <a:pPr marL="0" indent="0">
              <a:buNone/>
            </a:pPr>
            <a:r>
              <a:rPr lang="en-US" sz="2400" dirty="0" err="1"/>
              <a:t>SharedPreferences.Editor</a:t>
            </a:r>
            <a:r>
              <a:rPr lang="en-US" sz="2400" dirty="0"/>
              <a:t> editor = </a:t>
            </a:r>
            <a:r>
              <a:rPr lang="en-US" sz="2400" dirty="0" err="1"/>
              <a:t>preferences.edit</a:t>
            </a:r>
            <a:r>
              <a:rPr lang="en-US" sz="2400" dirty="0"/>
              <a:t>();</a:t>
            </a:r>
          </a:p>
          <a:p>
            <a:r>
              <a:rPr lang="en-US" dirty="0" smtClean="0"/>
              <a:t>Use the put methods with a key value and then commit them to memory</a:t>
            </a:r>
          </a:p>
          <a:p>
            <a:pPr marL="0" indent="0">
              <a:buNone/>
            </a:pPr>
            <a:r>
              <a:rPr lang="en-US" dirty="0" err="1" smtClean="0"/>
              <a:t>editor.putString</a:t>
            </a:r>
            <a:r>
              <a:rPr lang="en-US" dirty="0"/>
              <a:t>("d3",d3);</a:t>
            </a:r>
          </a:p>
          <a:p>
            <a:pPr marL="0" indent="0">
              <a:buNone/>
            </a:pPr>
            <a:r>
              <a:rPr lang="en-US" dirty="0" err="1" smtClean="0"/>
              <a:t>editor.commit</a:t>
            </a:r>
            <a:r>
              <a:rPr lang="en-US" dirty="0" smtClean="0"/>
              <a:t>();  or </a:t>
            </a:r>
            <a:r>
              <a:rPr lang="en-US" dirty="0" err="1" smtClean="0"/>
              <a:t>editor.apply</a:t>
            </a:r>
            <a:r>
              <a:rPr lang="en-US" dirty="0" smtClean="0"/>
              <a:t>();   //functionally the same call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34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Restoring Preferences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Since, I’m restoring in both </a:t>
            </a:r>
            <a:r>
              <a:rPr lang="en-US" dirty="0" err="1" smtClean="0"/>
              <a:t>onCreate</a:t>
            </a:r>
            <a:r>
              <a:rPr lang="en-US" dirty="0" smtClean="0"/>
              <a:t>() and </a:t>
            </a:r>
            <a:r>
              <a:rPr lang="en-US" dirty="0" err="1" smtClean="0"/>
              <a:t>OnResume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I’ll use a separate method, called </a:t>
            </a:r>
            <a:r>
              <a:rPr lang="en-US" dirty="0" err="1" smtClean="0"/>
              <a:t>getprefs</a:t>
            </a:r>
            <a:r>
              <a:rPr lang="en-US" dirty="0" smtClean="0"/>
              <a:t>();</a:t>
            </a:r>
          </a:p>
          <a:p>
            <a:pPr lvl="1"/>
            <a:r>
              <a:rPr lang="en-US" dirty="0" smtClean="0"/>
              <a:t>Note in </a:t>
            </a:r>
            <a:r>
              <a:rPr lang="en-US" dirty="0" err="1" smtClean="0"/>
              <a:t>OnResume</a:t>
            </a:r>
            <a:r>
              <a:rPr lang="en-US" dirty="0" smtClean="0"/>
              <a:t>(), you must call </a:t>
            </a:r>
            <a:r>
              <a:rPr lang="en-US" dirty="0" err="1" smtClean="0"/>
              <a:t>super.OnResume</a:t>
            </a:r>
            <a:r>
              <a:rPr lang="en-US" dirty="0" smtClean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1506882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getPrefs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void </a:t>
            </a:r>
            <a:r>
              <a:rPr lang="en-US" dirty="0" err="1"/>
              <a:t>getprefs</a:t>
            </a:r>
            <a:r>
              <a:rPr lang="en-US" dirty="0"/>
              <a:t>() {</a:t>
            </a:r>
          </a:p>
          <a:p>
            <a:r>
              <a:rPr lang="en-US" dirty="0" smtClean="0"/>
              <a:t>  Get </a:t>
            </a:r>
            <a:r>
              <a:rPr lang="en-US" dirty="0"/>
              <a:t>the between instance stored values</a:t>
            </a:r>
          </a:p>
          <a:p>
            <a:pPr marL="0" indent="0">
              <a:buNone/>
            </a:pPr>
            <a:r>
              <a:rPr lang="en-US" dirty="0" err="1" smtClean="0"/>
              <a:t>SharedPreferences</a:t>
            </a:r>
            <a:r>
              <a:rPr lang="en-US" dirty="0" smtClean="0"/>
              <a:t> </a:t>
            </a:r>
            <a:r>
              <a:rPr lang="en-US" dirty="0"/>
              <a:t>preferences = </a:t>
            </a:r>
            <a:r>
              <a:rPr lang="en-US" dirty="0" err="1"/>
              <a:t>getPreferences</a:t>
            </a:r>
            <a:r>
              <a:rPr lang="en-US" dirty="0"/>
              <a:t>(MODE_PRIVATE</a:t>
            </a:r>
            <a:r>
              <a:rPr lang="en-US" dirty="0" smtClean="0"/>
              <a:t>);</a:t>
            </a:r>
          </a:p>
          <a:p>
            <a:r>
              <a:rPr lang="en-US" dirty="0" smtClean="0"/>
              <a:t>OR</a:t>
            </a:r>
          </a:p>
          <a:p>
            <a:pPr marL="0" lvl="2" indent="0">
              <a:buNone/>
            </a:pPr>
            <a:r>
              <a:rPr lang="en-US" dirty="0" err="1"/>
              <a:t>SharedPreferences</a:t>
            </a:r>
            <a:r>
              <a:rPr lang="en-US" dirty="0"/>
              <a:t> preferences = </a:t>
            </a:r>
            <a:r>
              <a:rPr lang="en-US" dirty="0" err="1"/>
              <a:t>getSharedPreferences</a:t>
            </a:r>
            <a:r>
              <a:rPr lang="en-US" dirty="0"/>
              <a:t>(“</a:t>
            </a:r>
            <a:r>
              <a:rPr lang="en-US" dirty="0" err="1"/>
              <a:t>example",</a:t>
            </a:r>
            <a:r>
              <a:rPr lang="en-US" i="1" dirty="0" err="1"/>
              <a:t>MODE_PRIVATE</a:t>
            </a:r>
            <a:r>
              <a:rPr lang="en-US" i="1" dirty="0"/>
              <a:t>);</a:t>
            </a:r>
            <a:endParaRPr lang="en-US" dirty="0"/>
          </a:p>
          <a:p>
            <a:r>
              <a:rPr lang="en-US" dirty="0" smtClean="0"/>
              <a:t>Now read them back.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d3 </a:t>
            </a:r>
            <a:r>
              <a:rPr lang="en-US" dirty="0"/>
              <a:t>= </a:t>
            </a:r>
            <a:r>
              <a:rPr lang="en-US" dirty="0" err="1"/>
              <a:t>preferences.getString</a:t>
            </a:r>
            <a:r>
              <a:rPr lang="en-US" dirty="0"/>
              <a:t>("d3", </a:t>
            </a:r>
            <a:r>
              <a:rPr lang="en-US" dirty="0" smtClean="0"/>
              <a:t>"");</a:t>
            </a:r>
          </a:p>
          <a:p>
            <a:pPr lvl="2"/>
            <a:r>
              <a:rPr lang="en-US" dirty="0" smtClean="0"/>
              <a:t>Like </a:t>
            </a:r>
            <a:r>
              <a:rPr lang="en-US" dirty="0" err="1" smtClean="0"/>
              <a:t>preferenceActivity</a:t>
            </a:r>
            <a:r>
              <a:rPr lang="en-US" dirty="0" smtClean="0"/>
              <a:t>, we set a default value for the key</a:t>
            </a:r>
          </a:p>
          <a:p>
            <a:pPr lvl="3"/>
            <a:r>
              <a:rPr lang="en-US" dirty="0" smtClean="0"/>
              <a:t>In this case "", if the d3 key doesn’t exist.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t3.setText(d3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16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LiveData</a:t>
            </a:r>
            <a:r>
              <a:rPr lang="en-US" dirty="0"/>
              <a:t>, </a:t>
            </a:r>
            <a:r>
              <a:rPr lang="en-US" dirty="0" err="1"/>
              <a:t>ViewModel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Android Architecture Components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28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ViewModel</a:t>
            </a:r>
            <a:r>
              <a:rPr lang="en-US" dirty="0" smtClean="0"/>
              <a:t> and </a:t>
            </a:r>
            <a:r>
              <a:rPr lang="en-US" dirty="0" err="1" smtClean="0"/>
              <a:t>LiveData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 a </a:t>
            </a:r>
            <a:r>
              <a:rPr lang="en-US" dirty="0" err="1" smtClean="0"/>
              <a:t>viewModel</a:t>
            </a:r>
            <a:r>
              <a:rPr lang="en-US" dirty="0" smtClean="0"/>
              <a:t> with </a:t>
            </a:r>
            <a:r>
              <a:rPr lang="en-US" dirty="0" err="1" smtClean="0"/>
              <a:t>liveData</a:t>
            </a:r>
            <a:r>
              <a:rPr lang="en-US" dirty="0" smtClean="0"/>
              <a:t> (shown in previous lectures)</a:t>
            </a:r>
          </a:p>
          <a:p>
            <a:pPr lvl="1"/>
            <a:r>
              <a:rPr lang="en-US" dirty="0" smtClean="0"/>
              <a:t>So this becomes a POJO.  You store and retrieve the data for the widgets here. </a:t>
            </a:r>
          </a:p>
          <a:p>
            <a:pPr lvl="2"/>
            <a:r>
              <a:rPr lang="en-US" dirty="0" smtClean="0"/>
              <a:t>setters and getters (observers)  </a:t>
            </a:r>
          </a:p>
          <a:p>
            <a:pPr lvl="1"/>
            <a:r>
              <a:rPr lang="en-US" dirty="0" smtClean="0"/>
              <a:t>setup observers as necessary to update data.</a:t>
            </a:r>
          </a:p>
          <a:p>
            <a:r>
              <a:rPr lang="en-US" dirty="0" smtClean="0"/>
              <a:t>This is temporary data, like a bundle will survive the activity, but not between runs.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3428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Screen Orientation.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3863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Orientation.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 you can set the screen orientation for each activity, via the manifest.xml file.</a:t>
            </a:r>
          </a:p>
          <a:p>
            <a:pPr lvl="1"/>
            <a:r>
              <a:rPr lang="en-US" dirty="0" smtClean="0"/>
              <a:t>In the &lt;activity&gt; tag</a:t>
            </a:r>
          </a:p>
          <a:p>
            <a:pPr lvl="1"/>
            <a:r>
              <a:rPr lang="en-US" dirty="0"/>
              <a:t>Put </a:t>
            </a:r>
            <a:r>
              <a:rPr lang="en-US" dirty="0" err="1"/>
              <a:t>android:screenOrientation</a:t>
            </a:r>
            <a:r>
              <a:rPr lang="en-US" dirty="0"/>
              <a:t>="</a:t>
            </a:r>
            <a:r>
              <a:rPr lang="en-US" dirty="0" smtClean="0"/>
              <a:t>portrait“</a:t>
            </a:r>
          </a:p>
          <a:p>
            <a:pPr lvl="2"/>
            <a:r>
              <a:rPr lang="en-US" dirty="0" smtClean="0"/>
              <a:t>Or “landscape”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018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Rotation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the screen rotates, one of the first things that happens?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Where's my data????</a:t>
            </a:r>
          </a:p>
          <a:p>
            <a:pPr lvl="1"/>
            <a:r>
              <a:rPr lang="en-US" dirty="0" smtClean="0"/>
              <a:t>This is because in a rotation, the activity </a:t>
            </a:r>
            <a:r>
              <a:rPr lang="en-US" dirty="0" err="1" smtClean="0"/>
              <a:t>onPause</a:t>
            </a:r>
            <a:r>
              <a:rPr lang="en-US" dirty="0" smtClean="0"/>
              <a:t>(), then </a:t>
            </a:r>
            <a:r>
              <a:rPr lang="en-US" dirty="0" err="1" smtClean="0"/>
              <a:t>onStop</a:t>
            </a:r>
            <a:r>
              <a:rPr lang="en-US" dirty="0" smtClean="0"/>
              <a:t>(), then </a:t>
            </a:r>
            <a:r>
              <a:rPr lang="en-US" dirty="0" err="1" smtClean="0"/>
              <a:t>onDestory</a:t>
            </a:r>
            <a:r>
              <a:rPr lang="en-US" dirty="0" smtClean="0"/>
              <a:t>() is called.  Once the rotation is complete, </a:t>
            </a:r>
            <a:r>
              <a:rPr lang="en-US" dirty="0" err="1" smtClean="0"/>
              <a:t>onCreate</a:t>
            </a:r>
            <a:r>
              <a:rPr lang="en-US" dirty="0" smtClean="0"/>
              <a:t>(), </a:t>
            </a:r>
            <a:r>
              <a:rPr lang="en-US" dirty="0" err="1" smtClean="0"/>
              <a:t>onStart</a:t>
            </a:r>
            <a:r>
              <a:rPr lang="en-US" dirty="0" smtClean="0"/>
              <a:t>(), </a:t>
            </a:r>
            <a:r>
              <a:rPr lang="en-US" dirty="0" err="1" smtClean="0"/>
              <a:t>onResume</a:t>
            </a:r>
            <a:r>
              <a:rPr lang="en-US" dirty="0" smtClean="0"/>
              <a:t>().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We can deal with a couple of ways.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Besides fixing the orientation of the activity.</a:t>
            </a:r>
          </a:p>
          <a:p>
            <a:pPr lvl="2"/>
            <a:r>
              <a:rPr lang="en-US" dirty="0" smtClean="0"/>
              <a:t>We can use 1 of three ways: bundle, </a:t>
            </a:r>
            <a:r>
              <a:rPr lang="en-US" dirty="0" err="1" smtClean="0"/>
              <a:t>modelview</a:t>
            </a:r>
            <a:r>
              <a:rPr lang="en-US" dirty="0" smtClean="0"/>
              <a:t>, and </a:t>
            </a:r>
            <a:r>
              <a:rPr lang="en-US" dirty="0" err="1" smtClean="0"/>
              <a:t>sharedpreferences</a:t>
            </a:r>
            <a:r>
              <a:rPr lang="en-US" dirty="0" smtClean="0"/>
              <a:t> system.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7824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developer.android.com/reference/android/app/Activity.html</a:t>
            </a:r>
            <a:r>
              <a:rPr lang="en-US" dirty="0" smtClean="0"/>
              <a:t> </a:t>
            </a:r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www.eigo.co.uk/Managing-State-in-an-Android-Activity.aspx</a:t>
            </a:r>
            <a:r>
              <a:rPr lang="en-US" dirty="0" smtClean="0"/>
              <a:t> </a:t>
            </a:r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stackoverflow.com/questions/151777/how-do-i-save-an-android-applications-state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9490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100355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 autoUpdateAnimBg="0"/>
      <p:bldP spid="100355" grpId="0" autoUpdateAnimBg="0"/>
      <p:bldP spid="10035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note.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Configuration Changes</a:t>
            </a:r>
          </a:p>
          <a:p>
            <a:pPr lvl="1"/>
            <a:r>
              <a:rPr lang="en-US" dirty="0"/>
              <a:t>Unless you specify otherwise, a configuration change (such as a change in </a:t>
            </a:r>
            <a:r>
              <a:rPr lang="en-US" u="sng" dirty="0"/>
              <a:t>screen orientation</a:t>
            </a:r>
            <a:r>
              <a:rPr lang="en-US" dirty="0"/>
              <a:t>, </a:t>
            </a:r>
            <a:r>
              <a:rPr lang="en-US" u="sng" dirty="0"/>
              <a:t>language</a:t>
            </a:r>
            <a:r>
              <a:rPr lang="en-US" dirty="0"/>
              <a:t>, </a:t>
            </a:r>
            <a:r>
              <a:rPr lang="en-US" u="sng" dirty="0"/>
              <a:t>input devices</a:t>
            </a:r>
            <a:r>
              <a:rPr lang="en-US" dirty="0"/>
              <a:t>, </a:t>
            </a:r>
            <a:r>
              <a:rPr lang="en-US" dirty="0" err="1"/>
              <a:t>etc</a:t>
            </a:r>
            <a:r>
              <a:rPr lang="en-US" dirty="0"/>
              <a:t>) will cause your current activity to be </a:t>
            </a:r>
            <a:r>
              <a:rPr lang="en-US" i="1" dirty="0" smtClean="0"/>
              <a:t>destroyed </a:t>
            </a:r>
            <a:r>
              <a:rPr lang="en-US" dirty="0" smtClean="0"/>
              <a:t>and then restarted.</a:t>
            </a:r>
          </a:p>
          <a:p>
            <a:pPr lvl="3"/>
            <a:r>
              <a:rPr lang="en-US" dirty="0" smtClean="0"/>
              <a:t>See note at the end of this lecture about orientation.</a:t>
            </a:r>
          </a:p>
          <a:p>
            <a:r>
              <a:rPr lang="en-US" dirty="0" smtClean="0"/>
              <a:t>See Configuration Changes on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developer.android.com/reference/android/app/Activity.html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976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Bundle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869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Dynamic data.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can also save a </a:t>
            </a:r>
            <a:r>
              <a:rPr lang="en-US" b="1" dirty="0"/>
              <a:t>"</a:t>
            </a:r>
            <a:r>
              <a:rPr lang="en-US" b="1" dirty="0" smtClean="0"/>
              <a:t>small" </a:t>
            </a:r>
            <a:r>
              <a:rPr lang="en-US" dirty="0" smtClean="0"/>
              <a:t>amount of dynamic data via a Bundle</a:t>
            </a:r>
          </a:p>
          <a:p>
            <a:pPr lvl="1"/>
            <a:r>
              <a:rPr lang="en-US" dirty="0" smtClean="0"/>
              <a:t>This actually looks just like we are passing data to the activity.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/>
              <a:t>onCreate</a:t>
            </a:r>
            <a:r>
              <a:rPr lang="en-US" dirty="0"/>
              <a:t>(Bundle </a:t>
            </a:r>
            <a:r>
              <a:rPr lang="en-US" dirty="0" err="1"/>
              <a:t>savedInstanceState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Temporary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468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savedInstanceSate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Override</a:t>
            </a:r>
          </a:p>
          <a:p>
            <a:pPr lvl="1"/>
            <a:r>
              <a:rPr lang="en-US" dirty="0"/>
              <a:t>public void </a:t>
            </a:r>
            <a:r>
              <a:rPr lang="en-US" dirty="0" err="1"/>
              <a:t>onSaveInstanceState</a:t>
            </a:r>
            <a:r>
              <a:rPr lang="en-US" dirty="0"/>
              <a:t>(Bundle </a:t>
            </a:r>
            <a:r>
              <a:rPr lang="en-US" dirty="0" err="1"/>
              <a:t>savedInstanceState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void </a:t>
            </a:r>
            <a:r>
              <a:rPr lang="en-US" dirty="0" err="1"/>
              <a:t>onRestoreInstanceState</a:t>
            </a:r>
            <a:r>
              <a:rPr lang="en-US" dirty="0"/>
              <a:t>(Bundle </a:t>
            </a:r>
            <a:r>
              <a:rPr lang="en-US" dirty="0" err="1"/>
              <a:t>savedInstanceState</a:t>
            </a:r>
            <a:r>
              <a:rPr lang="en-US" dirty="0" smtClean="0"/>
              <a:t>)</a:t>
            </a:r>
          </a:p>
          <a:p>
            <a:r>
              <a:rPr lang="en-US" dirty="0" smtClean="0"/>
              <a:t>But they are not in the Activity Lifecycle, so it possible they will  not get called!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Oncreate</a:t>
            </a:r>
            <a:r>
              <a:rPr lang="en-US" dirty="0" smtClean="0"/>
              <a:t>() as well.</a:t>
            </a:r>
          </a:p>
        </p:txBody>
      </p:sp>
    </p:spTree>
    <p:extLst>
      <p:ext uri="{BB962C8B-B14F-4D97-AF65-F5344CB8AC3E}">
        <p14:creationId xmlns:p14="http://schemas.microsoft.com/office/powerpoint/2010/main" val="3652110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SavedInstance</a:t>
            </a:r>
            <a:r>
              <a:rPr lang="en-US" dirty="0" smtClean="0"/>
              <a:t> bundle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onSaveInstanceState</a:t>
            </a:r>
            <a:r>
              <a:rPr lang="en-US" dirty="0"/>
              <a:t>(Bundle) activity </a:t>
            </a:r>
            <a:r>
              <a:rPr lang="en-US" dirty="0" smtClean="0"/>
              <a:t>event</a:t>
            </a:r>
            <a:endParaRPr lang="en-US" dirty="0"/>
          </a:p>
          <a:p>
            <a:pPr lvl="1"/>
            <a:r>
              <a:rPr lang="en-US" dirty="0"/>
              <a:t>This data will only be held in memory until the application is closed, the data will be available any time that this activity starts within the current </a:t>
            </a:r>
            <a:r>
              <a:rPr lang="en-US" dirty="0" smtClean="0"/>
              <a:t>lifetime </a:t>
            </a:r>
            <a:r>
              <a:rPr lang="en-US" dirty="0"/>
              <a:t>of the application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This is not permanently stored.  It's just for this instance of the application.</a:t>
            </a:r>
          </a:p>
          <a:p>
            <a:endParaRPr lang="en-US" dirty="0" smtClean="0"/>
          </a:p>
          <a:p>
            <a:r>
              <a:rPr lang="en-US" dirty="0" smtClean="0"/>
              <a:t>To store data between application instances (</a:t>
            </a:r>
            <a:r>
              <a:rPr lang="en-US" dirty="0" err="1" smtClean="0"/>
              <a:t>ie</a:t>
            </a:r>
            <a:r>
              <a:rPr lang="en-US" dirty="0" smtClean="0"/>
              <a:t> permanently) use </a:t>
            </a:r>
            <a:r>
              <a:rPr lang="en-US" dirty="0" err="1" smtClean="0"/>
              <a:t>SharedPreferences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8766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Via </a:t>
            </a:r>
            <a:r>
              <a:rPr lang="en-US" dirty="0" err="1" smtClean="0"/>
              <a:t>OnsaveInstanceState</a:t>
            </a:r>
            <a:r>
              <a:rPr lang="en-US" dirty="0" smtClean="0"/>
              <a:t> and a bundle</a:t>
            </a:r>
            <a:endParaRPr lang="en-US" dirty="0"/>
          </a:p>
          <a:p>
            <a:pPr lvl="1"/>
            <a:r>
              <a:rPr lang="en-US" dirty="0" smtClean="0"/>
              <a:t>A bundle has a set of get/put methods for strings, </a:t>
            </a:r>
            <a:r>
              <a:rPr lang="en-US" dirty="0" err="1" smtClean="0"/>
              <a:t>ints</a:t>
            </a:r>
            <a:r>
              <a:rPr lang="en-US" dirty="0" smtClean="0"/>
              <a:t>, etc..</a:t>
            </a:r>
          </a:p>
          <a:p>
            <a:pPr lvl="1"/>
            <a:r>
              <a:rPr lang="en-US" dirty="0" smtClean="0"/>
              <a:t>Using a  key and  data </a:t>
            </a:r>
          </a:p>
          <a:p>
            <a:pPr marL="0" indent="0">
              <a:buNone/>
            </a:pPr>
            <a:r>
              <a:rPr lang="en-US" sz="3000" dirty="0"/>
              <a:t>public void </a:t>
            </a:r>
            <a:r>
              <a:rPr lang="en-US" sz="3000" dirty="0" err="1"/>
              <a:t>onSaveInstanceState</a:t>
            </a:r>
            <a:r>
              <a:rPr lang="en-US" sz="3000" dirty="0"/>
              <a:t>(Bundle </a:t>
            </a:r>
            <a:r>
              <a:rPr lang="en-US" sz="3000" dirty="0" err="1"/>
              <a:t>savedInstanceState</a:t>
            </a:r>
            <a:r>
              <a:rPr lang="en-US" sz="3000" dirty="0"/>
              <a:t>) {</a:t>
            </a:r>
          </a:p>
          <a:p>
            <a:pPr marL="0" indent="0">
              <a:buNone/>
            </a:pPr>
            <a:r>
              <a:rPr lang="en-US" sz="3000" dirty="0"/>
              <a:t>  String d1 = t1.getText().</a:t>
            </a:r>
            <a:r>
              <a:rPr lang="en-US" sz="3000" dirty="0" err="1"/>
              <a:t>toString</a:t>
            </a:r>
            <a:r>
              <a:rPr lang="en-US" sz="3000" dirty="0"/>
              <a:t>();</a:t>
            </a:r>
          </a:p>
          <a:p>
            <a:pPr marL="0" indent="0">
              <a:buNone/>
            </a:pPr>
            <a:r>
              <a:rPr lang="en-US" sz="3000" dirty="0"/>
              <a:t>  </a:t>
            </a:r>
            <a:r>
              <a:rPr lang="en-US" sz="3000" dirty="0" err="1"/>
              <a:t>savedInstanceState.putString</a:t>
            </a:r>
            <a:r>
              <a:rPr lang="en-US" sz="3000" dirty="0"/>
              <a:t>("d1", d1);</a:t>
            </a:r>
          </a:p>
          <a:p>
            <a:pPr marL="0" indent="0">
              <a:buNone/>
            </a:pPr>
            <a:r>
              <a:rPr lang="en-US" sz="3000" dirty="0"/>
              <a:t>  </a:t>
            </a:r>
            <a:r>
              <a:rPr lang="en-US" sz="3000" dirty="0" err="1"/>
              <a:t>super.onSaveInstanceState</a:t>
            </a:r>
            <a:r>
              <a:rPr lang="en-US" sz="3000" dirty="0"/>
              <a:t>(</a:t>
            </a:r>
            <a:r>
              <a:rPr lang="en-US" sz="3000" dirty="0" err="1"/>
              <a:t>savedInstanceState</a:t>
            </a:r>
            <a:r>
              <a:rPr lang="en-US" sz="3000" dirty="0"/>
              <a:t>);</a:t>
            </a:r>
          </a:p>
          <a:p>
            <a:pPr marL="0" indent="0">
              <a:buNone/>
            </a:pPr>
            <a:r>
              <a:rPr lang="en-US" sz="3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5023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Restoring data.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Via </a:t>
            </a:r>
            <a:r>
              <a:rPr lang="en-US" dirty="0" err="1" smtClean="0"/>
              <a:t>OnCreate</a:t>
            </a:r>
            <a:r>
              <a:rPr lang="en-US" dirty="0" smtClean="0"/>
              <a:t>(Bundle)</a:t>
            </a:r>
          </a:p>
          <a:p>
            <a:pPr marL="0" indent="0">
              <a:buNone/>
            </a:pPr>
            <a:r>
              <a:rPr lang="en-US" dirty="0"/>
              <a:t> if (</a:t>
            </a:r>
            <a:r>
              <a:rPr lang="en-US" dirty="0" err="1"/>
              <a:t>savedInstanceState</a:t>
            </a:r>
            <a:r>
              <a:rPr lang="en-US" dirty="0"/>
              <a:t> != null) {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//</a:t>
            </a:r>
            <a:r>
              <a:rPr lang="en-US" dirty="0"/>
              <a:t>There is saved data</a:t>
            </a:r>
          </a:p>
          <a:p>
            <a:pPr marL="0" indent="0">
              <a:buNone/>
            </a:pPr>
            <a:r>
              <a:rPr lang="en-US" dirty="0" smtClean="0"/>
              <a:t>d1 </a:t>
            </a:r>
            <a:r>
              <a:rPr lang="en-US" dirty="0"/>
              <a:t>= </a:t>
            </a:r>
            <a:r>
              <a:rPr lang="en-US" dirty="0" err="1"/>
              <a:t>savedInstanceState.getString</a:t>
            </a:r>
            <a:r>
              <a:rPr lang="en-US" dirty="0"/>
              <a:t>("d1");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/>
              <a:t>	if (d1 != null) </a:t>
            </a:r>
            <a:r>
              <a:rPr lang="en-US" dirty="0" smtClean="0"/>
              <a:t>{  //and d1 key exists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/>
              <a:t>		t1.setText(d1);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981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803</Words>
  <Application>Microsoft Office PowerPoint</Application>
  <PresentationFormat>Widescreen</PresentationFormat>
  <Paragraphs>118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Tahoma</vt:lpstr>
      <vt:lpstr>Office Theme</vt:lpstr>
      <vt:lpstr>Cosc 5/4730</vt:lpstr>
      <vt:lpstr>Screen Rotation</vt:lpstr>
      <vt:lpstr>Another note.</vt:lpstr>
      <vt:lpstr>Bundle</vt:lpstr>
      <vt:lpstr>Saving Dynamic data.</vt:lpstr>
      <vt:lpstr>savedInstanceSate</vt:lpstr>
      <vt:lpstr>SavedInstance bundle</vt:lpstr>
      <vt:lpstr>Storing data</vt:lpstr>
      <vt:lpstr>Restoring data.</vt:lpstr>
      <vt:lpstr>SharedPreferences</vt:lpstr>
      <vt:lpstr>SharedPreferences</vt:lpstr>
      <vt:lpstr>SharedPreferences (2)</vt:lpstr>
      <vt:lpstr>Storing</vt:lpstr>
      <vt:lpstr>Restoring Preferences</vt:lpstr>
      <vt:lpstr>getPrefs()</vt:lpstr>
      <vt:lpstr>LiveData, ViewModel</vt:lpstr>
      <vt:lpstr>ViewModel and LiveData</vt:lpstr>
      <vt:lpstr>Screen Orientation.</vt:lpstr>
      <vt:lpstr>Screen Orientation.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5/4755</dc:title>
  <dc:creator>James S. Ward</dc:creator>
  <cp:lastModifiedBy>Jim Ward</cp:lastModifiedBy>
  <cp:revision>31</cp:revision>
  <dcterms:created xsi:type="dcterms:W3CDTF">2006-08-16T00:00:00Z</dcterms:created>
  <dcterms:modified xsi:type="dcterms:W3CDTF">2022-07-25T14:56:12Z</dcterms:modified>
</cp:coreProperties>
</file>