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9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7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3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5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1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2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9E65-7185-4D3B-A967-DC01D60A24F2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E0B7-96E4-4858-A47B-4FBF707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infinite.com/android-emojicompat-library-example-tutorial/" TargetMode="External"/><Relationship Id="rId2" Type="http://schemas.openxmlformats.org/officeDocument/2006/relationships/hyperlink" Target="https://developer.android.com/guide/topics/ui/look-and-feel/emoji-compa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moji.com/view/emoji/2487/smileys-people/star-struck" TargetMode="External"/><Relationship Id="rId4" Type="http://schemas.openxmlformats.org/officeDocument/2006/relationships/hyperlink" Target="https://medium.com/exploring-android/exploring-the-android-emoji-compatibility-library-1b9f3bb724a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EmojiCompat</a:t>
            </a:r>
            <a:r>
              <a:rPr lang="en-US" dirty="0" smtClean="0"/>
              <a:t> library.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9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05186" y="1825625"/>
            <a:ext cx="2447627" cy="435133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UI advanced, the emoji </a:t>
            </a:r>
            <a:r>
              <a:rPr lang="en-US" dirty="0" err="1" smtClean="0"/>
              <a:t>Compat</a:t>
            </a:r>
            <a:r>
              <a:rPr lang="en-US" dirty="0" smtClean="0"/>
              <a:t> demo.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</a:t>
            </a:r>
            <a:r>
              <a:rPr lang="en-US" dirty="0" smtClean="0"/>
              <a:t>a emoji2</a:t>
            </a:r>
            <a:endParaRPr lang="en-US" dirty="0" smtClean="0"/>
          </a:p>
          <a:p>
            <a:r>
              <a:rPr lang="en-US" dirty="0" smtClean="0"/>
              <a:t>from their site:</a:t>
            </a:r>
          </a:p>
          <a:p>
            <a:pPr marL="0" indent="0">
              <a:buNone/>
            </a:pPr>
            <a:r>
              <a:rPr lang="en-US" dirty="0"/>
              <a:t>Features in this initial release</a:t>
            </a:r>
          </a:p>
          <a:p>
            <a:r>
              <a:rPr lang="en-US" dirty="0" smtClean="0"/>
              <a:t>Integrating </a:t>
            </a:r>
            <a:r>
              <a:rPr lang="en-US" dirty="0" err="1"/>
              <a:t>emojicompat</a:t>
            </a:r>
            <a:r>
              <a:rPr lang="en-US" dirty="0"/>
              <a:t> is recommended for all apps to support modern emoji from API19. All user generated content in your app contains 🎉.</a:t>
            </a:r>
          </a:p>
          <a:p>
            <a:r>
              <a:rPr lang="en-US" dirty="0" err="1" smtClean="0"/>
              <a:t>EmojiCompat</a:t>
            </a:r>
            <a:r>
              <a:rPr lang="en-US" dirty="0" smtClean="0"/>
              <a:t> </a:t>
            </a:r>
            <a:r>
              <a:rPr lang="en-US" dirty="0"/>
              <a:t>has moved from the </a:t>
            </a:r>
            <a:r>
              <a:rPr lang="en-US" dirty="0" err="1"/>
              <a:t>androidx.emoji</a:t>
            </a:r>
            <a:r>
              <a:rPr lang="en-US" dirty="0"/>
              <a:t> artifacts to the new </a:t>
            </a:r>
            <a:r>
              <a:rPr lang="en-US" dirty="0" smtClean="0"/>
              <a:t>androidx.emoji2. </a:t>
            </a:r>
            <a:r>
              <a:rPr lang="en-US" dirty="0"/>
              <a:t>The new artifacts replace the previous version.</a:t>
            </a:r>
          </a:p>
          <a:p>
            <a:r>
              <a:rPr lang="en-US" dirty="0" smtClean="0"/>
              <a:t>emoji2 </a:t>
            </a:r>
            <a:r>
              <a:rPr lang="en-US" dirty="0"/>
              <a:t>is added as a dependency to </a:t>
            </a:r>
            <a:r>
              <a:rPr lang="en-US" dirty="0" err="1"/>
              <a:t>AppCompat</a:t>
            </a:r>
            <a:r>
              <a:rPr lang="en-US" dirty="0"/>
              <a:t> starting in </a:t>
            </a:r>
            <a:r>
              <a:rPr lang="en-US" dirty="0" err="1"/>
              <a:t>AppCompat</a:t>
            </a:r>
            <a:r>
              <a:rPr lang="en-US" dirty="0"/>
              <a:t> 1.4.0-alpha01 and is enabled by default for </a:t>
            </a:r>
            <a:r>
              <a:rPr lang="en-US" dirty="0" err="1"/>
              <a:t>AppCompat</a:t>
            </a:r>
            <a:r>
              <a:rPr lang="en-US" dirty="0"/>
              <a:t> views.</a:t>
            </a:r>
          </a:p>
          <a:p>
            <a:r>
              <a:rPr lang="en-US" dirty="0" smtClean="0"/>
              <a:t>The </a:t>
            </a:r>
            <a:r>
              <a:rPr lang="en-US" dirty="0"/>
              <a:t>emoji2 artifact introduces a new automatic configuration using the </a:t>
            </a:r>
            <a:r>
              <a:rPr lang="en-US" dirty="0" err="1"/>
              <a:t>androidx.startup</a:t>
            </a:r>
            <a:r>
              <a:rPr lang="en-US" dirty="0"/>
              <a:t> library. You no longer need to write any </a:t>
            </a:r>
            <a:r>
              <a:rPr lang="en-US" dirty="0" smtClean="0"/>
              <a:t>‍</a:t>
            </a:r>
            <a:r>
              <a:rPr lang="en-US" dirty="0"/>
              <a:t>💻 code to display 🐻‍❄️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appears </a:t>
            </a:r>
            <a:r>
              <a:rPr lang="en-US" dirty="0" err="1" smtClean="0"/>
              <a:t>powerpoint</a:t>
            </a:r>
            <a:r>
              <a:rPr lang="en-US" dirty="0" smtClean="0"/>
              <a:t> also needs a emoji-</a:t>
            </a:r>
            <a:r>
              <a:rPr lang="en-US" dirty="0" err="1" smtClean="0"/>
              <a:t>compat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0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https://developer.android.com/guide/topics/ui/look-and-feel/emoji-compat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http://codinginfinite.com/android-emojicompat-library-example-tutorial/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https://medium.com/exploring-android/exploring-the-android-emoji-compatibility-library-1b9f3bb724aa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>
                <a:hlinkClick r:id="rId5"/>
              </a:rPr>
              <a:t>http://www.iemoji.com/view/emoji/2487/smileys-people/star-struck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Emoji Compatibility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EmojiCompat</a:t>
            </a:r>
            <a:r>
              <a:rPr lang="en-US" dirty="0" smtClean="0"/>
              <a:t> support library aims to keep Android devices up to date with the latest emoji. It prevents your app from showing missing emoji characters in the form of ☐, which indicates that your device does not have a font to display the text. By using the </a:t>
            </a:r>
            <a:r>
              <a:rPr lang="en-US" dirty="0" err="1" smtClean="0"/>
              <a:t>EmojiCompat</a:t>
            </a:r>
            <a:r>
              <a:rPr lang="en-US" dirty="0" smtClean="0"/>
              <a:t> support library, your app users do not need to wait for Android OS updates to get the latest emoji.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Supports API 19+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596" y="3792756"/>
            <a:ext cx="57150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5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androidx</a:t>
            </a:r>
            <a:r>
              <a:rPr lang="en-US" dirty="0" smtClean="0"/>
              <a:t>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implementation "</a:t>
            </a:r>
            <a:r>
              <a:rPr lang="en-US" dirty="0" smtClean="0"/>
              <a:t>androidx.emoji:emoji-appcompat:1.1.0</a:t>
            </a:r>
            <a:r>
              <a:rPr lang="en-US" dirty="0"/>
              <a:t>"</a:t>
            </a:r>
          </a:p>
          <a:p>
            <a:r>
              <a:rPr lang="en-US" dirty="0"/>
              <a:t>    implementation "</a:t>
            </a:r>
            <a:r>
              <a:rPr lang="en-US" dirty="0" smtClean="0"/>
              <a:t>androidx.emoji:emoji-bundled:1.1.0</a:t>
            </a:r>
            <a:r>
              <a:rPr lang="en-US" dirty="0"/>
              <a:t>"</a:t>
            </a:r>
          </a:p>
          <a:p>
            <a:r>
              <a:rPr lang="en-US" dirty="0"/>
              <a:t>    implementation "</a:t>
            </a:r>
            <a:r>
              <a:rPr lang="en-US" dirty="0" smtClean="0"/>
              <a:t>androidx.emoji:emoji:1.1.0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4137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identifies emoji for a given </a:t>
            </a:r>
            <a:r>
              <a:rPr lang="en-US" dirty="0" err="1" smtClean="0"/>
              <a:t>CharSequence</a:t>
            </a:r>
            <a:r>
              <a:rPr lang="en-US" dirty="0" smtClean="0"/>
              <a:t>, replaces them with </a:t>
            </a:r>
            <a:r>
              <a:rPr lang="en-US" dirty="0" err="1" smtClean="0"/>
              <a:t>EmojiSpans</a:t>
            </a:r>
            <a:r>
              <a:rPr lang="en-US" dirty="0" smtClean="0"/>
              <a:t>, if required, and finally renders the emoji glyphs.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demonstration the process.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064288"/>
            <a:ext cx="5181600" cy="1874012"/>
          </a:xfrm>
          <a:prstGeom prst="rect">
            <a:avLst/>
          </a:prstGeom>
        </p:spPr>
      </p:pic>
      <p:cxnSp>
        <p:nvCxnSpPr>
          <p:cNvPr id="9" name="Straight Arrow Connector 8"/>
          <p:cNvCxnSpPr>
            <a:endCxn id="6" idx="1"/>
          </p:cNvCxnSpPr>
          <p:nvPr/>
        </p:nvCxnSpPr>
        <p:spPr>
          <a:xfrm flipV="1">
            <a:off x="5286703" y="4001294"/>
            <a:ext cx="885497" cy="6653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87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the app need to initial the downloadable font configuration</a:t>
            </a:r>
          </a:p>
          <a:p>
            <a:pPr lvl="2"/>
            <a:r>
              <a:rPr lang="en-US" dirty="0" smtClean="0"/>
              <a:t>IE get the more current font set that supports the newer emoji.</a:t>
            </a:r>
          </a:p>
          <a:p>
            <a:pPr lvl="1"/>
            <a:r>
              <a:rPr lang="en-US" dirty="0" smtClean="0"/>
              <a:t>This can be as a download or via bundled font in the app.</a:t>
            </a:r>
          </a:p>
          <a:p>
            <a:r>
              <a:rPr lang="en-US" dirty="0" smtClean="0"/>
              <a:t>NOTE, this must come before any  </a:t>
            </a:r>
            <a:r>
              <a:rPr lang="en-US" dirty="0" err="1" smtClean="0"/>
              <a:t>setContentView</a:t>
            </a:r>
            <a:r>
              <a:rPr lang="en-US" dirty="0"/>
              <a:t> </a:t>
            </a:r>
            <a:r>
              <a:rPr lang="en-US" dirty="0" smtClean="0"/>
              <a:t>call, otherwise, it will force close.</a:t>
            </a:r>
          </a:p>
          <a:p>
            <a:r>
              <a:rPr lang="en-US" dirty="0" smtClean="0"/>
              <a:t>Use the bundled font for </a:t>
            </a:r>
            <a:r>
              <a:rPr lang="en-US" dirty="0" err="1" smtClean="0"/>
              <a:t>EmojiCompat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EmojiCompat.Config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config</a:t>
            </a:r>
            <a:r>
              <a:rPr lang="en-US" dirty="0" smtClean="0"/>
              <a:t> = new </a:t>
            </a:r>
            <a:r>
              <a:rPr lang="en-US" dirty="0" err="1" smtClean="0"/>
              <a:t>BundledEmojiCompatConfig</a:t>
            </a:r>
            <a:r>
              <a:rPr lang="en-US" dirty="0" smtClean="0"/>
              <a:t>(</a:t>
            </a:r>
            <a:r>
              <a:rPr lang="en-US" dirty="0" err="1" smtClean="0"/>
              <a:t>getApplicationContext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err="1" smtClean="0"/>
              <a:t>EmojiCompat.init</a:t>
            </a:r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);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42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downloadable font for </a:t>
            </a:r>
            <a:r>
              <a:rPr lang="en-US" dirty="0" err="1" smtClean="0"/>
              <a:t>EmojiCompat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EmojiCompat.Config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final </a:t>
            </a:r>
            <a:r>
              <a:rPr lang="en-US" dirty="0" err="1" smtClean="0"/>
              <a:t>FontRequest</a:t>
            </a:r>
            <a:r>
              <a:rPr lang="en-US" dirty="0" smtClean="0"/>
              <a:t> </a:t>
            </a:r>
            <a:r>
              <a:rPr lang="en-US" dirty="0" err="1" smtClean="0"/>
              <a:t>fontRequest</a:t>
            </a:r>
            <a:r>
              <a:rPr lang="en-US" dirty="0" smtClean="0"/>
              <a:t> = new </a:t>
            </a:r>
            <a:r>
              <a:rPr lang="en-US" dirty="0" err="1" smtClean="0"/>
              <a:t>FontRequest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"</a:t>
            </a:r>
            <a:r>
              <a:rPr lang="en-US" dirty="0" err="1" smtClean="0"/>
              <a:t>com.google.android.gms.fonts</a:t>
            </a:r>
            <a:r>
              <a:rPr lang="en-US" dirty="0" smtClean="0"/>
              <a:t>", "</a:t>
            </a:r>
            <a:r>
              <a:rPr lang="en-US" dirty="0" err="1" smtClean="0"/>
              <a:t>com.google.android.gms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    "Noto Color Emoji </a:t>
            </a:r>
            <a:r>
              <a:rPr lang="en-US" dirty="0" err="1" smtClean="0"/>
              <a:t>Compat</a:t>
            </a:r>
            <a:r>
              <a:rPr lang="en-US" dirty="0" smtClean="0"/>
              <a:t>", </a:t>
            </a:r>
            <a:r>
              <a:rPr lang="en-US" dirty="0" err="1" smtClean="0"/>
              <a:t>R.array.com_google_android_gms_fonts_certs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config</a:t>
            </a:r>
            <a:r>
              <a:rPr lang="en-US" dirty="0" smtClean="0"/>
              <a:t> = new </a:t>
            </a:r>
            <a:r>
              <a:rPr lang="en-US" dirty="0" err="1" smtClean="0"/>
              <a:t>FontRequestEmojiCompatConfig</a:t>
            </a:r>
            <a:r>
              <a:rPr lang="en-US" dirty="0" smtClean="0"/>
              <a:t>(</a:t>
            </a:r>
            <a:r>
              <a:rPr lang="en-US" dirty="0" err="1" smtClean="0"/>
              <a:t>getApplicationContext</a:t>
            </a:r>
            <a:r>
              <a:rPr lang="en-US" dirty="0" smtClean="0"/>
              <a:t>(), </a:t>
            </a:r>
            <a:r>
              <a:rPr lang="en-US" dirty="0" err="1" smtClean="0"/>
              <a:t>fontRequest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.</a:t>
            </a:r>
            <a:r>
              <a:rPr lang="en-US" dirty="0" err="1" smtClean="0"/>
              <a:t>setReplaceAll</a:t>
            </a:r>
            <a:r>
              <a:rPr lang="en-US" dirty="0" smtClean="0"/>
              <a:t>(true)</a:t>
            </a:r>
          </a:p>
          <a:p>
            <a:pPr marL="0" indent="0">
              <a:buNone/>
            </a:pPr>
            <a:r>
              <a:rPr lang="en-US" dirty="0" smtClean="0"/>
              <a:t>       .</a:t>
            </a:r>
            <a:r>
              <a:rPr lang="en-US" dirty="0" err="1" smtClean="0"/>
              <a:t>registerInitCallback</a:t>
            </a:r>
            <a:r>
              <a:rPr lang="en-US" dirty="0" smtClean="0"/>
              <a:t>(new </a:t>
            </a:r>
            <a:r>
              <a:rPr lang="en-US" dirty="0" err="1" smtClean="0"/>
              <a:t>EmojiCompat.InitCallback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     @Override  public void </a:t>
            </a:r>
            <a:r>
              <a:rPr lang="en-US" dirty="0" err="1" smtClean="0"/>
              <a:t>onInitialized</a:t>
            </a:r>
            <a:r>
              <a:rPr lang="en-US" dirty="0" smtClean="0"/>
              <a:t>() { … }</a:t>
            </a:r>
          </a:p>
          <a:p>
            <a:pPr marL="0" indent="0">
              <a:buNone/>
            </a:pPr>
            <a:r>
              <a:rPr lang="en-US" dirty="0" smtClean="0"/>
              <a:t>       @Override public void </a:t>
            </a:r>
            <a:r>
              <a:rPr lang="en-US" dirty="0" err="1" smtClean="0"/>
              <a:t>onFailed</a:t>
            </a:r>
            <a:r>
              <a:rPr lang="en-US" dirty="0" smtClean="0"/>
              <a:t>(@</a:t>
            </a:r>
            <a:r>
              <a:rPr lang="en-US" dirty="0" err="1" smtClean="0"/>
              <a:t>Nullable</a:t>
            </a:r>
            <a:r>
              <a:rPr lang="en-US" dirty="0" smtClean="0"/>
              <a:t> </a:t>
            </a:r>
            <a:r>
              <a:rPr lang="en-US" dirty="0" err="1" smtClean="0"/>
              <a:t>Throwable</a:t>
            </a:r>
            <a:r>
              <a:rPr lang="en-US" dirty="0" smtClean="0"/>
              <a:t> </a:t>
            </a:r>
            <a:r>
              <a:rPr lang="en-US" dirty="0" err="1" smtClean="0"/>
              <a:t>throwable</a:t>
            </a:r>
            <a:r>
              <a:rPr lang="en-US" dirty="0" smtClean="0"/>
              <a:t>) { … }</a:t>
            </a:r>
          </a:p>
          <a:p>
            <a:pPr marL="0" indent="0">
              <a:buNone/>
            </a:pPr>
            <a:r>
              <a:rPr lang="en-US" dirty="0" smtClean="0"/>
              <a:t>        }); }</a:t>
            </a:r>
          </a:p>
          <a:p>
            <a:pPr marL="0" indent="0">
              <a:buNone/>
            </a:pPr>
            <a:r>
              <a:rPr lang="en-US" dirty="0" err="1" smtClean="0"/>
              <a:t>EmojiCompat.init</a:t>
            </a:r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6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EmojiCompat</a:t>
            </a:r>
            <a:r>
              <a:rPr lang="en-US" dirty="0" smtClean="0"/>
              <a:t>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Instead of a </a:t>
            </a:r>
            <a:r>
              <a:rPr lang="en-US" dirty="0" err="1" smtClean="0"/>
              <a:t>TextView</a:t>
            </a:r>
            <a:r>
              <a:rPr lang="en-US" dirty="0" smtClean="0"/>
              <a:t> use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android.support.text.emoji.widget.EmojiTextView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android:layout_width</a:t>
            </a:r>
            <a:r>
              <a:rPr lang="en-US" dirty="0" smtClean="0"/>
              <a:t>="</a:t>
            </a:r>
            <a:r>
              <a:rPr lang="en-US" dirty="0" err="1" smtClean="0"/>
              <a:t>wrap_content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android:layout_height</a:t>
            </a:r>
            <a:r>
              <a:rPr lang="en-US" dirty="0" smtClean="0"/>
              <a:t>="</a:t>
            </a:r>
            <a:r>
              <a:rPr lang="en-US" dirty="0" err="1" smtClean="0"/>
              <a:t>wrap_content</a:t>
            </a:r>
            <a:r>
              <a:rPr lang="en-US" dirty="0" smtClean="0"/>
              <a:t>"/&gt;</a:t>
            </a:r>
          </a:p>
          <a:p>
            <a:r>
              <a:rPr lang="en-US" dirty="0" smtClean="0"/>
              <a:t>Instead of </a:t>
            </a:r>
            <a:r>
              <a:rPr lang="en-US" dirty="0" err="1" smtClean="0"/>
              <a:t>EditText</a:t>
            </a:r>
            <a:r>
              <a:rPr lang="en-US" dirty="0" smtClean="0"/>
              <a:t> use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android.support.text.emoji.widget.EmojiEditText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android:layout_width</a:t>
            </a:r>
            <a:r>
              <a:rPr lang="en-US" dirty="0" smtClean="0"/>
              <a:t>="</a:t>
            </a:r>
            <a:r>
              <a:rPr lang="en-US" dirty="0" err="1" smtClean="0"/>
              <a:t>wrap_content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android:layout_height</a:t>
            </a:r>
            <a:r>
              <a:rPr lang="en-US" dirty="0" smtClean="0"/>
              <a:t>="</a:t>
            </a:r>
            <a:r>
              <a:rPr lang="en-US" dirty="0" err="1" smtClean="0"/>
              <a:t>wrap_content</a:t>
            </a:r>
            <a:r>
              <a:rPr lang="en-US" dirty="0" smtClean="0"/>
              <a:t>"/&gt;</a:t>
            </a:r>
          </a:p>
          <a:p>
            <a:r>
              <a:rPr lang="en-US" dirty="0" smtClean="0"/>
              <a:t>And instead of Button use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android.support.text.emoji.widget.EmojiButton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android:layout_width</a:t>
            </a:r>
            <a:r>
              <a:rPr lang="en-US" dirty="0" smtClean="0"/>
              <a:t>="</a:t>
            </a:r>
            <a:r>
              <a:rPr lang="en-US" dirty="0" err="1" smtClean="0"/>
              <a:t>wrap_content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android:layout_height</a:t>
            </a:r>
            <a:r>
              <a:rPr lang="en-US" dirty="0" smtClean="0"/>
              <a:t>="</a:t>
            </a:r>
            <a:r>
              <a:rPr lang="en-US" dirty="0" err="1" smtClean="0"/>
              <a:t>wrap_content</a:t>
            </a:r>
            <a:r>
              <a:rPr lang="en-US" dirty="0" smtClean="0"/>
              <a:t>"/&gt;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6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regular </a:t>
            </a:r>
            <a:r>
              <a:rPr lang="en-US" dirty="0" err="1" smtClean="0"/>
              <a:t>textviews</a:t>
            </a:r>
            <a:r>
              <a:rPr lang="en-US" dirty="0" smtClean="0"/>
              <a:t> and </a:t>
            </a:r>
            <a:r>
              <a:rPr lang="en-US" dirty="0" err="1" smtClean="0"/>
              <a:t>customview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process the text so it displays correct for the rest of the widgets and </a:t>
            </a:r>
            <a:r>
              <a:rPr lang="en-US" dirty="0" err="1" smtClean="0"/>
              <a:t>customViews</a:t>
            </a:r>
            <a:r>
              <a:rPr lang="en-US" dirty="0" smtClean="0"/>
              <a:t> as well.</a:t>
            </a:r>
          </a:p>
          <a:p>
            <a:r>
              <a:rPr lang="en-US" dirty="0" smtClean="0"/>
              <a:t> Regular </a:t>
            </a:r>
            <a:r>
              <a:rPr lang="en-US" dirty="0" err="1" smtClean="0"/>
              <a:t>TextView</a:t>
            </a:r>
            <a:r>
              <a:rPr lang="en-US" dirty="0" smtClean="0"/>
              <a:t> without </a:t>
            </a:r>
            <a:r>
              <a:rPr lang="en-US" dirty="0" err="1" smtClean="0"/>
              <a:t>EmojiCompat</a:t>
            </a:r>
            <a:r>
              <a:rPr lang="en-US" dirty="0" smtClean="0"/>
              <a:t> support; you have to manually process the text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TextView</a:t>
            </a:r>
            <a:r>
              <a:rPr lang="en-US" dirty="0" smtClean="0"/>
              <a:t> </a:t>
            </a:r>
            <a:r>
              <a:rPr lang="en-US" dirty="0" err="1" smtClean="0"/>
              <a:t>regularTextView</a:t>
            </a:r>
            <a:r>
              <a:rPr lang="en-US" dirty="0" smtClean="0"/>
              <a:t> = 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R.id.regular_text_view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EmojiCompat.get</a:t>
            </a:r>
            <a:r>
              <a:rPr lang="en-US" dirty="0" smtClean="0"/>
              <a:t>().</a:t>
            </a:r>
            <a:r>
              <a:rPr lang="en-US" dirty="0" err="1" smtClean="0"/>
              <a:t>registerInitCallback</a:t>
            </a:r>
            <a:r>
              <a:rPr lang="en-US" dirty="0" smtClean="0"/>
              <a:t>(new </a:t>
            </a:r>
            <a:r>
              <a:rPr lang="en-US" dirty="0" err="1" smtClean="0"/>
              <a:t>InitCallback</a:t>
            </a:r>
            <a:r>
              <a:rPr lang="en-US" dirty="0" smtClean="0"/>
              <a:t>(</a:t>
            </a:r>
            <a:r>
              <a:rPr lang="en-US" dirty="0" err="1" smtClean="0"/>
              <a:t>regularTextView</a:t>
            </a:r>
            <a:r>
              <a:rPr lang="en-US" dirty="0" smtClean="0"/>
              <a:t>));</a:t>
            </a:r>
          </a:p>
          <a:p>
            <a:pPr lvl="1"/>
            <a:r>
              <a:rPr lang="en-US" dirty="0" smtClean="0"/>
              <a:t>The call uses the </a:t>
            </a:r>
            <a:r>
              <a:rPr lang="en-US" dirty="0" err="1" smtClean="0"/>
              <a:t>compat</a:t>
            </a:r>
            <a:r>
              <a:rPr lang="en-US" dirty="0" smtClean="0"/>
              <a:t> system to process the text into </a:t>
            </a:r>
            <a:r>
              <a:rPr lang="en-US" dirty="0" err="1" smtClean="0"/>
              <a:t>emojispan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regularTextView.setText</a:t>
            </a:r>
            <a:r>
              <a:rPr lang="en-US" dirty="0" smtClean="0"/>
              <a:t>(</a:t>
            </a:r>
          </a:p>
          <a:p>
            <a:pPr marL="914400" lvl="2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compat.process</a:t>
            </a:r>
            <a:r>
              <a:rPr lang="en-US" dirty="0" smtClean="0"/>
              <a:t>( text)             );</a:t>
            </a:r>
          </a:p>
        </p:txBody>
      </p:sp>
    </p:spTree>
    <p:extLst>
      <p:ext uri="{BB962C8B-B14F-4D97-AF65-F5344CB8AC3E}">
        <p14:creationId xmlns:p14="http://schemas.microsoft.com/office/powerpoint/2010/main" val="39981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</a:t>
            </a:r>
            <a:r>
              <a:rPr lang="en-US" dirty="0" err="1" smtClean="0"/>
              <a:t>EmojiCompat</a:t>
            </a:r>
            <a:r>
              <a:rPr lang="en-US" dirty="0" smtClean="0"/>
              <a:t> and font with the app, the keyboard is updated to handle the new </a:t>
            </a:r>
            <a:r>
              <a:rPr lang="en-US" dirty="0" err="1" smtClean="0"/>
              <a:t>emojis</a:t>
            </a:r>
            <a:r>
              <a:rPr lang="en-US" dirty="0" smtClean="0"/>
              <a:t> as well.</a:t>
            </a:r>
          </a:p>
          <a:p>
            <a:r>
              <a:rPr lang="en-US" dirty="0" smtClean="0"/>
              <a:t>So example android 9 added the star-struck emoji and it will show in the keyboard.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443" y="3223711"/>
            <a:ext cx="4334947" cy="253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1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596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Cosc 5/4730</vt:lpstr>
      <vt:lpstr>Emoji Compatibility </vt:lpstr>
      <vt:lpstr>add androidx pieces</vt:lpstr>
      <vt:lpstr>How it works.</vt:lpstr>
      <vt:lpstr>implementation</vt:lpstr>
      <vt:lpstr>Implementation (2)</vt:lpstr>
      <vt:lpstr>Use EmojiCompat widgets</vt:lpstr>
      <vt:lpstr>For regular textviews and customview</vt:lpstr>
      <vt:lpstr>Keyboard IMEs</vt:lpstr>
      <vt:lpstr>Example code</vt:lpstr>
      <vt:lpstr>last note.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7</cp:revision>
  <dcterms:created xsi:type="dcterms:W3CDTF">2018-07-27T15:25:56Z</dcterms:created>
  <dcterms:modified xsi:type="dcterms:W3CDTF">2022-07-28T15:49:38Z</dcterms:modified>
</cp:coreProperties>
</file>