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98" r:id="rId3"/>
    <p:sldId id="296" r:id="rId4"/>
    <p:sldId id="297" r:id="rId5"/>
    <p:sldId id="278" r:id="rId6"/>
    <p:sldId id="279" r:id="rId7"/>
    <p:sldId id="280" r:id="rId8"/>
    <p:sldId id="302" r:id="rId9"/>
    <p:sldId id="281" r:id="rId10"/>
    <p:sldId id="286" r:id="rId11"/>
    <p:sldId id="287" r:id="rId12"/>
    <p:sldId id="288" r:id="rId13"/>
    <p:sldId id="289" r:id="rId14"/>
    <p:sldId id="282" r:id="rId15"/>
    <p:sldId id="309" r:id="rId16"/>
    <p:sldId id="290" r:id="rId17"/>
    <p:sldId id="291" r:id="rId18"/>
    <p:sldId id="293" r:id="rId19"/>
    <p:sldId id="292" r:id="rId20"/>
    <p:sldId id="294" r:id="rId21"/>
    <p:sldId id="295" r:id="rId22"/>
    <p:sldId id="304" r:id="rId23"/>
    <p:sldId id="310" r:id="rId24"/>
    <p:sldId id="311" r:id="rId25"/>
    <p:sldId id="312" r:id="rId26"/>
    <p:sldId id="313" r:id="rId27"/>
    <p:sldId id="314" r:id="rId28"/>
    <p:sldId id="303" r:id="rId29"/>
    <p:sldId id="301" r:id="rId30"/>
    <p:sldId id="305" r:id="rId31"/>
    <p:sldId id="315" r:id="rId32"/>
    <p:sldId id="316" r:id="rId33"/>
    <p:sldId id="317" r:id="rId34"/>
    <p:sldId id="318" r:id="rId35"/>
    <p:sldId id="319" r:id="rId36"/>
    <p:sldId id="274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FF5F3-0847-471F-BB21-CAD5B749E55F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C02BC-3B63-4D3D-84D7-CC2CA3C676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7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java/io/File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Files:</a:t>
            </a:r>
          </a:p>
          <a:p>
            <a:r>
              <a:rPr lang="en-US"/>
              <a:t>Internal </a:t>
            </a:r>
            <a:r>
              <a:rPr lang="en-US" dirty="0"/>
              <a:t>and External storage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</a:t>
            </a:r>
            <a:r>
              <a:rPr lang="en-US" dirty="0" err="1"/>
              <a:t>vs</a:t>
            </a:r>
            <a:r>
              <a:rPr lang="en-US" dirty="0"/>
              <a:t> External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Internal storage</a:t>
            </a:r>
          </a:p>
          <a:p>
            <a:pPr lvl="1"/>
            <a:r>
              <a:rPr lang="en-US" dirty="0"/>
              <a:t>You can save files directly on the device's internal storage. </a:t>
            </a:r>
          </a:p>
          <a:p>
            <a:pPr lvl="1"/>
            <a:r>
              <a:rPr lang="en-US" dirty="0"/>
              <a:t>files saved to the internal storage are private to your application and other applications cannot access them (nor can the user). </a:t>
            </a:r>
          </a:p>
          <a:p>
            <a:pPr lvl="1"/>
            <a:r>
              <a:rPr lang="en-US" dirty="0"/>
              <a:t>When the user uninstalls your application, these files are removed.</a:t>
            </a:r>
          </a:p>
          <a:p>
            <a:r>
              <a:rPr lang="en-US" dirty="0"/>
              <a:t>External storage</a:t>
            </a:r>
          </a:p>
          <a:p>
            <a:pPr lvl="1"/>
            <a:r>
              <a:rPr lang="en-US" dirty="0"/>
              <a:t>This can be a removable storage media (such as an SD card) or an internal (non-removable) storage. </a:t>
            </a:r>
          </a:p>
          <a:p>
            <a:pPr lvl="1"/>
            <a:r>
              <a:rPr lang="en-US" dirty="0"/>
              <a:t>Files saved to the external storage are world-readable and can be modified by the user when they enable USB mass storage to transfer files on a computer.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75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FileOutputStream</a:t>
            </a:r>
            <a:r>
              <a:rPr lang="en-US" dirty="0"/>
              <a:t> </a:t>
            </a:r>
            <a:r>
              <a:rPr lang="en-US" dirty="0" err="1"/>
              <a:t>openFileOutput</a:t>
            </a:r>
            <a:r>
              <a:rPr lang="en-US" dirty="0"/>
              <a:t>(String File, MODE)</a:t>
            </a:r>
          </a:p>
          <a:p>
            <a:pPr lvl="1"/>
            <a:r>
              <a:rPr lang="en-US" dirty="0"/>
              <a:t>File: the filename for output</a:t>
            </a:r>
          </a:p>
          <a:p>
            <a:pPr lvl="1"/>
            <a:r>
              <a:rPr lang="en-US" dirty="0"/>
              <a:t>MODE:  </a:t>
            </a:r>
            <a:r>
              <a:rPr lang="en-US" dirty="0" err="1"/>
              <a:t>Context.MODE_PRIVATE</a:t>
            </a:r>
            <a:r>
              <a:rPr lang="en-US" dirty="0"/>
              <a:t>, MODE_APPEND, MODE_WORLD_READABLE, and MODE_WORLD_WRITEABLE.</a:t>
            </a:r>
          </a:p>
          <a:p>
            <a:pPr lvl="2"/>
            <a:r>
              <a:rPr lang="en-US" dirty="0"/>
              <a:t>Note If the file already exists, then it will be overwritten, except with MODE_APPEND.</a:t>
            </a:r>
          </a:p>
          <a:p>
            <a:r>
              <a:rPr lang="en-US" dirty="0"/>
              <a:t>It returns a </a:t>
            </a:r>
            <a:r>
              <a:rPr lang="en-US" dirty="0" err="1"/>
              <a:t>FileOutputStream</a:t>
            </a:r>
            <a:r>
              <a:rPr lang="en-US" dirty="0"/>
              <a:t>, which we then send to </a:t>
            </a:r>
            <a:r>
              <a:rPr lang="en-US" dirty="0" err="1"/>
              <a:t>DataOutputStream</a:t>
            </a:r>
            <a:r>
              <a:rPr lang="en-US" dirty="0"/>
              <a:t>.</a:t>
            </a:r>
          </a:p>
          <a:p>
            <a:r>
              <a:rPr lang="en-US" dirty="0"/>
              <a:t>Close()  when you are finished with the file.</a:t>
            </a:r>
          </a:p>
        </p:txBody>
      </p:sp>
    </p:spTree>
    <p:extLst>
      <p:ext uri="{BB962C8B-B14F-4D97-AF65-F5344CB8AC3E}">
        <p14:creationId xmlns:p14="http://schemas.microsoft.com/office/powerpoint/2010/main" val="2851272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Storage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FileInputStream</a:t>
            </a:r>
            <a:r>
              <a:rPr lang="en-US" dirty="0"/>
              <a:t> </a:t>
            </a:r>
            <a:r>
              <a:rPr lang="en-US" dirty="0" err="1"/>
              <a:t>openFileInput</a:t>
            </a:r>
            <a:r>
              <a:rPr lang="en-US" dirty="0"/>
              <a:t>(String File)</a:t>
            </a:r>
          </a:p>
          <a:p>
            <a:pPr lvl="1"/>
            <a:r>
              <a:rPr lang="en-US" dirty="0"/>
              <a:t>Open the files named.</a:t>
            </a:r>
          </a:p>
          <a:p>
            <a:pPr lvl="1"/>
            <a:r>
              <a:rPr lang="en-US" dirty="0"/>
              <a:t>Again, send it to </a:t>
            </a:r>
            <a:r>
              <a:rPr lang="en-US" dirty="0" err="1"/>
              <a:t>DataInputStream</a:t>
            </a:r>
            <a:r>
              <a:rPr lang="en-US" dirty="0"/>
              <a:t> for ease of reading.</a:t>
            </a:r>
          </a:p>
          <a:p>
            <a:r>
              <a:rPr lang="en-US" dirty="0" err="1"/>
              <a:t>getFilesDir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Gets the absolute path to the </a:t>
            </a:r>
            <a:r>
              <a:rPr lang="en-US" dirty="0" err="1"/>
              <a:t>filesystem</a:t>
            </a:r>
            <a:r>
              <a:rPr lang="en-US" dirty="0"/>
              <a:t> directory where your internal files are saved.</a:t>
            </a:r>
          </a:p>
          <a:p>
            <a:r>
              <a:rPr lang="en-US" dirty="0" err="1"/>
              <a:t>getDir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Creates (or opens an existing) directory within your internal storage space.</a:t>
            </a:r>
          </a:p>
          <a:p>
            <a:r>
              <a:rPr lang="en-US" dirty="0" err="1"/>
              <a:t>deleteFile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Deletes a file saved on the internal storage.</a:t>
            </a:r>
          </a:p>
          <a:p>
            <a:r>
              <a:rPr lang="en-US" dirty="0"/>
              <a:t>String[] </a:t>
            </a:r>
            <a:r>
              <a:rPr lang="en-US" dirty="0" err="1"/>
              <a:t>fileList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an array of files currently saved by your application.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6172201"/>
            <a:ext cx="10591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note, in a fragment, you will need to use </a:t>
            </a:r>
            <a:r>
              <a:rPr lang="en-US" dirty="0" err="1"/>
              <a:t>requireActivity</a:t>
            </a:r>
            <a:r>
              <a:rPr lang="en-US" dirty="0"/>
              <a:t>(). and then the command</a:t>
            </a:r>
          </a:p>
          <a:p>
            <a:r>
              <a:rPr lang="en-US" dirty="0"/>
              <a:t>Since it is methods come from context, which a fragment doesn’t have directly.</a:t>
            </a:r>
          </a:p>
        </p:txBody>
      </p:sp>
    </p:spTree>
    <p:extLst>
      <p:ext uri="{BB962C8B-B14F-4D97-AF65-F5344CB8AC3E}">
        <p14:creationId xmlns:p14="http://schemas.microsoft.com/office/powerpoint/2010/main" val="3599374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Output</a:t>
            </a:r>
          </a:p>
          <a:p>
            <a:pPr marL="0" indent="0">
              <a:buNone/>
            </a:pPr>
            <a:r>
              <a:rPr lang="en-US" sz="2400" dirty="0"/>
              <a:t>dos = new </a:t>
            </a:r>
            <a:r>
              <a:rPr lang="en-US" sz="2400" dirty="0" err="1"/>
              <a:t>DataOutputStream</a:t>
            </a:r>
            <a:r>
              <a:rPr lang="en-US" sz="2400" dirty="0"/>
              <a:t>( </a:t>
            </a:r>
            <a:r>
              <a:rPr lang="en-US" sz="2400" dirty="0" err="1"/>
              <a:t>openFileOutput</a:t>
            </a:r>
            <a:r>
              <a:rPr lang="en-US" sz="2400" dirty="0"/>
              <a:t>("</a:t>
            </a:r>
            <a:r>
              <a:rPr lang="en-US" sz="2400" dirty="0" err="1"/>
              <a:t>FileExample</a:t>
            </a:r>
            <a:r>
              <a:rPr lang="en-US" sz="2400" dirty="0"/>
              <a:t>", </a:t>
            </a:r>
            <a:r>
              <a:rPr lang="en-US" sz="2400" dirty="0" err="1"/>
              <a:t>Context.MODE_PRIVATE</a:t>
            </a:r>
            <a:r>
              <a:rPr lang="en-US" sz="2400" dirty="0"/>
              <a:t>));</a:t>
            </a:r>
          </a:p>
          <a:p>
            <a:pPr marL="0" indent="0">
              <a:buNone/>
            </a:pPr>
            <a:r>
              <a:rPr lang="en-US" sz="2400" dirty="0" err="1"/>
              <a:t>dos.writeUTF</a:t>
            </a:r>
            <a:r>
              <a:rPr lang="en-US" sz="2400" dirty="0"/>
              <a:t>("First line of the file");</a:t>
            </a:r>
          </a:p>
          <a:p>
            <a:pPr marL="0" indent="0">
              <a:buNone/>
            </a:pPr>
            <a:r>
              <a:rPr lang="en-US" sz="2400" dirty="0" err="1"/>
              <a:t>dos.writeUTF</a:t>
            </a:r>
            <a:r>
              <a:rPr lang="en-US" sz="2400" dirty="0"/>
              <a:t>(“Second line of the file");</a:t>
            </a:r>
          </a:p>
          <a:p>
            <a:pPr marL="0" indent="0">
              <a:buNone/>
            </a:pPr>
            <a:r>
              <a:rPr lang="en-US" sz="2400" dirty="0" err="1"/>
              <a:t>dos.close</a:t>
            </a:r>
            <a:r>
              <a:rPr lang="en-US" sz="2400" dirty="0"/>
              <a:t>();</a:t>
            </a:r>
          </a:p>
          <a:p>
            <a:r>
              <a:rPr lang="en-US" dirty="0"/>
              <a:t>Input</a:t>
            </a:r>
          </a:p>
          <a:p>
            <a:pPr marL="0" indent="0">
              <a:buNone/>
            </a:pPr>
            <a:r>
              <a:rPr lang="en-US" sz="2400" dirty="0"/>
              <a:t>String </a:t>
            </a:r>
            <a:r>
              <a:rPr lang="en-US" sz="2400" dirty="0" err="1"/>
              <a:t>flist</a:t>
            </a:r>
            <a:r>
              <a:rPr lang="en-US" sz="2400" dirty="0"/>
              <a:t>[] = </a:t>
            </a:r>
            <a:r>
              <a:rPr lang="en-US" sz="2400" dirty="0" err="1"/>
              <a:t>fileList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in = new </a:t>
            </a:r>
            <a:r>
              <a:rPr lang="en-US" sz="2400" dirty="0" err="1"/>
              <a:t>DataInputStream</a:t>
            </a:r>
            <a:r>
              <a:rPr lang="en-US" sz="2400" dirty="0"/>
              <a:t>( </a:t>
            </a:r>
            <a:r>
              <a:rPr lang="en-US" sz="2400" dirty="0" err="1"/>
              <a:t>openFileInput</a:t>
            </a:r>
            <a:r>
              <a:rPr lang="en-US" sz="2400" dirty="0"/>
              <a:t>(</a:t>
            </a:r>
            <a:r>
              <a:rPr lang="en-US" sz="2400" dirty="0" err="1"/>
              <a:t>flist</a:t>
            </a:r>
            <a:r>
              <a:rPr lang="en-US" sz="2400" dirty="0"/>
              <a:t>[0]) ) ;</a:t>
            </a:r>
          </a:p>
          <a:p>
            <a:pPr marL="0" indent="0">
              <a:buNone/>
            </a:pPr>
            <a:r>
              <a:rPr lang="en-US" sz="2400" dirty="0"/>
              <a:t>while(true)</a:t>
            </a:r>
          </a:p>
          <a:p>
            <a:pPr marL="0" indent="0">
              <a:buNone/>
            </a:pPr>
            <a:r>
              <a:rPr lang="en-US" sz="2400" dirty="0"/>
              <a:t>	try {</a:t>
            </a:r>
          </a:p>
          <a:p>
            <a:pPr marL="0" indent="0">
              <a:buNone/>
            </a:pPr>
            <a:r>
              <a:rPr lang="en-US" sz="2400" dirty="0"/>
              <a:t>	        label1.append(</a:t>
            </a:r>
            <a:r>
              <a:rPr lang="en-US" sz="2400" dirty="0" err="1"/>
              <a:t>in.readUTF</a:t>
            </a:r>
            <a:r>
              <a:rPr lang="en-US" sz="2400" dirty="0"/>
              <a:t>() + "\n");  //label1 is a </a:t>
            </a:r>
            <a:r>
              <a:rPr lang="en-US" sz="2400" dirty="0" err="1"/>
              <a:t>TextView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} catch (</a:t>
            </a:r>
            <a:r>
              <a:rPr lang="en-US" sz="2400" dirty="0" err="1"/>
              <a:t>EOFException</a:t>
            </a:r>
            <a:r>
              <a:rPr lang="en-US" sz="2400" dirty="0"/>
              <a:t> e) {  //reach end of file</a:t>
            </a:r>
          </a:p>
          <a:p>
            <a:pPr marL="0" indent="0">
              <a:buNone/>
            </a:pPr>
            <a:r>
              <a:rPr lang="en-US" sz="2400" dirty="0"/>
              <a:t>	       </a:t>
            </a:r>
            <a:r>
              <a:rPr lang="en-US" sz="2400" dirty="0" err="1"/>
              <a:t>in.close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46197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in the </a:t>
            </a:r>
            <a:r>
              <a:rPr lang="en-US" dirty="0" err="1"/>
              <a:t>apk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have a static (read only) file to package with your application at compile time, you can save the file in your project in res/raw/</a:t>
            </a:r>
            <a:r>
              <a:rPr lang="en-US" i="1" dirty="0" err="1"/>
              <a:t>myDataFile</a:t>
            </a:r>
            <a:r>
              <a:rPr lang="en-US" dirty="0"/>
              <a:t>, and then open it with </a:t>
            </a:r>
            <a:r>
              <a:rPr lang="en-US" dirty="0" err="1"/>
              <a:t>getResources</a:t>
            </a:r>
            <a:r>
              <a:rPr lang="en-US"/>
              <a:t>().</a:t>
            </a:r>
            <a:r>
              <a:rPr lang="en-US" dirty="0" err="1"/>
              <a:t>openRawResource</a:t>
            </a:r>
            <a:r>
              <a:rPr lang="en-US" dirty="0"/>
              <a:t> (</a:t>
            </a:r>
            <a:r>
              <a:rPr lang="en-US" dirty="0" err="1"/>
              <a:t>R.raw.</a:t>
            </a:r>
            <a:r>
              <a:rPr lang="en-US" i="1" dirty="0" err="1"/>
              <a:t>myDataFile</a:t>
            </a:r>
            <a:r>
              <a:rPr lang="en-US" dirty="0"/>
              <a:t>). </a:t>
            </a:r>
          </a:p>
          <a:p>
            <a:pPr lvl="1"/>
            <a:r>
              <a:rPr lang="en-US" dirty="0"/>
              <a:t>It returns an </a:t>
            </a:r>
            <a:r>
              <a:rPr lang="en-US" dirty="0" err="1"/>
              <a:t>InputStream</a:t>
            </a:r>
            <a:r>
              <a:rPr lang="en-US" dirty="0"/>
              <a:t> object that you can use to read from the file.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and External public 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2482811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Before accessing files on external storage, you’ll need to check to see if the media is available.</a:t>
            </a:r>
          </a:p>
          <a:p>
            <a:r>
              <a:rPr lang="en-US" dirty="0"/>
              <a:t>Code to check</a:t>
            </a:r>
          </a:p>
          <a:p>
            <a:pPr marL="0" indent="0">
              <a:buNone/>
            </a:pP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mExternalStorageAvailable</a:t>
            </a:r>
            <a:r>
              <a:rPr lang="en-US" dirty="0"/>
              <a:t> = false;</a:t>
            </a:r>
            <a:br>
              <a:rPr lang="en-US" dirty="0"/>
            </a:b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mExternalStorageWriteable</a:t>
            </a:r>
            <a:r>
              <a:rPr lang="en-US" dirty="0"/>
              <a:t> = false;</a:t>
            </a:r>
            <a:br>
              <a:rPr lang="en-US" dirty="0"/>
            </a:br>
            <a:r>
              <a:rPr lang="en-US" dirty="0"/>
              <a:t>String state = </a:t>
            </a:r>
            <a:r>
              <a:rPr lang="en-US" dirty="0" err="1"/>
              <a:t>Environment.getExternalStorageState</a:t>
            </a:r>
            <a:r>
              <a:rPr lang="en-US" dirty="0"/>
              <a:t>();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if (</a:t>
            </a:r>
            <a:r>
              <a:rPr lang="en-US" dirty="0" err="1"/>
              <a:t>Environment.MEDIA_MOUNTED.equals</a:t>
            </a:r>
            <a:r>
              <a:rPr lang="en-US" dirty="0"/>
              <a:t>(state)) {</a:t>
            </a:r>
            <a:br>
              <a:rPr lang="en-US" dirty="0"/>
            </a:br>
            <a:r>
              <a:rPr lang="en-US" dirty="0"/>
              <a:t>    // We can read and write the media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mExternalStorageAvailable</a:t>
            </a:r>
            <a:r>
              <a:rPr lang="en-US" dirty="0"/>
              <a:t> = </a:t>
            </a:r>
            <a:r>
              <a:rPr lang="en-US" dirty="0" err="1"/>
              <a:t>mExternalStorageWriteable</a:t>
            </a:r>
            <a:r>
              <a:rPr lang="en-US" dirty="0"/>
              <a:t> = true;</a:t>
            </a:r>
            <a:br>
              <a:rPr lang="en-US" dirty="0"/>
            </a:br>
            <a:r>
              <a:rPr lang="en-US" dirty="0"/>
              <a:t>} else if (</a:t>
            </a:r>
            <a:r>
              <a:rPr lang="en-US" dirty="0" err="1"/>
              <a:t>Environment.MEDIA_MOUNTED_READ_ONLY.equals</a:t>
            </a:r>
            <a:r>
              <a:rPr lang="en-US" dirty="0"/>
              <a:t>(state)) {</a:t>
            </a:r>
            <a:br>
              <a:rPr lang="en-US" dirty="0"/>
            </a:br>
            <a:r>
              <a:rPr lang="en-US" dirty="0"/>
              <a:t>    // We can only read the media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mExternalStorageAvailable</a:t>
            </a:r>
            <a:r>
              <a:rPr lang="en-US" dirty="0"/>
              <a:t> = true;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mExternalStorageWriteable</a:t>
            </a:r>
            <a:r>
              <a:rPr lang="en-US" dirty="0"/>
              <a:t> = false;</a:t>
            </a:r>
            <a:br>
              <a:rPr lang="en-US" dirty="0"/>
            </a:br>
            <a:r>
              <a:rPr lang="en-US" dirty="0"/>
              <a:t>} else {</a:t>
            </a:r>
            <a:br>
              <a:rPr lang="en-US" dirty="0"/>
            </a:br>
            <a:r>
              <a:rPr lang="en-US" dirty="0"/>
              <a:t>    // Something else is wrong. It may be one of many other states, but all we need</a:t>
            </a:r>
            <a:br>
              <a:rPr lang="en-US" dirty="0"/>
            </a:br>
            <a:r>
              <a:rPr lang="en-US" dirty="0"/>
              <a:t>    //  to know is we can neither read nor write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mExternalStorageAvailable</a:t>
            </a:r>
            <a:r>
              <a:rPr lang="en-US" dirty="0"/>
              <a:t> = </a:t>
            </a:r>
            <a:r>
              <a:rPr lang="en-US" dirty="0" err="1"/>
              <a:t>mExternalStorageWriteable</a:t>
            </a:r>
            <a:r>
              <a:rPr lang="en-US" dirty="0"/>
              <a:t> = false;</a:t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5687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//API 8 and above</a:t>
            </a:r>
          </a:p>
          <a:p>
            <a:pPr lvl="1"/>
            <a:r>
              <a:rPr lang="en-US" dirty="0" err="1"/>
              <a:t>getExternalFilesDir</a:t>
            </a:r>
            <a:r>
              <a:rPr lang="en-US" dirty="0"/>
              <a:t>()   //public but in app data.</a:t>
            </a:r>
          </a:p>
          <a:p>
            <a:pPr lvl="2"/>
            <a:r>
              <a:rPr lang="en-US" dirty="0"/>
              <a:t>For none shared files</a:t>
            </a:r>
          </a:p>
          <a:p>
            <a:pPr lvl="2"/>
            <a:r>
              <a:rPr lang="en-US" dirty="0"/>
              <a:t>Creates the directory /Android/data/</a:t>
            </a:r>
            <a:r>
              <a:rPr lang="en-US" i="1" dirty="0"/>
              <a:t>&lt;</a:t>
            </a:r>
            <a:r>
              <a:rPr lang="en-US" i="1" dirty="0" err="1"/>
              <a:t>package_name</a:t>
            </a:r>
            <a:r>
              <a:rPr lang="en-US" i="1" dirty="0"/>
              <a:t>&gt;</a:t>
            </a:r>
            <a:r>
              <a:rPr lang="en-US" dirty="0"/>
              <a:t>/files/ </a:t>
            </a:r>
          </a:p>
          <a:p>
            <a:pPr lvl="2"/>
            <a:r>
              <a:rPr lang="en-US" dirty="0"/>
              <a:t>Directory and all files deleted when app is uninstalled.</a:t>
            </a:r>
          </a:p>
          <a:p>
            <a:pPr lvl="1"/>
            <a:r>
              <a:rPr lang="en-US" dirty="0" err="1"/>
              <a:t>getExternalStoragePublicDirectory</a:t>
            </a:r>
            <a:r>
              <a:rPr lang="en-US" dirty="0"/>
              <a:t>()  //public on the </a:t>
            </a:r>
            <a:r>
              <a:rPr lang="en-US" dirty="0" err="1"/>
              <a:t>sdcard</a:t>
            </a:r>
            <a:endParaRPr lang="en-US" dirty="0"/>
          </a:p>
          <a:p>
            <a:pPr lvl="2"/>
            <a:r>
              <a:rPr lang="en-US" dirty="0"/>
              <a:t>For files that are to be shared.</a:t>
            </a:r>
          </a:p>
          <a:p>
            <a:pPr lvl="2"/>
            <a:r>
              <a:rPr lang="en-US" dirty="0"/>
              <a:t>Not deleted when app is uninstalled.</a:t>
            </a:r>
          </a:p>
        </p:txBody>
      </p:sp>
    </p:spTree>
    <p:extLst>
      <p:ext uri="{BB962C8B-B14F-4D97-AF65-F5344CB8AC3E}">
        <p14:creationId xmlns:p14="http://schemas.microsoft.com/office/powerpoint/2010/main" val="1903780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Environment. directories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1537"/>
              </p:ext>
            </p:extLst>
          </p:nvPr>
        </p:nvGraphicFramePr>
        <p:xfrm>
          <a:off x="609600" y="1600200"/>
          <a:ext cx="10668000" cy="4525965"/>
        </p:xfrm>
        <a:graphic>
          <a:graphicData uri="http://schemas.openxmlformats.org/drawingml/2006/table">
            <a:tbl>
              <a:tblPr/>
              <a:tblGrid>
                <a:gridCol w="223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DIRECTORY_ALARMS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Standard directory in which to place any audio files that should be in the list of alarms that the user can select (not as regular music).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DIRECTORY_DCIM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traditional location for pictures and videos when mounting the device as a camera.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DIRECTORY_DOWNLOADS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Standard directory in which to place files that have been downloaded by the user.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DIRECTORY_MOVIES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Standard directory in which to place movies that are available to the user.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DIRECTORY_MUSIC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Standard directory in which to place any audio files that should be in the regular list of music for the user.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773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DIRECTORY_NOTIFICATIONS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Standard directory in which to place any audio files that should be in the list of notifications that the user can select (not as regular music).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DIRECTORY_PICTURES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Standard directory in which to place pictures that are available to the user.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DIRECTORY_PODCASTS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Standard directory in which to place any audio files that should be in the list of podcasts that the user can select (not as regular music).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774">
                <a:tc>
                  <a:txBody>
                    <a:bodyPr/>
                    <a:lstStyle/>
                    <a:p>
                      <a:r>
                        <a:rPr lang="en-US" sz="1400" dirty="0"/>
                        <a:t>DIRECTORY_RINGTONES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Standard directory in which to place any audio files that should be in the list of ringtones that the user can select (not as regular music).</a:t>
                      </a:r>
                    </a:p>
                  </a:txBody>
                  <a:tcPr marL="8111" marR="8111" marT="4056" marB="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731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Files (in app directory)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</a:t>
            </a:r>
            <a:r>
              <a:rPr lang="en-US" dirty="0" err="1"/>
              <a:t>file</a:t>
            </a:r>
            <a:r>
              <a:rPr lang="en-US" dirty="0"/>
              <a:t> = new File(</a:t>
            </a:r>
            <a:r>
              <a:rPr lang="en-US" dirty="0" err="1"/>
              <a:t>getExternalFilesDir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), “myfile.txt");</a:t>
            </a:r>
          </a:p>
          <a:p>
            <a:pPr lvl="1"/>
            <a:r>
              <a:rPr lang="en-US" dirty="0"/>
              <a:t>Create directory if needed and the spot for the file, called myfile.txt</a:t>
            </a:r>
          </a:p>
          <a:p>
            <a:pPr lvl="1"/>
            <a:r>
              <a:rPr lang="en-US" dirty="0"/>
              <a:t>null: it’s a file for my application</a:t>
            </a:r>
          </a:p>
          <a:p>
            <a:pPr lvl="1"/>
            <a:r>
              <a:rPr lang="en-US" dirty="0"/>
              <a:t>If I wanted a music directory then</a:t>
            </a:r>
          </a:p>
          <a:p>
            <a:pPr lvl="2"/>
            <a:r>
              <a:rPr lang="en-US" dirty="0"/>
              <a:t>File </a:t>
            </a:r>
            <a:r>
              <a:rPr lang="en-US" dirty="0" err="1"/>
              <a:t>file</a:t>
            </a:r>
            <a:r>
              <a:rPr lang="en-US" dirty="0"/>
              <a:t> = new File(</a:t>
            </a:r>
            <a:r>
              <a:rPr lang="en-US" dirty="0" err="1"/>
              <a:t>getExternalFilesDir</a:t>
            </a:r>
            <a:r>
              <a:rPr lang="en-US" dirty="0"/>
              <a:t>( </a:t>
            </a:r>
            <a:r>
              <a:rPr lang="en-US" dirty="0" err="1"/>
              <a:t>Environment.DIRECTORY_MUSIC</a:t>
            </a:r>
            <a:r>
              <a:rPr lang="en-US" dirty="0"/>
              <a:t>), “file.mp3");</a:t>
            </a:r>
          </a:p>
          <a:p>
            <a:pPr lvl="2"/>
            <a:r>
              <a:rPr lang="en-US" dirty="0"/>
              <a:t>Place in the a subdirectory of music.</a:t>
            </a:r>
          </a:p>
          <a:p>
            <a:pPr lvl="3"/>
            <a:r>
              <a:rPr lang="en-US" dirty="0"/>
              <a:t>This will be in my app directory on the </a:t>
            </a:r>
            <a:r>
              <a:rPr lang="en-US" dirty="0" err="1"/>
              <a:t>sdcard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854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about Streams.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Java SE</a:t>
            </a:r>
          </a:p>
          <a:p>
            <a:pPr lvl="1"/>
            <a:r>
              <a:rPr lang="en-US" dirty="0"/>
              <a:t>We use </a:t>
            </a:r>
            <a:r>
              <a:rPr lang="en-US" dirty="0" err="1"/>
              <a:t>BufferedWriter</a:t>
            </a:r>
            <a:r>
              <a:rPr lang="en-US" dirty="0"/>
              <a:t> and </a:t>
            </a:r>
            <a:r>
              <a:rPr lang="en-US" dirty="0" err="1"/>
              <a:t>BufferedReader</a:t>
            </a:r>
            <a:r>
              <a:rPr lang="en-US" dirty="0"/>
              <a:t> streams for most </a:t>
            </a:r>
            <a:r>
              <a:rPr lang="en-US" dirty="0" err="1"/>
              <a:t>io</a:t>
            </a:r>
            <a:endParaRPr lang="en-US" dirty="0"/>
          </a:p>
          <a:p>
            <a:pPr lvl="1"/>
            <a:r>
              <a:rPr lang="en-US" dirty="0"/>
              <a:t>These are only sort of implemented.</a:t>
            </a:r>
          </a:p>
          <a:p>
            <a:r>
              <a:rPr lang="en-US" dirty="0"/>
              <a:t>Generally we get </a:t>
            </a:r>
            <a:r>
              <a:rPr lang="en-US" dirty="0" err="1"/>
              <a:t>InputStream</a:t>
            </a:r>
            <a:r>
              <a:rPr lang="en-US" dirty="0"/>
              <a:t> and </a:t>
            </a:r>
            <a:r>
              <a:rPr lang="en-US" dirty="0" err="1"/>
              <a:t>OutputStream</a:t>
            </a:r>
            <a:endParaRPr lang="en-US" dirty="0"/>
          </a:p>
          <a:p>
            <a:pPr lvl="1"/>
            <a:r>
              <a:rPr lang="en-US" dirty="0"/>
              <a:t>And pass them to </a:t>
            </a:r>
            <a:r>
              <a:rPr lang="en-US" dirty="0" err="1"/>
              <a:t>DataInputStream</a:t>
            </a:r>
            <a:r>
              <a:rPr lang="en-US" dirty="0"/>
              <a:t> and </a:t>
            </a:r>
            <a:r>
              <a:rPr lang="en-US" dirty="0" err="1"/>
              <a:t>DataOutputStream</a:t>
            </a:r>
            <a:endParaRPr lang="en-US" dirty="0"/>
          </a:p>
          <a:p>
            <a:r>
              <a:rPr lang="en-US" dirty="0"/>
              <a:t>There are couple of other streams as well.</a:t>
            </a:r>
          </a:p>
        </p:txBody>
      </p:sp>
    </p:spTree>
    <p:extLst>
      <p:ext uri="{BB962C8B-B14F-4D97-AF65-F5344CB8AC3E}">
        <p14:creationId xmlns:p14="http://schemas.microsoft.com/office/powerpoint/2010/main" val="587665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Files (in app directory)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Read</a:t>
            </a:r>
          </a:p>
          <a:p>
            <a:pPr lvl="1"/>
            <a:r>
              <a:rPr lang="en-US" dirty="0"/>
              <a:t>in = new </a:t>
            </a:r>
            <a:r>
              <a:rPr lang="en-US" dirty="0" err="1"/>
              <a:t>DataInputStream</a:t>
            </a:r>
            <a:r>
              <a:rPr lang="en-US" dirty="0"/>
              <a:t>(new </a:t>
            </a:r>
            <a:r>
              <a:rPr lang="en-US" dirty="0" err="1"/>
              <a:t>FileInputStream</a:t>
            </a:r>
            <a:r>
              <a:rPr lang="en-US" dirty="0"/>
              <a:t>(file) );</a:t>
            </a:r>
          </a:p>
          <a:p>
            <a:r>
              <a:rPr lang="en-US" dirty="0"/>
              <a:t>Write</a:t>
            </a:r>
          </a:p>
          <a:p>
            <a:pPr marL="742950" lvl="2" indent="-342900"/>
            <a:r>
              <a:rPr lang="en-US" dirty="0"/>
              <a:t>dos = new </a:t>
            </a:r>
            <a:r>
              <a:rPr lang="en-US" dirty="0" err="1"/>
              <a:t>DataOutputStream</a:t>
            </a:r>
            <a:r>
              <a:rPr lang="en-US" dirty="0"/>
              <a:t>(new </a:t>
            </a:r>
            <a:r>
              <a:rPr lang="en-US" dirty="0" err="1"/>
              <a:t>FileOutputStream</a:t>
            </a:r>
            <a:r>
              <a:rPr lang="en-US" dirty="0"/>
              <a:t>(file) );</a:t>
            </a:r>
          </a:p>
          <a:p>
            <a:pPr marL="742950" lvl="2" indent="-342900"/>
            <a:r>
              <a:rPr lang="en-US" dirty="0"/>
              <a:t>Append:</a:t>
            </a:r>
          </a:p>
          <a:p>
            <a:pPr marL="1200150" lvl="3" indent="-342900"/>
            <a:r>
              <a:rPr lang="en-US" dirty="0"/>
              <a:t>dos = new </a:t>
            </a:r>
            <a:r>
              <a:rPr lang="en-US" dirty="0" err="1"/>
              <a:t>DataOutputStream</a:t>
            </a:r>
            <a:r>
              <a:rPr lang="en-US" dirty="0"/>
              <a:t>(new </a:t>
            </a:r>
            <a:r>
              <a:rPr lang="en-US" dirty="0" err="1"/>
              <a:t>FileOutputStream</a:t>
            </a:r>
            <a:r>
              <a:rPr lang="en-US" dirty="0"/>
              <a:t>(</a:t>
            </a:r>
            <a:r>
              <a:rPr lang="en-US" dirty="0" err="1"/>
              <a:t>file,true</a:t>
            </a:r>
            <a:r>
              <a:rPr lang="en-US" dirty="0"/>
              <a:t>) );</a:t>
            </a:r>
          </a:p>
          <a:p>
            <a:pPr marL="1200150" lvl="3" indent="-342900"/>
            <a:endParaRPr lang="en-US" dirty="0"/>
          </a:p>
          <a:p>
            <a:r>
              <a:rPr lang="en-US" dirty="0"/>
              <a:t>Read or write as normal.  Then close the file when you are done.</a:t>
            </a:r>
          </a:p>
          <a:p>
            <a:r>
              <a:rPr lang="en-US" dirty="0"/>
              <a:t>Other useful methods of file</a:t>
            </a:r>
          </a:p>
          <a:p>
            <a:pPr lvl="1"/>
            <a:r>
              <a:rPr lang="en-US" dirty="0" err="1"/>
              <a:t>file.exists</a:t>
            </a:r>
            <a:r>
              <a:rPr lang="en-US" dirty="0"/>
              <a:t>()  //return true if file exists</a:t>
            </a:r>
          </a:p>
          <a:p>
            <a:pPr lvl="1"/>
            <a:r>
              <a:rPr lang="en-US" dirty="0" err="1"/>
              <a:t>file.delete</a:t>
            </a:r>
            <a:r>
              <a:rPr lang="en-US" dirty="0"/>
              <a:t>();  //deletes the file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http://developer.android.com/reference/java/io/File.html</a:t>
            </a:r>
            <a:r>
              <a:rPr lang="en-US" dirty="0"/>
              <a:t> for more.</a:t>
            </a:r>
          </a:p>
        </p:txBody>
      </p:sp>
    </p:spTree>
    <p:extLst>
      <p:ext uri="{BB962C8B-B14F-4D97-AF65-F5344CB8AC3E}">
        <p14:creationId xmlns:p14="http://schemas.microsoft.com/office/powerpoint/2010/main" val="1034104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files ("</a:t>
            </a:r>
            <a:r>
              <a:rPr lang="en-US" dirty="0" err="1"/>
              <a:t>sdcard</a:t>
            </a:r>
            <a:r>
              <a:rPr lang="en-US" dirty="0"/>
              <a:t>")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this code won't work in API 29+ for anything other the download directory.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You need read and write permissions in 28 and below, but not in 29+.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err="1"/>
              <a:t>getExternalStoragePublicDirectory</a:t>
            </a:r>
            <a:r>
              <a:rPr lang="en-US" sz="3200" dirty="0"/>
              <a:t>(), </a:t>
            </a:r>
          </a:p>
          <a:p>
            <a:pPr marL="0" indent="0">
              <a:buNone/>
            </a:pPr>
            <a:r>
              <a:rPr lang="en-US" sz="2400" dirty="0"/>
              <a:t> File path = Environment. </a:t>
            </a:r>
            <a:r>
              <a:rPr lang="en-US" sz="2400" dirty="0" err="1"/>
              <a:t>getExternalFilesDir</a:t>
            </a:r>
            <a:r>
              <a:rPr lang="en-US" sz="2400" dirty="0"/>
              <a:t>(</a:t>
            </a:r>
            <a:r>
              <a:rPr lang="en-US" sz="2400" dirty="0" err="1"/>
              <a:t>Environment.DIRECTORY_DOWNLOADS</a:t>
            </a:r>
            <a:r>
              <a:rPr lang="en-US" sz="2400" dirty="0"/>
              <a:t>);</a:t>
            </a:r>
          </a:p>
          <a:p>
            <a:r>
              <a:rPr lang="en-US" sz="2400" dirty="0"/>
              <a:t>There is no NULL version. </a:t>
            </a:r>
          </a:p>
          <a:p>
            <a:pPr marL="0" indent="0">
              <a:buNone/>
            </a:pPr>
            <a:r>
              <a:rPr lang="en-US" sz="2400" dirty="0"/>
              <a:t>File </a:t>
            </a:r>
            <a:r>
              <a:rPr lang="en-US" sz="2400" dirty="0" err="1"/>
              <a:t>file</a:t>
            </a:r>
            <a:r>
              <a:rPr lang="en-US" sz="2400" dirty="0"/>
              <a:t> = new File(path, "DemoPicture.jpg");</a:t>
            </a:r>
          </a:p>
          <a:p>
            <a:pPr marL="0" indent="0">
              <a:buNone/>
            </a:pPr>
            <a:r>
              <a:rPr lang="en-US" sz="2400" dirty="0"/>
              <a:t>// Make sure the directory exists.</a:t>
            </a:r>
            <a:br>
              <a:rPr lang="en-US" sz="2400" dirty="0"/>
            </a:br>
            <a:r>
              <a:rPr lang="en-US" sz="2400" dirty="0" err="1"/>
              <a:t>path.mkdirs</a:t>
            </a:r>
            <a:r>
              <a:rPr lang="en-US" sz="2400" dirty="0"/>
              <a:t>();  //NOT file, other it creates the file as a directory.</a:t>
            </a:r>
            <a:br>
              <a:rPr lang="en-US" sz="2400" dirty="0"/>
            </a:br>
            <a:r>
              <a:rPr lang="en-US" sz="2400" dirty="0"/>
              <a:t>//Now use file just like before.</a:t>
            </a:r>
          </a:p>
        </p:txBody>
      </p:sp>
    </p:spTree>
    <p:extLst>
      <p:ext uri="{BB962C8B-B14F-4D97-AF65-F5344CB8AC3E}">
        <p14:creationId xmlns:p14="http://schemas.microsoft.com/office/powerpoint/2010/main" val="25402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BufferedWriter</a:t>
            </a:r>
            <a:r>
              <a:rPr lang="en-US" dirty="0"/>
              <a:t> /Reader stream.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You can use the Buffered, but not completely implemented.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Write a file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BufferedWriter</a:t>
            </a:r>
            <a:r>
              <a:rPr lang="en-US" dirty="0"/>
              <a:t> </a:t>
            </a:r>
            <a:r>
              <a:rPr lang="en-US" dirty="0" err="1"/>
              <a:t>bW</a:t>
            </a:r>
            <a:r>
              <a:rPr lang="en-US" dirty="0"/>
              <a:t> = new </a:t>
            </a:r>
            <a:r>
              <a:rPr lang="en-US" dirty="0" err="1"/>
              <a:t>BufferedWriter</a:t>
            </a:r>
            <a:r>
              <a:rPr lang="en-US" dirty="0"/>
              <a:t>(new </a:t>
            </a:r>
            <a:r>
              <a:rPr lang="en-US" dirty="0" err="1"/>
              <a:t>FileWriter</a:t>
            </a:r>
            <a:r>
              <a:rPr lang="en-US" dirty="0"/>
              <a:t>(</a:t>
            </a:r>
            <a:r>
              <a:rPr lang="en-US" dirty="0" err="1"/>
              <a:t>file,true</a:t>
            </a:r>
            <a:r>
              <a:rPr lang="en-US" dirty="0"/>
              <a:t>));  //append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bW.write</a:t>
            </a:r>
            <a:r>
              <a:rPr lang="en-US" dirty="0"/>
              <a:t>("Hi There");   //some </a:t>
            </a:r>
            <a:r>
              <a:rPr lang="en-US" dirty="0" err="1"/>
              <a:t>some</a:t>
            </a:r>
            <a:r>
              <a:rPr lang="en-US" dirty="0"/>
              <a:t> text</a:t>
            </a:r>
          </a:p>
          <a:p>
            <a:pPr marL="0" indent="0">
              <a:buNone/>
            </a:pPr>
            <a:r>
              <a:rPr lang="en-US" dirty="0" err="1"/>
              <a:t>bW.newLine</a:t>
            </a:r>
            <a:r>
              <a:rPr lang="en-US" dirty="0"/>
              <a:t>();   //write out a </a:t>
            </a:r>
            <a:r>
              <a:rPr lang="en-US" dirty="0" err="1"/>
              <a:t>newLine</a:t>
            </a:r>
            <a:r>
              <a:rPr lang="en-US" dirty="0"/>
              <a:t>, no </a:t>
            </a:r>
            <a:r>
              <a:rPr lang="en-US" dirty="0" err="1"/>
              <a:t>writeLine</a:t>
            </a:r>
            <a:r>
              <a:rPr lang="en-US" dirty="0"/>
              <a:t> </a:t>
            </a:r>
            <a:r>
              <a:rPr lang="en-US" dirty="0" err="1"/>
              <a:t>methed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bW.flush</a:t>
            </a:r>
            <a:r>
              <a:rPr lang="en-US" dirty="0"/>
              <a:t>();  //flush may not be necessary, but good practice</a:t>
            </a:r>
          </a:p>
          <a:p>
            <a:pPr marL="0" indent="0">
              <a:buNone/>
            </a:pPr>
            <a:r>
              <a:rPr lang="en-US" dirty="0" err="1"/>
              <a:t>bW.close</a:t>
            </a:r>
            <a:r>
              <a:rPr lang="en-US" dirty="0"/>
              <a:t>(); and close</a:t>
            </a:r>
          </a:p>
          <a:p>
            <a:r>
              <a:rPr lang="en-US" dirty="0"/>
              <a:t>Reading a file</a:t>
            </a:r>
          </a:p>
          <a:p>
            <a:pPr marL="0" indent="0">
              <a:buNone/>
            </a:pPr>
            <a:r>
              <a:rPr lang="en-US" dirty="0" err="1"/>
              <a:t>BufferedReader</a:t>
            </a:r>
            <a:r>
              <a:rPr lang="en-US" dirty="0"/>
              <a:t> in = new </a:t>
            </a:r>
            <a:r>
              <a:rPr lang="en-US" dirty="0" err="1"/>
              <a:t>BufferedReader</a:t>
            </a:r>
            <a:r>
              <a:rPr lang="en-US" dirty="0"/>
              <a:t>(new </a:t>
            </a:r>
            <a:r>
              <a:rPr lang="en-US" dirty="0" err="1"/>
              <a:t>FileReader</a:t>
            </a:r>
            <a:r>
              <a:rPr lang="en-US" dirty="0"/>
              <a:t>(file));</a:t>
            </a:r>
          </a:p>
          <a:p>
            <a:pPr marL="0" indent="0">
              <a:buNone/>
            </a:pPr>
            <a:r>
              <a:rPr lang="en-US" dirty="0"/>
              <a:t>line = </a:t>
            </a:r>
            <a:r>
              <a:rPr lang="en-US" dirty="0" err="1"/>
              <a:t>in.readLine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while (line != null) {   //null means end of file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logger.append</a:t>
            </a:r>
            <a:r>
              <a:rPr lang="en-US" dirty="0"/>
              <a:t>(line+"\n");  //logger is a </a:t>
            </a:r>
            <a:r>
              <a:rPr lang="en-US" dirty="0" err="1"/>
              <a:t>TextView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line = </a:t>
            </a:r>
            <a:r>
              <a:rPr lang="en-US" dirty="0" err="1"/>
              <a:t>in.readLine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in.close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371396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Mediastore</a:t>
            </a:r>
            <a:r>
              <a:rPr lang="en-US" dirty="0"/>
              <a:t> and the </a:t>
            </a:r>
            <a:r>
              <a:rPr lang="en-US" dirty="0" err="1"/>
              <a:t>sdcard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starting in API 29, the "</a:t>
            </a:r>
            <a:r>
              <a:rPr lang="en-US" dirty="0" err="1"/>
              <a:t>sdcard</a:t>
            </a:r>
            <a:r>
              <a:rPr lang="en-US" dirty="0"/>
              <a:t>" is pretty restricted for "user" app's.  </a:t>
            </a:r>
          </a:p>
          <a:p>
            <a:pPr lvl="1"/>
            <a:r>
              <a:rPr lang="en-US" dirty="0"/>
              <a:t>you have very limited access and it's for "media" files.</a:t>
            </a:r>
          </a:p>
          <a:p>
            <a:pPr lvl="2"/>
            <a:r>
              <a:rPr lang="en-US" dirty="0"/>
              <a:t>except the download directory, which you can directly access.</a:t>
            </a:r>
          </a:p>
          <a:p>
            <a:pPr lvl="1"/>
            <a:r>
              <a:rPr lang="en-US" dirty="0"/>
              <a:t>you must use the </a:t>
            </a:r>
            <a:r>
              <a:rPr lang="en-US" dirty="0" err="1"/>
              <a:t>contentResolver</a:t>
            </a:r>
            <a:r>
              <a:rPr lang="en-US" dirty="0"/>
              <a:t> (</a:t>
            </a:r>
            <a:r>
              <a:rPr lang="en-US" dirty="0" err="1"/>
              <a:t>contentprovider</a:t>
            </a:r>
            <a:r>
              <a:rPr lang="en-US" dirty="0"/>
              <a:t> actually)</a:t>
            </a:r>
          </a:p>
          <a:p>
            <a:pPr lvl="2"/>
            <a:r>
              <a:rPr lang="en-US" dirty="0"/>
              <a:t>Images (DCIM/ and Pictures/) using </a:t>
            </a:r>
            <a:r>
              <a:rPr lang="en-US" dirty="0" err="1"/>
              <a:t>MediaStore.Images</a:t>
            </a:r>
            <a:r>
              <a:rPr lang="en-US" dirty="0"/>
              <a:t> table</a:t>
            </a:r>
          </a:p>
          <a:p>
            <a:pPr lvl="2"/>
            <a:r>
              <a:rPr lang="en-US" dirty="0"/>
              <a:t>Videos (DCIM/, Movies/, and Pictures/) using </a:t>
            </a:r>
            <a:r>
              <a:rPr lang="en-US" dirty="0" err="1"/>
              <a:t>MediaStore.Video</a:t>
            </a:r>
            <a:endParaRPr lang="en-US" dirty="0"/>
          </a:p>
          <a:p>
            <a:pPr lvl="2"/>
            <a:r>
              <a:rPr lang="en-US" dirty="0"/>
              <a:t>Audio files (Alarms/, Audiobooks/, Music/, Notifications/, Podcasts/, and Ringtones/ directories, as well as audio playlists that are in the Music/ or Movies/ directories.) using </a:t>
            </a:r>
            <a:r>
              <a:rPr lang="en-US" dirty="0" err="1"/>
              <a:t>MediaStore.Audio</a:t>
            </a:r>
            <a:endParaRPr lang="en-US" dirty="0"/>
          </a:p>
          <a:p>
            <a:r>
              <a:rPr lang="en-US" dirty="0"/>
              <a:t>need permissions, </a:t>
            </a:r>
            <a:r>
              <a:rPr lang="en-US" dirty="0" err="1"/>
              <a:t>android.permission.READ_EXTERNAL_STORAGE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54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the content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returns a cursor, based on your query.</a:t>
            </a:r>
          </a:p>
          <a:p>
            <a:r>
              <a:rPr lang="en-US" dirty="0"/>
              <a:t>for the necessary parts for the query  assuming we are using Images, other change the name (Audio or Video). </a:t>
            </a:r>
          </a:p>
          <a:p>
            <a:pPr lvl="1"/>
            <a:r>
              <a:rPr lang="en-US" dirty="0"/>
              <a:t>collection = </a:t>
            </a:r>
            <a:r>
              <a:rPr lang="en-US" dirty="0" err="1"/>
              <a:t>MediaStore.</a:t>
            </a:r>
            <a:r>
              <a:rPr lang="en-US" b="1" dirty="0" err="1"/>
              <a:t>Images</a:t>
            </a:r>
            <a:r>
              <a:rPr lang="en-US" dirty="0" err="1"/>
              <a:t>.Media.getContentUri</a:t>
            </a:r>
            <a:r>
              <a:rPr lang="en-US" dirty="0"/>
              <a:t>( </a:t>
            </a:r>
            <a:r>
              <a:rPr lang="en-US" dirty="0" err="1"/>
              <a:t>MediaStore.VOLUME_EXTERNAL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String[] projection = new String[]{            </a:t>
            </a:r>
            <a:r>
              <a:rPr lang="en-US" dirty="0" err="1"/>
              <a:t>MediaStore.</a:t>
            </a:r>
            <a:r>
              <a:rPr lang="en-US" b="1" dirty="0" err="1"/>
              <a:t>Images</a:t>
            </a:r>
            <a:r>
              <a:rPr lang="en-US" dirty="0" err="1"/>
              <a:t>.Media._ID</a:t>
            </a:r>
            <a:r>
              <a:rPr lang="en-US" dirty="0"/>
              <a:t>, </a:t>
            </a:r>
            <a:r>
              <a:rPr lang="en-US" dirty="0" err="1"/>
              <a:t>MediaStore.</a:t>
            </a:r>
            <a:r>
              <a:rPr lang="en-US" b="1" dirty="0" err="1"/>
              <a:t>Images</a:t>
            </a:r>
            <a:r>
              <a:rPr lang="en-US" dirty="0" err="1"/>
              <a:t>.Media.DISPLAY_NAME</a:t>
            </a:r>
            <a:r>
              <a:rPr lang="en-US" dirty="0"/>
              <a:t>, </a:t>
            </a:r>
            <a:r>
              <a:rPr lang="en-US" dirty="0" err="1"/>
              <a:t>MediaStore.</a:t>
            </a:r>
            <a:r>
              <a:rPr lang="en-US" b="1" dirty="0" err="1"/>
              <a:t>Images</a:t>
            </a:r>
            <a:r>
              <a:rPr lang="en-US" dirty="0" err="1"/>
              <a:t>.Media.SIZE</a:t>
            </a:r>
            <a:r>
              <a:rPr lang="en-US" dirty="0"/>
              <a:t> };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(Cursor </a:t>
            </a:r>
            <a:r>
              <a:rPr lang="en-US" dirty="0" err="1"/>
              <a:t>cursor</a:t>
            </a:r>
            <a:r>
              <a:rPr lang="en-US" dirty="0"/>
              <a:t> = </a:t>
            </a:r>
            <a:r>
              <a:rPr lang="en-US" dirty="0" err="1"/>
              <a:t>getApplicationContext</a:t>
            </a:r>
            <a:r>
              <a:rPr lang="en-US" dirty="0"/>
              <a:t>().</a:t>
            </a:r>
            <a:r>
              <a:rPr lang="en-US" dirty="0" err="1"/>
              <a:t>getContentResolver</a:t>
            </a:r>
            <a:r>
              <a:rPr lang="en-US" dirty="0"/>
              <a:t>().query(</a:t>
            </a:r>
          </a:p>
          <a:p>
            <a:pPr marL="457200" lvl="1" indent="0">
              <a:buNone/>
            </a:pPr>
            <a:r>
              <a:rPr lang="en-US" dirty="0"/>
              <a:t>            collection,  projection,</a:t>
            </a:r>
          </a:p>
          <a:p>
            <a:pPr marL="457200" lvl="1" indent="0">
              <a:buNone/>
            </a:pPr>
            <a:r>
              <a:rPr lang="en-US" dirty="0"/>
              <a:t>            null,  //selection, all of them.</a:t>
            </a:r>
          </a:p>
          <a:p>
            <a:pPr marL="457200" lvl="1" indent="0">
              <a:buNone/>
            </a:pPr>
            <a:r>
              <a:rPr lang="en-US" dirty="0"/>
              <a:t>            null, //</a:t>
            </a:r>
            <a:r>
              <a:rPr lang="en-US" dirty="0" err="1"/>
              <a:t>selectionArgs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        null, //</a:t>
            </a:r>
            <a:r>
              <a:rPr lang="en-US" dirty="0" err="1"/>
              <a:t>sortOrder</a:t>
            </a:r>
            <a:r>
              <a:rPr lang="en-US" dirty="0"/>
              <a:t> order found.        )) </a:t>
            </a:r>
          </a:p>
          <a:p>
            <a:pPr marL="457200" lvl="1" indent="0">
              <a:buNone/>
            </a:pPr>
            <a:r>
              <a:rPr lang="en-US" dirty="0"/>
              <a:t>{  ..  code to work on the cursor …}</a:t>
            </a:r>
          </a:p>
        </p:txBody>
      </p:sp>
    </p:spTree>
    <p:extLst>
      <p:ext uri="{BB962C8B-B14F-4D97-AF65-F5344CB8AC3E}">
        <p14:creationId xmlns:p14="http://schemas.microsoft.com/office/powerpoint/2010/main" val="1974047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work on the cursor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column </a:t>
            </a:r>
            <a:r>
              <a:rPr lang="en-US" dirty="0" err="1"/>
              <a:t>infor</a:t>
            </a:r>
            <a:r>
              <a:rPr lang="en-US" dirty="0"/>
              <a:t> the cursor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idColumn</a:t>
            </a:r>
            <a:r>
              <a:rPr lang="en-US" dirty="0"/>
              <a:t> = </a:t>
            </a:r>
            <a:r>
              <a:rPr lang="en-US" dirty="0" err="1"/>
              <a:t>cursor.getColumnIndexOrThrow</a:t>
            </a:r>
            <a:r>
              <a:rPr lang="en-US" dirty="0"/>
              <a:t>(</a:t>
            </a:r>
            <a:r>
              <a:rPr lang="en-US" dirty="0" err="1"/>
              <a:t>MediaStore.Images.Media._ID</a:t>
            </a:r>
            <a:r>
              <a:rPr lang="en-US" dirty="0"/>
              <a:t>);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nameColumn</a:t>
            </a:r>
            <a:r>
              <a:rPr lang="en-US" dirty="0"/>
              <a:t> = </a:t>
            </a:r>
            <a:r>
              <a:rPr lang="en-US" dirty="0" err="1"/>
              <a:t>cursor.getColumnIndexOrThrow</a:t>
            </a:r>
            <a:r>
              <a:rPr lang="en-US" dirty="0"/>
              <a:t>(</a:t>
            </a:r>
            <a:r>
              <a:rPr lang="en-US" dirty="0" err="1"/>
              <a:t>MediaStore.Images.Media.DISPLAY_NAME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while (</a:t>
            </a:r>
            <a:r>
              <a:rPr lang="en-US" dirty="0" err="1"/>
              <a:t>cursor.moveToNext</a:t>
            </a:r>
            <a:r>
              <a:rPr lang="en-US" dirty="0"/>
              <a:t>() {</a:t>
            </a:r>
          </a:p>
          <a:p>
            <a:pPr marL="914400" lvl="2" indent="0">
              <a:buNone/>
            </a:pPr>
            <a:r>
              <a:rPr lang="en-US" dirty="0"/>
              <a:t> long id = </a:t>
            </a:r>
            <a:r>
              <a:rPr lang="en-US" dirty="0" err="1"/>
              <a:t>cursor.getLong</a:t>
            </a:r>
            <a:r>
              <a:rPr lang="en-US" dirty="0"/>
              <a:t>(</a:t>
            </a:r>
            <a:r>
              <a:rPr lang="en-US" dirty="0" err="1"/>
              <a:t>idColumn</a:t>
            </a:r>
            <a:r>
              <a:rPr lang="en-US" dirty="0"/>
              <a:t>);</a:t>
            </a:r>
          </a:p>
          <a:p>
            <a:pPr marL="914400" lvl="2" indent="0">
              <a:buNone/>
            </a:pPr>
            <a:r>
              <a:rPr lang="en-US" dirty="0"/>
              <a:t> String name = </a:t>
            </a:r>
            <a:r>
              <a:rPr lang="en-US" dirty="0" err="1"/>
              <a:t>cursor.getString</a:t>
            </a:r>
            <a:r>
              <a:rPr lang="en-US" dirty="0"/>
              <a:t>(</a:t>
            </a:r>
            <a:r>
              <a:rPr lang="en-US" dirty="0" err="1"/>
              <a:t>nameColumn</a:t>
            </a:r>
            <a:r>
              <a:rPr lang="en-US" dirty="0"/>
              <a:t>);</a:t>
            </a:r>
          </a:p>
          <a:p>
            <a:pPr marL="914400" lvl="2" indent="0">
              <a:buNone/>
            </a:pPr>
            <a:r>
              <a:rPr lang="en-US" dirty="0"/>
              <a:t>Uri </a:t>
            </a:r>
            <a:r>
              <a:rPr lang="en-US" dirty="0" err="1">
                <a:solidFill>
                  <a:srgbClr val="FF0000"/>
                </a:solidFill>
              </a:rPr>
              <a:t>contentUri</a:t>
            </a:r>
            <a:r>
              <a:rPr lang="en-US" dirty="0"/>
              <a:t> = </a:t>
            </a:r>
            <a:r>
              <a:rPr lang="en-US" dirty="0" err="1"/>
              <a:t>ContentUris.withAppendedId</a:t>
            </a:r>
            <a:r>
              <a:rPr lang="en-US" dirty="0"/>
              <a:t>(</a:t>
            </a:r>
            <a:r>
              <a:rPr lang="en-US" dirty="0" err="1"/>
              <a:t>MediaStore.</a:t>
            </a:r>
            <a:r>
              <a:rPr lang="en-US" b="1" dirty="0" err="1"/>
              <a:t>Images</a:t>
            </a:r>
            <a:r>
              <a:rPr lang="en-US" dirty="0" err="1"/>
              <a:t>.Media.EXTERNAL_CONTENT_URI</a:t>
            </a:r>
            <a:r>
              <a:rPr lang="en-US" dirty="0"/>
              <a:t>, id);</a:t>
            </a:r>
          </a:p>
          <a:p>
            <a:pPr lvl="1"/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0393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the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ContentResolver</a:t>
            </a:r>
            <a:r>
              <a:rPr lang="en-US" dirty="0"/>
              <a:t> resolver = </a:t>
            </a:r>
            <a:r>
              <a:rPr lang="en-US" dirty="0" err="1"/>
              <a:t>getApplicationContext</a:t>
            </a:r>
            <a:r>
              <a:rPr lang="en-US" dirty="0"/>
              <a:t>().</a:t>
            </a:r>
            <a:r>
              <a:rPr lang="en-US" dirty="0" err="1"/>
              <a:t>getContentResolver</a:t>
            </a:r>
            <a:r>
              <a:rPr lang="en-US" dirty="0"/>
              <a:t>();</a:t>
            </a:r>
          </a:p>
          <a:p>
            <a:r>
              <a:rPr lang="en-US" dirty="0" err="1"/>
              <a:t>InputStream</a:t>
            </a:r>
            <a:r>
              <a:rPr lang="en-US" dirty="0"/>
              <a:t> stream = </a:t>
            </a:r>
            <a:r>
              <a:rPr lang="en-US" dirty="0" err="1"/>
              <a:t>resolver.openInputStream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contentUri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to open for writing an existing file, change to Write.</a:t>
            </a:r>
          </a:p>
          <a:p>
            <a:r>
              <a:rPr lang="en-US" dirty="0"/>
              <a:t>read file as normal from here.</a:t>
            </a:r>
          </a:p>
        </p:txBody>
      </p:sp>
    </p:spTree>
    <p:extLst>
      <p:ext uri="{BB962C8B-B14F-4D97-AF65-F5344CB8AC3E}">
        <p14:creationId xmlns:p14="http://schemas.microsoft.com/office/powerpoint/2010/main" val="1817769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new file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For this example, will create an audio file. </a:t>
            </a:r>
            <a:r>
              <a:rPr lang="en-US" dirty="0" err="1"/>
              <a:t>fileName</a:t>
            </a:r>
            <a:r>
              <a:rPr lang="en-US" dirty="0"/>
              <a:t> = "myAudio.mp3"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ContentValues</a:t>
            </a:r>
            <a:r>
              <a:rPr lang="en-US" dirty="0"/>
              <a:t> values = new </a:t>
            </a:r>
            <a:r>
              <a:rPr lang="en-US" dirty="0" err="1"/>
              <a:t>ContentValues</a:t>
            </a:r>
            <a:r>
              <a:rPr lang="en-US" dirty="0"/>
              <a:t>(4);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values.put</a:t>
            </a:r>
            <a:r>
              <a:rPr lang="en-US" dirty="0"/>
              <a:t>(</a:t>
            </a:r>
            <a:r>
              <a:rPr lang="en-US" dirty="0" err="1"/>
              <a:t>MediaStore.Audio.Media.TITLE</a:t>
            </a:r>
            <a:r>
              <a:rPr lang="en-US" dirty="0"/>
              <a:t>, </a:t>
            </a:r>
            <a:r>
              <a:rPr lang="en-US" dirty="0" err="1"/>
              <a:t>fileName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values.put</a:t>
            </a:r>
            <a:r>
              <a:rPr lang="en-US" dirty="0"/>
              <a:t>(</a:t>
            </a:r>
            <a:r>
              <a:rPr lang="en-US" dirty="0" err="1"/>
              <a:t>MediaStore.Audio.Media.DISPLAY_NAME</a:t>
            </a:r>
            <a:r>
              <a:rPr lang="en-US" dirty="0"/>
              <a:t>, </a:t>
            </a:r>
            <a:r>
              <a:rPr lang="en-US" dirty="0" err="1"/>
              <a:t>fileName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values.put</a:t>
            </a:r>
            <a:r>
              <a:rPr lang="en-US" dirty="0"/>
              <a:t>(</a:t>
            </a:r>
            <a:r>
              <a:rPr lang="en-US" dirty="0" err="1"/>
              <a:t>MediaStore.Audio.Media.DATE_ADDED</a:t>
            </a:r>
            <a:r>
              <a:rPr lang="en-US" dirty="0"/>
              <a:t>, (</a:t>
            </a:r>
            <a:r>
              <a:rPr lang="en-US" dirty="0" err="1"/>
              <a:t>int</a:t>
            </a:r>
            <a:r>
              <a:rPr lang="en-US" dirty="0"/>
              <a:t>) (</a:t>
            </a:r>
            <a:r>
              <a:rPr lang="en-US" dirty="0" err="1"/>
              <a:t>System.currentTimeMillis</a:t>
            </a:r>
            <a:r>
              <a:rPr lang="en-US" dirty="0"/>
              <a:t>() / 1000));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values.put</a:t>
            </a:r>
            <a:r>
              <a:rPr lang="en-US" dirty="0"/>
              <a:t>(</a:t>
            </a:r>
            <a:r>
              <a:rPr lang="en-US" dirty="0" err="1"/>
              <a:t>MediaStore.Audio.Media.MIME_TYPE</a:t>
            </a:r>
            <a:r>
              <a:rPr lang="en-US" dirty="0"/>
              <a:t>, "audio/mp3");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Build.VERSION.SDK_INT</a:t>
            </a:r>
            <a:r>
              <a:rPr lang="en-US" dirty="0"/>
              <a:t> &gt;= </a:t>
            </a:r>
            <a:r>
              <a:rPr lang="en-US" dirty="0" err="1"/>
              <a:t>Build.VERSION_CODES.Q</a:t>
            </a:r>
            <a:r>
              <a:rPr lang="en-US" dirty="0"/>
              <a:t>) {  //For API 29+ (q), for 26 to 28, it just goes into the music directory.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values.put</a:t>
            </a:r>
            <a:r>
              <a:rPr lang="en-US" dirty="0"/>
              <a:t>(</a:t>
            </a:r>
            <a:r>
              <a:rPr lang="en-US" dirty="0" err="1"/>
              <a:t>MediaStore.Audio.Media.RELATIVE_PATH</a:t>
            </a:r>
            <a:r>
              <a:rPr lang="en-US" dirty="0"/>
              <a:t>, "Music/Recordings/");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Uri </a:t>
            </a:r>
            <a:r>
              <a:rPr lang="en-US" dirty="0" err="1"/>
              <a:t>audiouri</a:t>
            </a:r>
            <a:r>
              <a:rPr lang="en-US" dirty="0"/>
              <a:t> = </a:t>
            </a:r>
            <a:r>
              <a:rPr lang="en-US" dirty="0" err="1"/>
              <a:t>getContentResolver</a:t>
            </a:r>
            <a:r>
              <a:rPr lang="en-US" dirty="0"/>
              <a:t>().insert(</a:t>
            </a:r>
            <a:r>
              <a:rPr lang="en-US" dirty="0" err="1"/>
              <a:t>MediaStore.Audio.Media.EXTERNAL_CONTENT_URI</a:t>
            </a:r>
            <a:r>
              <a:rPr lang="en-US" dirty="0"/>
              <a:t>, values);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ParcelFileDescriptor</a:t>
            </a:r>
            <a:r>
              <a:rPr lang="en-US" dirty="0"/>
              <a:t> file = </a:t>
            </a:r>
            <a:r>
              <a:rPr lang="en-US" dirty="0" err="1"/>
              <a:t>getContentResolver</a:t>
            </a:r>
            <a:r>
              <a:rPr lang="en-US" dirty="0"/>
              <a:t>().</a:t>
            </a:r>
            <a:r>
              <a:rPr lang="en-US" dirty="0" err="1"/>
              <a:t>openFileDescriptor</a:t>
            </a:r>
            <a:r>
              <a:rPr lang="en-US" dirty="0"/>
              <a:t>(</a:t>
            </a:r>
            <a:r>
              <a:rPr lang="en-US" dirty="0" err="1"/>
              <a:t>audiouri</a:t>
            </a:r>
            <a:r>
              <a:rPr lang="en-US" dirty="0"/>
              <a:t>, "w");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OutputStream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= new </a:t>
            </a:r>
            <a:r>
              <a:rPr lang="en-US" dirty="0" err="1"/>
              <a:t>FileOutputStream</a:t>
            </a:r>
            <a:r>
              <a:rPr lang="en-US" dirty="0"/>
              <a:t>(</a:t>
            </a:r>
            <a:r>
              <a:rPr lang="en-US" dirty="0" err="1"/>
              <a:t>file.getFileDescriptor</a:t>
            </a:r>
            <a:r>
              <a:rPr lang="en-US" dirty="0"/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1543775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Additional notes.</a:t>
            </a:r>
          </a:p>
        </p:txBody>
      </p:sp>
    </p:spTree>
    <p:extLst>
      <p:ext uri="{BB962C8B-B14F-4D97-AF65-F5344CB8AC3E}">
        <p14:creationId xmlns:p14="http://schemas.microsoft.com/office/powerpoint/2010/main" val="2570322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up strings.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string.split</a:t>
            </a:r>
            <a:r>
              <a:rPr lang="en-US" dirty="0"/>
              <a:t>(String </a:t>
            </a:r>
            <a:r>
              <a:rPr lang="en-US" dirty="0" err="1"/>
              <a:t>RegularExpression</a:t>
            </a:r>
            <a:r>
              <a:rPr lang="en-US" dirty="0"/>
              <a:t>)  is included on Android.  </a:t>
            </a:r>
          </a:p>
          <a:p>
            <a:pPr lvl="1"/>
            <a:r>
              <a:rPr lang="en-US" dirty="0"/>
              <a:t>So String[] = </a:t>
            </a:r>
            <a:r>
              <a:rPr lang="en-US" dirty="0" err="1"/>
              <a:t>line.split</a:t>
            </a:r>
            <a:r>
              <a:rPr lang="en-US" dirty="0"/>
              <a:t>(" ") would break up the string in line based on a space and put the resulting string array</a:t>
            </a:r>
          </a:p>
          <a:p>
            <a:r>
              <a:rPr lang="en-US" dirty="0" err="1"/>
              <a:t>Java.util</a:t>
            </a:r>
            <a:r>
              <a:rPr lang="en-US" dirty="0"/>
              <a:t> has the </a:t>
            </a:r>
            <a:r>
              <a:rPr lang="en-US" dirty="0" err="1"/>
              <a:t>StringTokenizer</a:t>
            </a:r>
            <a:r>
              <a:rPr lang="en-US" dirty="0"/>
              <a:t>, but considered “legacy” and should not be used.</a:t>
            </a:r>
          </a:p>
        </p:txBody>
      </p:sp>
    </p:spTree>
    <p:extLst>
      <p:ext uri="{BB962C8B-B14F-4D97-AF65-F5344CB8AC3E}">
        <p14:creationId xmlns:p14="http://schemas.microsoft.com/office/powerpoint/2010/main" val="323348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DataOutputStream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ByteArrayOutputStream</a:t>
            </a:r>
            <a:r>
              <a:rPr lang="en-US" dirty="0"/>
              <a:t> </a:t>
            </a:r>
            <a:r>
              <a:rPr lang="en-US" dirty="0" err="1"/>
              <a:t>baos</a:t>
            </a:r>
            <a:r>
              <a:rPr lang="en-US" dirty="0"/>
              <a:t> = new </a:t>
            </a:r>
            <a:r>
              <a:rPr lang="en-US" dirty="0" err="1"/>
              <a:t>ByteArrayOutputStream</a:t>
            </a:r>
            <a:r>
              <a:rPr lang="en-US" dirty="0"/>
              <a:t>();</a:t>
            </a:r>
          </a:p>
          <a:p>
            <a:r>
              <a:rPr lang="en-US" dirty="0" err="1"/>
              <a:t>DataOutputStream</a:t>
            </a:r>
            <a:r>
              <a:rPr lang="en-US" dirty="0"/>
              <a:t> dos = new </a:t>
            </a:r>
            <a:r>
              <a:rPr lang="en-US" dirty="0" err="1"/>
              <a:t>DataOutputStream</a:t>
            </a:r>
            <a:r>
              <a:rPr lang="en-US" dirty="0"/>
              <a:t>(</a:t>
            </a:r>
            <a:r>
              <a:rPr lang="en-US" dirty="0" err="1"/>
              <a:t>baos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Now you write records data to dos use one or more methods</a:t>
            </a:r>
          </a:p>
          <a:p>
            <a:pPr lvl="2"/>
            <a:r>
              <a:rPr lang="en-US" dirty="0"/>
              <a:t>write: writes an array of bytes, with an offset and length of byte array</a:t>
            </a:r>
          </a:p>
          <a:p>
            <a:pPr lvl="2"/>
            <a:r>
              <a:rPr lang="en-US" dirty="0" err="1"/>
              <a:t>writeBoolean</a:t>
            </a:r>
            <a:r>
              <a:rPr lang="en-US" dirty="0"/>
              <a:t>: writes a </a:t>
            </a:r>
            <a:r>
              <a:rPr lang="en-US" dirty="0" err="1"/>
              <a:t>boolean</a:t>
            </a:r>
            <a:r>
              <a:rPr lang="en-US" dirty="0"/>
              <a:t> to the stream</a:t>
            </a:r>
          </a:p>
          <a:p>
            <a:pPr lvl="2"/>
            <a:r>
              <a:rPr lang="en-US" dirty="0" err="1"/>
              <a:t>writeByte</a:t>
            </a:r>
            <a:r>
              <a:rPr lang="en-US" dirty="0"/>
              <a:t>: writes one byte to the stream</a:t>
            </a:r>
          </a:p>
          <a:p>
            <a:pPr lvl="2"/>
            <a:r>
              <a:rPr lang="en-US" dirty="0" err="1"/>
              <a:t>writeChar</a:t>
            </a:r>
            <a:r>
              <a:rPr lang="en-US" dirty="0"/>
              <a:t>: writes one character to the stream</a:t>
            </a:r>
          </a:p>
          <a:p>
            <a:pPr lvl="2"/>
            <a:r>
              <a:rPr lang="en-US" dirty="0" err="1"/>
              <a:t>writeChars</a:t>
            </a:r>
            <a:r>
              <a:rPr lang="en-US" dirty="0"/>
              <a:t>: write a String as a sequence of characters</a:t>
            </a:r>
          </a:p>
          <a:p>
            <a:pPr lvl="2"/>
            <a:r>
              <a:rPr lang="en-US" dirty="0" err="1"/>
              <a:t>writeDouble</a:t>
            </a:r>
            <a:r>
              <a:rPr lang="en-US" dirty="0"/>
              <a:t>: converts Double to long (</a:t>
            </a:r>
            <a:r>
              <a:rPr lang="en-US" dirty="0" err="1"/>
              <a:t>doubleToLongBits</a:t>
            </a:r>
            <a:r>
              <a:rPr lang="en-US" dirty="0"/>
              <a:t>) and writes long to stream</a:t>
            </a:r>
          </a:p>
          <a:p>
            <a:pPr lvl="2"/>
            <a:r>
              <a:rPr lang="en-US" dirty="0" err="1"/>
              <a:t>writeFloat</a:t>
            </a:r>
            <a:r>
              <a:rPr lang="en-US" dirty="0"/>
              <a:t>: converts float to a </a:t>
            </a:r>
            <a:r>
              <a:rPr lang="en-US" dirty="0" err="1"/>
              <a:t>int</a:t>
            </a:r>
            <a:r>
              <a:rPr lang="en-US" dirty="0"/>
              <a:t> (</a:t>
            </a:r>
            <a:r>
              <a:rPr lang="en-US" dirty="0" err="1"/>
              <a:t>floatToIntBits</a:t>
            </a:r>
            <a:r>
              <a:rPr lang="en-US" dirty="0"/>
              <a:t>) and writes the </a:t>
            </a:r>
            <a:r>
              <a:rPr lang="en-US" dirty="0" err="1"/>
              <a:t>int</a:t>
            </a:r>
            <a:r>
              <a:rPr lang="en-US" dirty="0"/>
              <a:t> to the stream</a:t>
            </a:r>
          </a:p>
          <a:p>
            <a:pPr lvl="2"/>
            <a:r>
              <a:rPr lang="en-US" dirty="0" err="1"/>
              <a:t>writeInt</a:t>
            </a:r>
            <a:r>
              <a:rPr lang="en-US" dirty="0"/>
              <a:t>: writes an integer to the stream</a:t>
            </a:r>
          </a:p>
          <a:p>
            <a:pPr lvl="2"/>
            <a:r>
              <a:rPr lang="en-US" dirty="0" err="1"/>
              <a:t>writeLong</a:t>
            </a:r>
            <a:r>
              <a:rPr lang="en-US" dirty="0"/>
              <a:t>: writes a long to the stream</a:t>
            </a:r>
          </a:p>
          <a:p>
            <a:pPr lvl="2"/>
            <a:r>
              <a:rPr lang="en-US" dirty="0" err="1"/>
              <a:t>writeShort</a:t>
            </a:r>
            <a:r>
              <a:rPr lang="en-US" dirty="0"/>
              <a:t>: writes a short </a:t>
            </a:r>
            <a:r>
              <a:rPr lang="en-US" dirty="0" err="1"/>
              <a:t>intger</a:t>
            </a:r>
            <a:r>
              <a:rPr lang="en-US" dirty="0"/>
              <a:t> to the stream</a:t>
            </a:r>
          </a:p>
          <a:p>
            <a:pPr lvl="2"/>
            <a:r>
              <a:rPr lang="en-US" dirty="0" err="1"/>
              <a:t>writeUTF</a:t>
            </a:r>
            <a:r>
              <a:rPr lang="en-US" dirty="0"/>
              <a:t>: writes a String using UTF-8 encoding to the stream</a:t>
            </a:r>
          </a:p>
          <a:p>
            <a:r>
              <a:rPr lang="en-US" dirty="0"/>
              <a:t>Once that's done, use </a:t>
            </a:r>
            <a:r>
              <a:rPr lang="en-US" dirty="0" err="1"/>
              <a:t>baos</a:t>
            </a:r>
            <a:r>
              <a:rPr lang="en-US" dirty="0"/>
              <a:t> variable to create the byte variable</a:t>
            </a:r>
          </a:p>
          <a:p>
            <a:pPr lvl="1"/>
            <a:r>
              <a:rPr lang="en-US" dirty="0"/>
              <a:t>byte[] bytes = </a:t>
            </a:r>
            <a:r>
              <a:rPr lang="en-US" dirty="0" err="1"/>
              <a:t>boas.toByteArray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401400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Filesystem</a:t>
            </a:r>
            <a:r>
              <a:rPr lang="en-US" dirty="0"/>
              <a:t> example code</a:t>
            </a:r>
          </a:p>
          <a:p>
            <a:pPr lvl="1"/>
            <a:r>
              <a:rPr lang="en-US" dirty="0"/>
              <a:t>Has two fragments</a:t>
            </a:r>
          </a:p>
          <a:p>
            <a:pPr lvl="2"/>
            <a:r>
              <a:rPr lang="en-US" dirty="0"/>
              <a:t>Each writes and reads a file in a different location</a:t>
            </a:r>
          </a:p>
          <a:p>
            <a:pPr lvl="3"/>
            <a:r>
              <a:rPr lang="en-US" dirty="0"/>
              <a:t>Local private, local public: public files in your app and the downloads directory</a:t>
            </a:r>
          </a:p>
          <a:p>
            <a:pPr lvl="2"/>
            <a:r>
              <a:rPr lang="en-US" dirty="0"/>
              <a:t>You can click the run on each of them to have run again, to see it work.</a:t>
            </a:r>
          </a:p>
          <a:p>
            <a:pPr lvl="1"/>
            <a:r>
              <a:rPr lang="en-US" dirty="0"/>
              <a:t>API 30 breaks all my code for the </a:t>
            </a:r>
            <a:r>
              <a:rPr lang="en-US" dirty="0" err="1"/>
              <a:t>sdcard</a:t>
            </a:r>
            <a:r>
              <a:rPr lang="en-US" dirty="0"/>
              <a:t>, so it has been removed</a:t>
            </a:r>
          </a:p>
          <a:p>
            <a:pPr lvl="2"/>
            <a:r>
              <a:rPr lang="en-US" dirty="0"/>
              <a:t>check the legacy directory for how to write the </a:t>
            </a:r>
            <a:r>
              <a:rPr lang="en-US" dirty="0" err="1"/>
              <a:t>sdcard</a:t>
            </a:r>
            <a:r>
              <a:rPr lang="en-US" dirty="0"/>
              <a:t> for </a:t>
            </a:r>
            <a:r>
              <a:rPr lang="en-US" dirty="0" err="1"/>
              <a:t>api</a:t>
            </a:r>
            <a:r>
              <a:rPr lang="en-US" dirty="0"/>
              <a:t> 29 and below.</a:t>
            </a:r>
          </a:p>
          <a:p>
            <a:r>
              <a:rPr lang="en-US" dirty="0" err="1"/>
              <a:t>fileSystemMediaStoreDemo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will read a list of picture files and then you can open one into an image view.  This assumes there are images on the phone.</a:t>
            </a:r>
          </a:p>
          <a:p>
            <a:r>
              <a:rPr lang="en-US" dirty="0" err="1"/>
              <a:t>FileSystemMediaStoreRecAudio</a:t>
            </a:r>
            <a:endParaRPr lang="en-US" dirty="0"/>
          </a:p>
          <a:p>
            <a:pPr lvl="1"/>
            <a:r>
              <a:rPr lang="en-US" dirty="0"/>
              <a:t>will record an audio file to the </a:t>
            </a:r>
            <a:r>
              <a:rPr lang="en-US" dirty="0" err="1"/>
              <a:t>sdcard</a:t>
            </a:r>
            <a:r>
              <a:rPr lang="en-US" dirty="0"/>
              <a:t> in the public music directory.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267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apps writing into your app directories.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happens most often when you want the "default" app to do something, like record audio/video or take a picture.  And you want the result to be in your app's directories.</a:t>
            </a:r>
          </a:p>
          <a:p>
            <a:r>
              <a:rPr lang="en-US" dirty="0"/>
              <a:t>You need to provide a "</a:t>
            </a:r>
            <a:r>
              <a:rPr lang="en-US" dirty="0" err="1"/>
              <a:t>FileProvider</a:t>
            </a:r>
            <a:r>
              <a:rPr lang="en-US" dirty="0"/>
              <a:t>" that gives authority to other app to use that space.</a:t>
            </a:r>
          </a:p>
          <a:p>
            <a:pPr lvl="1"/>
            <a:r>
              <a:rPr lang="en-US" dirty="0"/>
              <a:t>You still must launch the other app from your app.</a:t>
            </a:r>
          </a:p>
          <a:p>
            <a:pPr lvl="1"/>
            <a:r>
              <a:rPr lang="en-US" dirty="0"/>
              <a:t>You only give authority to the directories you want open, so not all of them.</a:t>
            </a:r>
          </a:p>
        </p:txBody>
      </p:sp>
    </p:spTree>
    <p:extLst>
      <p:ext uri="{BB962C8B-B14F-4D97-AF65-F5344CB8AC3E}">
        <p14:creationId xmlns:p14="http://schemas.microsoft.com/office/powerpoint/2010/main" val="4286097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Manifest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 a &lt;provider section to the &lt;application</a:t>
            </a:r>
          </a:p>
          <a:p>
            <a:pPr marL="457200" lvl="1" indent="0">
              <a:buNone/>
            </a:pPr>
            <a:r>
              <a:rPr lang="en-US" dirty="0"/>
              <a:t> &lt;provider</a:t>
            </a:r>
          </a:p>
          <a:p>
            <a:pPr marL="45720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androidx.core.content.FileProvider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android:authorities</a:t>
            </a:r>
            <a:r>
              <a:rPr lang="en-US" dirty="0"/>
              <a:t>="</a:t>
            </a:r>
            <a:r>
              <a:rPr lang="en-US" dirty="0">
                <a:solidFill>
                  <a:schemeClr val="accent1"/>
                </a:solidFill>
              </a:rPr>
              <a:t>edu.cs4730.piccaptureintent.fileprovider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android:exported</a:t>
            </a:r>
            <a:r>
              <a:rPr lang="en-US" dirty="0"/>
              <a:t>="false"</a:t>
            </a:r>
          </a:p>
          <a:p>
            <a:pPr marL="45720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android:grantUriPermissions</a:t>
            </a:r>
            <a:r>
              <a:rPr lang="en-US" dirty="0"/>
              <a:t>="true"&gt;</a:t>
            </a:r>
          </a:p>
          <a:p>
            <a:pPr marL="457200" lvl="1" indent="0">
              <a:buNone/>
            </a:pPr>
            <a:r>
              <a:rPr lang="en-US" dirty="0"/>
              <a:t>            &lt;meta-data</a:t>
            </a:r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android.support.FILE_PROVIDER_PATHS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android:resource</a:t>
            </a:r>
            <a:r>
              <a:rPr lang="en-US" dirty="0"/>
              <a:t>="@xml/</a:t>
            </a:r>
            <a:r>
              <a:rPr lang="en-US" dirty="0" err="1">
                <a:solidFill>
                  <a:srgbClr val="FF0000"/>
                </a:solidFill>
              </a:rPr>
              <a:t>file_paths</a:t>
            </a:r>
            <a:r>
              <a:rPr lang="en-US" dirty="0"/>
              <a:t>" /&gt;</a:t>
            </a:r>
          </a:p>
          <a:p>
            <a:pPr marL="457200" lvl="1" indent="0">
              <a:buNone/>
            </a:pPr>
            <a:r>
              <a:rPr lang="en-US" dirty="0"/>
              <a:t>        &lt;/provider&gt;</a:t>
            </a:r>
          </a:p>
        </p:txBody>
      </p:sp>
    </p:spTree>
    <p:extLst>
      <p:ext uri="{BB962C8B-B14F-4D97-AF65-F5344CB8AC3E}">
        <p14:creationId xmlns:p14="http://schemas.microsoft.com/office/powerpoint/2010/main" val="684548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@xml/</a:t>
            </a:r>
            <a:r>
              <a:rPr lang="en-US" dirty="0" err="1">
                <a:solidFill>
                  <a:srgbClr val="FF0000"/>
                </a:solidFill>
              </a:rPr>
              <a:t>file_paths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/res/xml/file_paths.xml file</a:t>
            </a:r>
          </a:p>
          <a:p>
            <a:pPr marL="0" indent="0">
              <a:buNone/>
            </a:pPr>
            <a:r>
              <a:rPr lang="en-US" sz="2800" dirty="0"/>
              <a:t>&lt;?xml version="1.0" encoding="utf-8"?&gt;</a:t>
            </a:r>
          </a:p>
          <a:p>
            <a:pPr marL="0" indent="0">
              <a:buNone/>
            </a:pPr>
            <a:r>
              <a:rPr lang="en-US" sz="2800" dirty="0"/>
              <a:t>&lt;paths </a:t>
            </a:r>
            <a:r>
              <a:rPr lang="en-US" sz="2800" dirty="0" err="1"/>
              <a:t>xmlns:android</a:t>
            </a:r>
            <a:r>
              <a:rPr lang="en-US" sz="2800" dirty="0"/>
              <a:t>="http://schemas.android.com/</a:t>
            </a:r>
            <a:r>
              <a:rPr lang="en-US" sz="2800" dirty="0" err="1"/>
              <a:t>apk</a:t>
            </a:r>
            <a:r>
              <a:rPr lang="en-US" sz="2800" dirty="0"/>
              <a:t>/res/android"&gt;</a:t>
            </a:r>
          </a:p>
          <a:p>
            <a:pPr marL="0" indent="0">
              <a:buNone/>
            </a:pPr>
            <a:r>
              <a:rPr lang="en-US" sz="2800" dirty="0"/>
              <a:t>    &lt;external-files-path name="Pictures" path="Pictures" /&gt;</a:t>
            </a:r>
          </a:p>
          <a:p>
            <a:pPr marL="0" indent="0">
              <a:buNone/>
            </a:pPr>
            <a:r>
              <a:rPr lang="en-US" sz="2800" dirty="0"/>
              <a:t>&lt;/paths&gt;</a:t>
            </a:r>
          </a:p>
          <a:p>
            <a:r>
              <a:rPr lang="en-US" dirty="0"/>
              <a:t> I'm only providing access to the Pictures directory in my application.  You can add more or change to others as needed.</a:t>
            </a:r>
          </a:p>
        </p:txBody>
      </p:sp>
    </p:spTree>
    <p:extLst>
      <p:ext uri="{BB962C8B-B14F-4D97-AF65-F5344CB8AC3E}">
        <p14:creationId xmlns:p14="http://schemas.microsoft.com/office/powerpoint/2010/main" val="3530782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Once you have a provider, now create an standard intent as normal, with a local file name and the provider information.</a:t>
            </a:r>
          </a:p>
          <a:p>
            <a:pPr lvl="1"/>
            <a:r>
              <a:rPr lang="en-US" dirty="0"/>
              <a:t>example to take a picture use the default camera app</a:t>
            </a:r>
          </a:p>
          <a:p>
            <a:pPr marL="457200" lvl="1" indent="0">
              <a:buNone/>
            </a:pPr>
            <a:r>
              <a:rPr lang="en-US" dirty="0"/>
              <a:t>File </a:t>
            </a:r>
            <a:r>
              <a:rPr lang="en-US" dirty="0" err="1"/>
              <a:t>storageDir</a:t>
            </a:r>
            <a:r>
              <a:rPr lang="en-US" dirty="0"/>
              <a:t> = </a:t>
            </a:r>
            <a:r>
              <a:rPr lang="en-US" dirty="0" err="1"/>
              <a:t>getExternalFilesDir</a:t>
            </a:r>
            <a:r>
              <a:rPr lang="en-US" dirty="0"/>
              <a:t>(</a:t>
            </a:r>
            <a:r>
              <a:rPr lang="en-US" dirty="0" err="1"/>
              <a:t>Environment.DIRECTORY_PICTURES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File </a:t>
            </a:r>
            <a:r>
              <a:rPr lang="en-US" dirty="0" err="1"/>
              <a:t>mediaFile</a:t>
            </a:r>
            <a:r>
              <a:rPr lang="en-US" dirty="0"/>
              <a:t> = new File(</a:t>
            </a:r>
            <a:r>
              <a:rPr lang="en-US" dirty="0" err="1"/>
              <a:t>storageDir.getPath</a:t>
            </a:r>
            <a:r>
              <a:rPr lang="en-US" dirty="0"/>
              <a:t>() + </a:t>
            </a:r>
            <a:r>
              <a:rPr lang="en-US" dirty="0" err="1"/>
              <a:t>File.separator</a:t>
            </a:r>
            <a:r>
              <a:rPr lang="en-US" dirty="0"/>
              <a:t> + "IMG_myFile.jpg");</a:t>
            </a:r>
          </a:p>
          <a:p>
            <a:pPr marL="457200" lvl="1" indent="0">
              <a:buNone/>
            </a:pPr>
            <a:r>
              <a:rPr lang="en-US" dirty="0"/>
              <a:t>Uri </a:t>
            </a:r>
            <a:r>
              <a:rPr lang="en-US" dirty="0" err="1"/>
              <a:t>photoURI</a:t>
            </a:r>
            <a:r>
              <a:rPr lang="en-US" dirty="0"/>
              <a:t> = </a:t>
            </a:r>
            <a:r>
              <a:rPr lang="en-US" dirty="0" err="1"/>
              <a:t>FileProvider.getUriForFile</a:t>
            </a:r>
            <a:r>
              <a:rPr lang="en-US" dirty="0"/>
              <a:t>(</a:t>
            </a:r>
            <a:r>
              <a:rPr lang="en-US" dirty="0" err="1"/>
              <a:t>getApplicationContext</a:t>
            </a:r>
            <a:r>
              <a:rPr lang="en-US" dirty="0"/>
              <a:t>(),</a:t>
            </a:r>
          </a:p>
          <a:p>
            <a:pPr marL="457200" lvl="1" indent="0">
              <a:buNone/>
            </a:pPr>
            <a:r>
              <a:rPr lang="en-US" dirty="0"/>
              <a:t>                    "</a:t>
            </a:r>
            <a:r>
              <a:rPr lang="en-US" dirty="0">
                <a:solidFill>
                  <a:schemeClr val="accent1"/>
                </a:solidFill>
              </a:rPr>
              <a:t>edu.cs4730.piccaptureintent.fileprovider</a:t>
            </a:r>
            <a:r>
              <a:rPr lang="en-US" dirty="0"/>
              <a:t>", </a:t>
            </a:r>
            <a:r>
              <a:rPr lang="en-US" dirty="0" err="1"/>
              <a:t>mediaFile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Intent </a:t>
            </a:r>
            <a:r>
              <a:rPr lang="en-US" dirty="0" err="1"/>
              <a:t>intent</a:t>
            </a:r>
            <a:r>
              <a:rPr lang="en-US" dirty="0"/>
              <a:t> = new Intent(</a:t>
            </a:r>
            <a:r>
              <a:rPr lang="en-US" dirty="0" err="1"/>
              <a:t>MediaStore.ACTION_IMAGE_CAPTURE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intent.putExtra</a:t>
            </a:r>
            <a:r>
              <a:rPr lang="en-US" dirty="0"/>
              <a:t>(</a:t>
            </a:r>
            <a:r>
              <a:rPr lang="en-US" dirty="0" err="1"/>
              <a:t>MediaStore.EXTRA_OUTPUT</a:t>
            </a:r>
            <a:r>
              <a:rPr lang="en-US" dirty="0"/>
              <a:t>, </a:t>
            </a:r>
            <a:r>
              <a:rPr lang="en-US" dirty="0" err="1"/>
              <a:t>photoURI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 err="1"/>
              <a:t>ActivityResultlocal.launch</a:t>
            </a:r>
            <a:r>
              <a:rPr lang="en-US" dirty="0"/>
              <a:t>(intent);</a:t>
            </a:r>
          </a:p>
        </p:txBody>
      </p:sp>
    </p:spTree>
    <p:extLst>
      <p:ext uri="{BB962C8B-B14F-4D97-AF65-F5344CB8AC3E}">
        <p14:creationId xmlns:p14="http://schemas.microsoft.com/office/powerpoint/2010/main" val="358373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the </a:t>
            </a:r>
            <a:r>
              <a:rPr lang="en-US" dirty="0" err="1"/>
              <a:t>PicCaptureIntent</a:t>
            </a:r>
            <a:r>
              <a:rPr lang="en-US" dirty="0"/>
              <a:t> example in the </a:t>
            </a:r>
            <a:r>
              <a:rPr lang="en-US" dirty="0" err="1"/>
              <a:t>AudioVideo</a:t>
            </a:r>
            <a:r>
              <a:rPr lang="en-US" dirty="0"/>
              <a:t> repo.</a:t>
            </a:r>
          </a:p>
        </p:txBody>
      </p:sp>
    </p:spTree>
    <p:extLst>
      <p:ext uri="{BB962C8B-B14F-4D97-AF65-F5344CB8AC3E}">
        <p14:creationId xmlns:p14="http://schemas.microsoft.com/office/powerpoint/2010/main" val="1911506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DataInputStream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When reading back the data:</a:t>
            </a:r>
          </a:p>
          <a:p>
            <a:pPr lvl="1"/>
            <a:r>
              <a:rPr lang="en-US" dirty="0" err="1"/>
              <a:t>byteArrayInputStream</a:t>
            </a:r>
            <a:r>
              <a:rPr lang="en-US" dirty="0"/>
              <a:t> </a:t>
            </a:r>
            <a:r>
              <a:rPr lang="en-US" dirty="0" err="1"/>
              <a:t>bais</a:t>
            </a:r>
            <a:r>
              <a:rPr lang="en-US" dirty="0"/>
              <a:t> = new </a:t>
            </a:r>
            <a:r>
              <a:rPr lang="en-US" dirty="0" err="1"/>
              <a:t>ByteArrayInputStream</a:t>
            </a:r>
            <a:r>
              <a:rPr lang="en-US" dirty="0"/>
              <a:t>(bytes);  </a:t>
            </a:r>
          </a:p>
          <a:p>
            <a:pPr lvl="1"/>
            <a:r>
              <a:rPr lang="en-US" dirty="0" err="1"/>
              <a:t>DataInputStream</a:t>
            </a:r>
            <a:r>
              <a:rPr lang="en-US" dirty="0"/>
              <a:t> dis = new </a:t>
            </a:r>
            <a:r>
              <a:rPr lang="en-US" dirty="0" err="1"/>
              <a:t>DataINputStream</a:t>
            </a:r>
            <a:r>
              <a:rPr lang="en-US" dirty="0"/>
              <a:t>(</a:t>
            </a:r>
            <a:r>
              <a:rPr lang="en-US" dirty="0" err="1"/>
              <a:t>bais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Now read it back the same way it written, using:</a:t>
            </a:r>
          </a:p>
          <a:p>
            <a:pPr lvl="2"/>
            <a:r>
              <a:rPr lang="en-US" dirty="0"/>
              <a:t>read: Reads an array of bytes from the stream</a:t>
            </a:r>
          </a:p>
          <a:p>
            <a:pPr lvl="2"/>
            <a:r>
              <a:rPr lang="en-US" dirty="0" err="1"/>
              <a:t>readBoolean</a:t>
            </a:r>
            <a:r>
              <a:rPr lang="en-US" dirty="0"/>
              <a:t>: Reads a </a:t>
            </a:r>
            <a:r>
              <a:rPr lang="en-US" dirty="0" err="1"/>
              <a:t>boolean</a:t>
            </a:r>
            <a:r>
              <a:rPr lang="en-US" dirty="0"/>
              <a:t> from the stream</a:t>
            </a:r>
          </a:p>
          <a:p>
            <a:pPr lvl="2"/>
            <a:r>
              <a:rPr lang="en-US" dirty="0" err="1"/>
              <a:t>readByte</a:t>
            </a:r>
            <a:r>
              <a:rPr lang="en-US" dirty="0"/>
              <a:t>: Reads a single byte from the stream</a:t>
            </a:r>
          </a:p>
          <a:p>
            <a:pPr lvl="2"/>
            <a:r>
              <a:rPr lang="en-US" dirty="0" err="1"/>
              <a:t>readChar</a:t>
            </a:r>
            <a:r>
              <a:rPr lang="en-US" dirty="0"/>
              <a:t>: Reads a character from the stream</a:t>
            </a:r>
          </a:p>
          <a:p>
            <a:pPr lvl="2"/>
            <a:r>
              <a:rPr lang="en-US" dirty="0" err="1"/>
              <a:t>readDouble</a:t>
            </a:r>
            <a:r>
              <a:rPr lang="en-US" dirty="0"/>
              <a:t>: Reads a long from the stream and converts it to a double</a:t>
            </a:r>
          </a:p>
          <a:p>
            <a:pPr lvl="2"/>
            <a:r>
              <a:rPr lang="en-US" dirty="0" err="1"/>
              <a:t>readFloat</a:t>
            </a:r>
            <a:r>
              <a:rPr lang="en-US" dirty="0"/>
              <a:t>: reads an </a:t>
            </a:r>
            <a:r>
              <a:rPr lang="en-US" dirty="0" err="1"/>
              <a:t>int</a:t>
            </a:r>
            <a:r>
              <a:rPr lang="en-US" dirty="0"/>
              <a:t> from the stream and converts it to a float</a:t>
            </a:r>
          </a:p>
          <a:p>
            <a:pPr lvl="2"/>
            <a:r>
              <a:rPr lang="en-US" dirty="0" err="1"/>
              <a:t>readInt</a:t>
            </a:r>
            <a:r>
              <a:rPr lang="en-US" dirty="0"/>
              <a:t>: reads an integer from the stream</a:t>
            </a:r>
          </a:p>
          <a:p>
            <a:pPr lvl="2"/>
            <a:r>
              <a:rPr lang="en-US" dirty="0" err="1"/>
              <a:t>readLong</a:t>
            </a:r>
            <a:r>
              <a:rPr lang="en-US" dirty="0"/>
              <a:t>: reads long integer from the stream</a:t>
            </a:r>
          </a:p>
          <a:p>
            <a:pPr lvl="2"/>
            <a:r>
              <a:rPr lang="en-US" dirty="0" err="1"/>
              <a:t>readShort</a:t>
            </a:r>
            <a:r>
              <a:rPr lang="en-US" dirty="0"/>
              <a:t>: read a short integer from the stream</a:t>
            </a:r>
          </a:p>
          <a:p>
            <a:pPr lvl="2"/>
            <a:r>
              <a:rPr lang="en-US" dirty="0" err="1"/>
              <a:t>readUTF</a:t>
            </a:r>
            <a:r>
              <a:rPr lang="en-US" dirty="0"/>
              <a:t>: reads a string in UTF-8 </a:t>
            </a:r>
            <a:r>
              <a:rPr lang="en-US" dirty="0" err="1"/>
              <a:t>enconding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533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other 2 streams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input is a little harder, since it’s </a:t>
            </a:r>
            <a:r>
              <a:rPr lang="en-US" dirty="0" err="1"/>
              <a:t>InputStream</a:t>
            </a:r>
            <a:r>
              <a:rPr lang="en-US" dirty="0"/>
              <a:t> read() returns one character at a time and it's an integer value</a:t>
            </a:r>
          </a:p>
          <a:p>
            <a:pPr>
              <a:buNone/>
            </a:pPr>
            <a:r>
              <a:rPr lang="en-US" dirty="0" err="1"/>
              <a:t>FileInputStream</a:t>
            </a:r>
            <a:r>
              <a:rPr lang="en-US" dirty="0"/>
              <a:t> f = new </a:t>
            </a:r>
            <a:r>
              <a:rPr lang="en-US" dirty="0" err="1"/>
              <a:t>FileInputStream</a:t>
            </a:r>
            <a:r>
              <a:rPr lang="en-US" dirty="0"/>
              <a:t>(file);</a:t>
            </a:r>
          </a:p>
          <a:p>
            <a:pPr>
              <a:buNone/>
            </a:pPr>
            <a:r>
              <a:rPr lang="en-US" dirty="0" err="1"/>
              <a:t>DataInputStream</a:t>
            </a:r>
            <a:r>
              <a:rPr lang="en-US" dirty="0"/>
              <a:t> in = new </a:t>
            </a:r>
            <a:r>
              <a:rPr lang="en-US" dirty="0" err="1"/>
              <a:t>DataInputStream</a:t>
            </a:r>
            <a:r>
              <a:rPr lang="en-US" dirty="0"/>
              <a:t>(new </a:t>
            </a:r>
            <a:r>
              <a:rPr lang="en-US" dirty="0" err="1"/>
              <a:t>BufferedInputStream</a:t>
            </a:r>
            <a:r>
              <a:rPr lang="en-US" dirty="0"/>
              <a:t>(f));</a:t>
            </a:r>
          </a:p>
          <a:p>
            <a:pPr>
              <a:buNone/>
            </a:pPr>
            <a:r>
              <a:rPr lang="en-US" dirty="0"/>
              <a:t>t = "";</a:t>
            </a:r>
          </a:p>
          <a:p>
            <a:pPr>
              <a:buNone/>
            </a:pPr>
            <a:r>
              <a:rPr lang="en-US" dirty="0"/>
              <a:t>//now read in the text file, one character at a time.</a:t>
            </a:r>
          </a:p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in.read</a:t>
            </a:r>
            <a:r>
              <a:rPr lang="en-US" dirty="0"/>
              <a:t>();</a:t>
            </a:r>
          </a:p>
          <a:p>
            <a:pPr>
              <a:buNone/>
            </a:pPr>
            <a:r>
              <a:rPr lang="en-US" dirty="0"/>
              <a:t>while (</a:t>
            </a:r>
            <a:r>
              <a:rPr lang="en-US" dirty="0" err="1"/>
              <a:t>i</a:t>
            </a:r>
            <a:r>
              <a:rPr lang="en-US" dirty="0"/>
              <a:t> !=-1) {  //To stop at end of line  use (</a:t>
            </a:r>
            <a:r>
              <a:rPr lang="en-US" dirty="0" err="1"/>
              <a:t>i</a:t>
            </a:r>
            <a:r>
              <a:rPr lang="en-US" dirty="0"/>
              <a:t> !=-1 &amp;&amp; (char) </a:t>
            </a:r>
            <a:r>
              <a:rPr lang="en-US" dirty="0" err="1"/>
              <a:t>i</a:t>
            </a:r>
            <a:r>
              <a:rPr lang="en-US" dirty="0"/>
              <a:t> != '\n')</a:t>
            </a:r>
          </a:p>
          <a:p>
            <a:pPr>
              <a:buNone/>
            </a:pPr>
            <a:r>
              <a:rPr lang="en-US" dirty="0"/>
              <a:t>	t += (char)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in.read</a:t>
            </a:r>
            <a:r>
              <a:rPr lang="en-US" dirty="0"/>
              <a:t>();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r>
              <a:rPr lang="en-US" dirty="0" err="1"/>
              <a:t>fc.close</a:t>
            </a:r>
            <a:r>
              <a:rPr lang="en-US" dirty="0"/>
              <a:t>();</a:t>
            </a:r>
          </a:p>
          <a:p>
            <a:pPr>
              <a:buNone/>
            </a:pPr>
            <a:r>
              <a:rPr lang="en-US" dirty="0" err="1"/>
              <a:t>Log.d</a:t>
            </a:r>
            <a:r>
              <a:rPr lang="en-US" dirty="0"/>
              <a:t>(TAG, "read from file: "+t);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other 2 streams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these can make things simpler.</a:t>
            </a:r>
          </a:p>
          <a:p>
            <a:r>
              <a:rPr lang="en-US" dirty="0"/>
              <a:t>But</a:t>
            </a:r>
          </a:p>
          <a:p>
            <a:pPr lvl="1"/>
            <a:r>
              <a:rPr lang="en-US" dirty="0"/>
              <a:t>Now you have split up the strings</a:t>
            </a:r>
          </a:p>
          <a:p>
            <a:pPr lvl="2"/>
            <a:r>
              <a:rPr lang="en-US" dirty="0"/>
              <a:t>String </a:t>
            </a:r>
            <a:r>
              <a:rPr lang="en-US" dirty="0" err="1"/>
              <a:t>tokenizers</a:t>
            </a:r>
            <a:r>
              <a:rPr lang="en-US" dirty="0"/>
              <a:t> covered at the end of this lecture.</a:t>
            </a:r>
          </a:p>
          <a:p>
            <a:pPr lvl="1"/>
            <a:r>
              <a:rPr lang="en-US" dirty="0"/>
              <a:t>Convert numbers to the correct type.</a:t>
            </a:r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Now you can read text files created on most machines and write files that can be read by most computers as well.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PrintStream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may also find the </a:t>
            </a:r>
            <a:r>
              <a:rPr lang="en-US" dirty="0" err="1"/>
              <a:t>printStream</a:t>
            </a:r>
            <a:r>
              <a:rPr lang="en-US" dirty="0"/>
              <a:t> useful as well for output.</a:t>
            </a:r>
          </a:p>
          <a:p>
            <a:pPr lvl="1"/>
            <a:r>
              <a:rPr lang="en-US" dirty="0"/>
              <a:t>one doesn't throw exceptions, sets a status flag</a:t>
            </a:r>
          </a:p>
          <a:p>
            <a:pPr lvl="1"/>
            <a:r>
              <a:rPr lang="en-US" dirty="0"/>
              <a:t>Uses print and </a:t>
            </a:r>
            <a:r>
              <a:rPr lang="en-US" dirty="0" err="1"/>
              <a:t>println</a:t>
            </a:r>
            <a:endParaRPr lang="en-US" dirty="0"/>
          </a:p>
          <a:p>
            <a:pPr lvl="1"/>
            <a:r>
              <a:rPr lang="en-US" dirty="0"/>
              <a:t>Example</a:t>
            </a:r>
          </a:p>
          <a:p>
            <a:pPr>
              <a:buNone/>
            </a:pPr>
            <a:r>
              <a:rPr lang="en-US" dirty="0"/>
              <a:t> String t = "Hi There";  </a:t>
            </a:r>
            <a:r>
              <a:rPr lang="en-US" dirty="0" err="1"/>
              <a:t>int</a:t>
            </a:r>
            <a:r>
              <a:rPr lang="en-US" dirty="0"/>
              <a:t> x = 12;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PrintStream</a:t>
            </a:r>
            <a:r>
              <a:rPr lang="en-US" dirty="0"/>
              <a:t> out = new </a:t>
            </a:r>
            <a:r>
              <a:rPr lang="en-US" dirty="0" err="1"/>
              <a:t>PrintStream</a:t>
            </a:r>
            <a:r>
              <a:rPr lang="en-US" dirty="0"/>
              <a:t>(</a:t>
            </a:r>
            <a:r>
              <a:rPr lang="en-US" dirty="0" err="1"/>
              <a:t>fc.openOutputStream</a:t>
            </a:r>
            <a:r>
              <a:rPr lang="en-US" dirty="0"/>
              <a:t>());</a:t>
            </a:r>
          </a:p>
          <a:p>
            <a:pPr>
              <a:buNone/>
            </a:pPr>
            <a:r>
              <a:rPr lang="en-US" dirty="0" err="1"/>
              <a:t>out.println</a:t>
            </a:r>
            <a:r>
              <a:rPr lang="en-US" dirty="0"/>
              <a:t>(t);</a:t>
            </a:r>
          </a:p>
          <a:p>
            <a:pPr>
              <a:buNone/>
            </a:pPr>
            <a:r>
              <a:rPr lang="en-US" dirty="0" err="1"/>
              <a:t>out.print</a:t>
            </a:r>
            <a:r>
              <a:rPr lang="en-US" dirty="0"/>
              <a:t>(x); </a:t>
            </a:r>
            <a:r>
              <a:rPr lang="en-US" dirty="0" err="1"/>
              <a:t>out.print</a:t>
            </a:r>
            <a:r>
              <a:rPr lang="en-US" dirty="0"/>
              <a:t>(" "); </a:t>
            </a:r>
            <a:r>
              <a:rPr lang="en-US" dirty="0" err="1"/>
              <a:t>out.println</a:t>
            </a:r>
            <a:r>
              <a:rPr lang="en-US"/>
              <a:t>(x);</a:t>
            </a:r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3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Android and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Android has three different methods for data storage.</a:t>
            </a:r>
          </a:p>
          <a:p>
            <a:pPr lvl="1"/>
            <a:r>
              <a:rPr lang="en-US" dirty="0"/>
              <a:t>Private but stored in the application private area </a:t>
            </a:r>
          </a:p>
          <a:p>
            <a:pPr lvl="1"/>
            <a:r>
              <a:rPr lang="en-US" dirty="0"/>
              <a:t>Public but stored in the application area on the </a:t>
            </a:r>
            <a:r>
              <a:rPr lang="en-US" dirty="0" err="1"/>
              <a:t>SDcard</a:t>
            </a:r>
            <a:r>
              <a:rPr lang="en-US" dirty="0"/>
              <a:t> (or internal area)</a:t>
            </a:r>
          </a:p>
          <a:p>
            <a:pPr lvl="2"/>
            <a:r>
              <a:rPr lang="en-US" dirty="0"/>
              <a:t>For both of the above, when you uninstall the app, the data is already deleted (assuming </a:t>
            </a:r>
            <a:r>
              <a:rPr lang="en-US" dirty="0" err="1"/>
              <a:t>SDcard</a:t>
            </a:r>
            <a:r>
              <a:rPr lang="en-US" dirty="0"/>
              <a:t> is also installed).</a:t>
            </a:r>
          </a:p>
          <a:p>
            <a:pPr lvl="1"/>
            <a:r>
              <a:rPr lang="en-US" dirty="0"/>
              <a:t>Public stored in the public file system, normally on the </a:t>
            </a:r>
            <a:r>
              <a:rPr lang="en-US" dirty="0" err="1"/>
              <a:t>SDcard</a:t>
            </a:r>
            <a:r>
              <a:rPr lang="en-US" dirty="0"/>
              <a:t> (but maybe internal area if </a:t>
            </a:r>
            <a:r>
              <a:rPr lang="en-US" dirty="0" err="1"/>
              <a:t>SDcard</a:t>
            </a:r>
            <a:r>
              <a:rPr lang="en-US" dirty="0"/>
              <a:t> doesn’t exist)</a:t>
            </a:r>
          </a:p>
          <a:p>
            <a:pPr lvl="2"/>
            <a:r>
              <a:rPr lang="en-US" dirty="0"/>
              <a:t>as of android 11, most of this needs permissions, and must use the </a:t>
            </a:r>
            <a:r>
              <a:rPr lang="en-US" dirty="0" err="1"/>
              <a:t>MediaStore</a:t>
            </a:r>
            <a:r>
              <a:rPr lang="en-US" dirty="0"/>
              <a:t> methods now.  which is what I will cover.</a:t>
            </a:r>
          </a:p>
          <a:p>
            <a:pPr lvl="3"/>
            <a:r>
              <a:rPr lang="en-US" dirty="0"/>
              <a:t>except the download directory, which is still open to use and no permissions required starting in API 29.</a:t>
            </a:r>
          </a:p>
          <a:p>
            <a:r>
              <a:rPr lang="en-US" dirty="0"/>
              <a:t>We can also read files from the </a:t>
            </a:r>
            <a:r>
              <a:rPr lang="en-US" dirty="0" err="1"/>
              <a:t>apk</a:t>
            </a:r>
            <a:r>
              <a:rPr lang="en-US" dirty="0"/>
              <a:t> as well.</a:t>
            </a:r>
          </a:p>
          <a:p>
            <a:pPr lvl="1"/>
            <a:r>
              <a:rPr lang="en-US" dirty="0"/>
              <a:t>Note, you can’t write to the </a:t>
            </a:r>
            <a:r>
              <a:rPr lang="en-US" dirty="0" err="1"/>
              <a:t>apk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9156</TotalTime>
  <Words>3363</Words>
  <Application>Microsoft Office PowerPoint</Application>
  <PresentationFormat>Widescreen</PresentationFormat>
  <Paragraphs>315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Tahoma</vt:lpstr>
      <vt:lpstr>Office Theme</vt:lpstr>
      <vt:lpstr>Cosc 5/4730</vt:lpstr>
      <vt:lpstr>Note about Streams.</vt:lpstr>
      <vt:lpstr>DataOutputStream</vt:lpstr>
      <vt:lpstr>DataInputStream</vt:lpstr>
      <vt:lpstr>The other 2 streams (2)</vt:lpstr>
      <vt:lpstr>The other 2 streams (2)</vt:lpstr>
      <vt:lpstr>PrintStream</vt:lpstr>
      <vt:lpstr>FileSystem</vt:lpstr>
      <vt:lpstr>Android and data Storage</vt:lpstr>
      <vt:lpstr>Internal vs External storage</vt:lpstr>
      <vt:lpstr>Internal Storage</vt:lpstr>
      <vt:lpstr>Internal Storage (2)</vt:lpstr>
      <vt:lpstr>Internal Example</vt:lpstr>
      <vt:lpstr>Files in the apk</vt:lpstr>
      <vt:lpstr>Internal and External public files</vt:lpstr>
      <vt:lpstr>External files</vt:lpstr>
      <vt:lpstr>External Files (2)</vt:lpstr>
      <vt:lpstr>Environment. directories</vt:lpstr>
      <vt:lpstr>External Files (in app directory)</vt:lpstr>
      <vt:lpstr>External Files (in app directory)</vt:lpstr>
      <vt:lpstr>external files ("sdcard")</vt:lpstr>
      <vt:lpstr>BufferedWriter /Reader stream.</vt:lpstr>
      <vt:lpstr>Mediastore and the sdcard.</vt:lpstr>
      <vt:lpstr>Query the content provider</vt:lpstr>
      <vt:lpstr>code to work on the cursor</vt:lpstr>
      <vt:lpstr>open the file.</vt:lpstr>
      <vt:lpstr>Create a new file </vt:lpstr>
      <vt:lpstr>PowerPoint Presentation</vt:lpstr>
      <vt:lpstr>Breaking up strings.</vt:lpstr>
      <vt:lpstr>Example code</vt:lpstr>
      <vt:lpstr>Other apps writing into your app directories.</vt:lpstr>
      <vt:lpstr>Manifest file.</vt:lpstr>
      <vt:lpstr>@xml/file_paths</vt:lpstr>
      <vt:lpstr>Using it.</vt:lpstr>
      <vt:lpstr>Example.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4755</dc:title>
  <dc:creator>James S. Ward</dc:creator>
  <cp:lastModifiedBy>Jim Ward</cp:lastModifiedBy>
  <cp:revision>118</cp:revision>
  <dcterms:created xsi:type="dcterms:W3CDTF">2006-08-16T00:00:00Z</dcterms:created>
  <dcterms:modified xsi:type="dcterms:W3CDTF">2024-09-16T21:07:15Z</dcterms:modified>
</cp:coreProperties>
</file>