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9" r:id="rId4"/>
    <p:sldId id="275" r:id="rId5"/>
    <p:sldId id="276" r:id="rId6"/>
    <p:sldId id="277" r:id="rId7"/>
    <p:sldId id="278" r:id="rId8"/>
    <p:sldId id="279" r:id="rId9"/>
    <p:sldId id="280" r:id="rId10"/>
    <p:sldId id="291" r:id="rId11"/>
    <p:sldId id="282" r:id="rId12"/>
    <p:sldId id="283" r:id="rId13"/>
    <p:sldId id="285" r:id="rId14"/>
    <p:sldId id="281" r:id="rId15"/>
    <p:sldId id="284" r:id="rId16"/>
    <p:sldId id="286" r:id="rId17"/>
    <p:sldId id="259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850E8-5C87-4D09-B816-B25462AA50C2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6A1A-37C9-493E-B77E-10FC508E1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7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GPS/Location</a:t>
            </a:r>
          </a:p>
          <a:p>
            <a:r>
              <a:rPr lang="en-US" dirty="0" err="1"/>
              <a:t>android.location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05000" y="1295400"/>
          <a:ext cx="8229600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Accessor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Horizontal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NO_REQUIREMENT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setHorizontalAccuracy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getHorizontalAccuracy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Vertical accuracy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NO_REQUIREMENT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setVerticalAccuray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getVerticalAccuracy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response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Milliseconds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NO_REQUIREMENT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setPreferredResponseTime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getPreferredResponseTime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 consumption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NO_REQUIREMENT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setPreferredPowerConsumption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getPreferredPowerConsumption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 allowed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true (allowed to cost)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setCostAllowed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isAllowedToCost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Speed and course 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false (not required)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setSpeedAndCourseRequired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getSpeedAndCourseRequired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Altitude 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false (not required)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setAltitudeRequired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getAltitudeRequired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false (not required)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setAddressInfoRequired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getAddressInfoRequired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400" y="6248401"/>
            <a:ext cx="871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Note: NO_REQUIREMENT, POWER_USAGE_LOW, POWER_USAGE_MEDIUM, POWER_USAGE_HIGH are field constants</a:t>
            </a:r>
          </a:p>
        </p:txBody>
      </p:sp>
    </p:spTree>
    <p:extLst>
      <p:ext uri="{BB962C8B-B14F-4D97-AF65-F5344CB8AC3E}">
        <p14:creationId xmlns:p14="http://schemas.microsoft.com/office/powerpoint/2010/main" val="398455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Has a standard set of getters you would expect</a:t>
            </a:r>
          </a:p>
          <a:p>
            <a:pPr lvl="1"/>
            <a:r>
              <a:rPr lang="en-US" dirty="0"/>
              <a:t>double </a:t>
            </a:r>
            <a:r>
              <a:rPr lang="en-US" dirty="0" err="1"/>
              <a:t>getLatitude</a:t>
            </a:r>
            <a:r>
              <a:rPr lang="en-US" dirty="0"/>
              <a:t>(), double </a:t>
            </a:r>
            <a:r>
              <a:rPr lang="en-US" dirty="0" err="1"/>
              <a:t>getLongitude</a:t>
            </a:r>
            <a:r>
              <a:rPr lang="en-US" dirty="0"/>
              <a:t>(), float </a:t>
            </a:r>
            <a:r>
              <a:rPr lang="en-US" dirty="0" err="1"/>
              <a:t>getSpeed</a:t>
            </a:r>
            <a:r>
              <a:rPr lang="en-US" dirty="0"/>
              <a:t>(), double </a:t>
            </a:r>
            <a:r>
              <a:rPr lang="en-US" dirty="0" err="1"/>
              <a:t>getAltitude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long </a:t>
            </a:r>
            <a:r>
              <a:rPr lang="en-US" dirty="0" err="1"/>
              <a:t>getTime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Returns the UTC time of this fix, in milliseconds since January 1, 1970.</a:t>
            </a:r>
          </a:p>
          <a:p>
            <a:pPr lvl="1"/>
            <a:r>
              <a:rPr lang="en-US" dirty="0"/>
              <a:t>float </a:t>
            </a:r>
            <a:r>
              <a:rPr lang="en-US" dirty="0" err="1"/>
              <a:t>getAccuracy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Returns the accuracy of the fix in meters.</a:t>
            </a:r>
          </a:p>
          <a:p>
            <a:pPr lvl="1"/>
            <a:r>
              <a:rPr lang="en-US" dirty="0"/>
              <a:t>float </a:t>
            </a:r>
            <a:r>
              <a:rPr lang="en-US" dirty="0" err="1"/>
              <a:t>getBearing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Returns the direction of travel in degrees East of true North.</a:t>
            </a:r>
          </a:p>
          <a:p>
            <a:pPr lvl="1"/>
            <a:r>
              <a:rPr lang="en-US" dirty="0"/>
              <a:t>Returns true if has X</a:t>
            </a:r>
          </a:p>
          <a:p>
            <a:pPr lvl="2"/>
            <a:r>
              <a:rPr lang="en-US" dirty="0" err="1"/>
              <a:t>hasAltitude</a:t>
            </a:r>
            <a:r>
              <a:rPr lang="en-US" dirty="0"/>
              <a:t>(), </a:t>
            </a:r>
            <a:r>
              <a:rPr lang="en-US" dirty="0" err="1"/>
              <a:t>hasBearing</a:t>
            </a:r>
            <a:r>
              <a:rPr lang="en-US" dirty="0"/>
              <a:t>(), </a:t>
            </a:r>
            <a:r>
              <a:rPr lang="en-US" dirty="0" err="1"/>
              <a:t>hasSpeed</a:t>
            </a:r>
            <a:r>
              <a:rPr lang="en-US" dirty="0"/>
              <a:t>(), </a:t>
            </a:r>
            <a:r>
              <a:rPr lang="en-US" dirty="0" err="1"/>
              <a:t>hasAccuracy</a:t>
            </a:r>
            <a:r>
              <a:rPr lang="en-US" dirty="0"/>
              <a:t>()</a:t>
            </a:r>
          </a:p>
          <a:p>
            <a:endParaRPr lang="e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float </a:t>
            </a:r>
            <a:r>
              <a:rPr lang="en-US" dirty="0" err="1"/>
              <a:t>bearingTo</a:t>
            </a:r>
            <a:r>
              <a:rPr lang="en-US" dirty="0"/>
              <a:t>(Location </a:t>
            </a:r>
            <a:r>
              <a:rPr lang="en-US" dirty="0" err="1"/>
              <a:t>dest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Returns the approximate initial bearing in degrees East of true North when traveling along the shortest path between this location and the given location.</a:t>
            </a:r>
          </a:p>
          <a:p>
            <a:r>
              <a:rPr lang="en-US" dirty="0"/>
              <a:t>static void </a:t>
            </a:r>
            <a:r>
              <a:rPr lang="en-US" dirty="0" err="1"/>
              <a:t>distanceBetween</a:t>
            </a:r>
            <a:r>
              <a:rPr lang="en-US" dirty="0"/>
              <a:t>(double </a:t>
            </a:r>
            <a:r>
              <a:rPr lang="en-US" dirty="0" err="1"/>
              <a:t>startLatitude</a:t>
            </a:r>
            <a:r>
              <a:rPr lang="en-US" dirty="0"/>
              <a:t>, double </a:t>
            </a:r>
            <a:r>
              <a:rPr lang="en-US" dirty="0" err="1"/>
              <a:t>startLongitude</a:t>
            </a:r>
            <a:r>
              <a:rPr lang="en-US" dirty="0"/>
              <a:t>, double </a:t>
            </a:r>
            <a:r>
              <a:rPr lang="en-US" dirty="0" err="1"/>
              <a:t>endLatitude</a:t>
            </a:r>
            <a:r>
              <a:rPr lang="en-US" dirty="0"/>
              <a:t>, double </a:t>
            </a:r>
            <a:r>
              <a:rPr lang="en-US" dirty="0" err="1"/>
              <a:t>endLongitude</a:t>
            </a:r>
            <a:r>
              <a:rPr lang="en-US" dirty="0"/>
              <a:t>, float[] results)</a:t>
            </a:r>
          </a:p>
          <a:p>
            <a:pPr lvl="1"/>
            <a:r>
              <a:rPr lang="en-US" dirty="0"/>
              <a:t>Computes the approximate distance in meters between two locations, and optionally the initial and final bearings of the shortest path between them.</a:t>
            </a:r>
          </a:p>
          <a:p>
            <a:r>
              <a:rPr lang="en-US" dirty="0"/>
              <a:t>float </a:t>
            </a:r>
            <a:r>
              <a:rPr lang="en-US" dirty="0" err="1"/>
              <a:t>distanceTo</a:t>
            </a:r>
            <a:r>
              <a:rPr lang="en-US" dirty="0"/>
              <a:t>(Location </a:t>
            </a:r>
            <a:r>
              <a:rPr lang="en-US" dirty="0" err="1"/>
              <a:t>dest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Returns the approximate distance in meters between this location and the given location.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get a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err="1"/>
              <a:t>LocationManager</a:t>
            </a:r>
            <a:r>
              <a:rPr lang="en-US" sz="2000" dirty="0"/>
              <a:t> </a:t>
            </a:r>
            <a:r>
              <a:rPr lang="en-US" sz="2000" dirty="0" err="1"/>
              <a:t>myL</a:t>
            </a:r>
            <a:r>
              <a:rPr lang="en-US" sz="2000" dirty="0"/>
              <a:t> = (</a:t>
            </a:r>
            <a:r>
              <a:rPr lang="en-US" sz="2000" dirty="0" err="1"/>
              <a:t>LocationManager</a:t>
            </a:r>
            <a:r>
              <a:rPr lang="en-US" sz="2000" dirty="0"/>
              <a:t>) </a:t>
            </a:r>
            <a:r>
              <a:rPr lang="en-US" sz="2000" dirty="0" err="1"/>
              <a:t>getBaseContext</a:t>
            </a:r>
            <a:r>
              <a:rPr lang="en-US" sz="2000" dirty="0"/>
              <a:t>().</a:t>
            </a:r>
            <a:r>
              <a:rPr lang="en-US" sz="2000" dirty="0" err="1"/>
              <a:t>getSystemService</a:t>
            </a:r>
            <a:r>
              <a:rPr lang="en-US" sz="2000" dirty="0"/>
              <a:t>(</a:t>
            </a:r>
            <a:r>
              <a:rPr lang="en-US" sz="2000" dirty="0" err="1"/>
              <a:t>Context.</a:t>
            </a:r>
            <a:r>
              <a:rPr lang="en-US" sz="2000" i="1" dirty="0" err="1"/>
              <a:t>LOCATION_SERVICE</a:t>
            </a:r>
            <a:r>
              <a:rPr lang="en-US" sz="2000" i="1" dirty="0"/>
              <a:t>);</a:t>
            </a:r>
          </a:p>
          <a:p>
            <a:pPr>
              <a:buNone/>
            </a:pPr>
            <a:r>
              <a:rPr lang="en-US" sz="2000" dirty="0"/>
              <a:t>//or use (</a:t>
            </a:r>
            <a:r>
              <a:rPr lang="en-US" sz="2000" dirty="0" err="1"/>
              <a:t>LocationManager</a:t>
            </a:r>
            <a:r>
              <a:rPr lang="en-US" sz="2000" dirty="0"/>
              <a:t>) </a:t>
            </a:r>
            <a:r>
              <a:rPr lang="en-US" sz="2000" dirty="0" err="1"/>
              <a:t>getContext</a:t>
            </a:r>
            <a:r>
              <a:rPr lang="en-US" sz="2000" dirty="0"/>
              <a:t>().</a:t>
            </a:r>
            <a:r>
              <a:rPr lang="en-US" sz="2000" dirty="0" err="1"/>
              <a:t>getSystemService</a:t>
            </a:r>
            <a:r>
              <a:rPr lang="en-US" sz="2000" dirty="0"/>
              <a:t>(</a:t>
            </a:r>
            <a:r>
              <a:rPr lang="en-US" sz="2000" dirty="0" err="1"/>
              <a:t>Context.LOCATION_SERVICE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dirty="0"/>
              <a:t>Location loc = </a:t>
            </a:r>
            <a:r>
              <a:rPr lang="en-US" dirty="0" err="1"/>
              <a:t>myL.getLastKnownLocation</a:t>
            </a:r>
            <a:r>
              <a:rPr lang="en-US" dirty="0"/>
              <a:t>("</a:t>
            </a:r>
            <a:r>
              <a:rPr lang="en-US" dirty="0" err="1"/>
              <a:t>gps</a:t>
            </a:r>
            <a:r>
              <a:rPr lang="en-US" dirty="0"/>
              <a:t>");</a:t>
            </a:r>
          </a:p>
          <a:p>
            <a:pPr>
              <a:buNone/>
            </a:pPr>
            <a:r>
              <a:rPr lang="en-US" dirty="0"/>
              <a:t>if (loc != null ) {</a:t>
            </a:r>
          </a:p>
          <a:p>
            <a:pPr>
              <a:buNone/>
            </a:pPr>
            <a:r>
              <a:rPr lang="en-US" dirty="0"/>
              <a:t>         double </a:t>
            </a:r>
            <a:r>
              <a:rPr lang="en-US" dirty="0" err="1"/>
              <a:t>sLatitude</a:t>
            </a:r>
            <a:r>
              <a:rPr lang="en-US" dirty="0"/>
              <a:t> = </a:t>
            </a:r>
            <a:r>
              <a:rPr lang="en-US" dirty="0" err="1"/>
              <a:t>loc.getLatitude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en-US" dirty="0"/>
              <a:t>         double </a:t>
            </a:r>
            <a:r>
              <a:rPr lang="en-US" dirty="0" err="1"/>
              <a:t>sLongitude</a:t>
            </a:r>
            <a:r>
              <a:rPr lang="en-US" dirty="0"/>
              <a:t> = </a:t>
            </a:r>
            <a:r>
              <a:rPr lang="en-US" dirty="0" err="1"/>
              <a:t>loc.getLongitude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en-US" dirty="0"/>
              <a:t>         String location = </a:t>
            </a:r>
            <a:r>
              <a:rPr lang="en-US" dirty="0" err="1"/>
              <a:t>sLatitude</a:t>
            </a:r>
            <a:r>
              <a:rPr lang="en-US" dirty="0"/>
              <a:t>+","+</a:t>
            </a:r>
            <a:r>
              <a:rPr lang="en-US" dirty="0" err="1"/>
              <a:t>sLongitude</a:t>
            </a:r>
            <a:r>
              <a:rPr lang="en-US" dirty="0"/>
              <a:t>; </a:t>
            </a:r>
          </a:p>
          <a:p>
            <a:pPr>
              <a:buNone/>
            </a:pPr>
            <a:r>
              <a:rPr lang="en-US" dirty="0"/>
              <a:t>} else {</a:t>
            </a:r>
          </a:p>
          <a:p>
            <a:pPr>
              <a:buNone/>
            </a:pPr>
            <a:r>
              <a:rPr lang="en-US" dirty="0"/>
              <a:t>  //No location can be found with </a:t>
            </a:r>
            <a:r>
              <a:rPr lang="en-US" dirty="0" err="1"/>
              <a:t>gps</a:t>
            </a:r>
            <a:endParaRPr lang="en-US" dirty="0"/>
          </a:p>
          <a:p>
            <a:pPr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574B8B-407D-A32A-B07E-6CCAB3FA24AC}"/>
              </a:ext>
            </a:extLst>
          </p:cNvPr>
          <p:cNvSpPr txBox="1"/>
          <p:nvPr/>
        </p:nvSpPr>
        <p:spPr>
          <a:xfrm>
            <a:off x="1828800" y="6154299"/>
            <a:ext cx="6749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Full example code is in </a:t>
            </a:r>
            <a:r>
              <a:rPr lang="en-US" dirty="0" err="1"/>
              <a:t>gpsDemo</a:t>
            </a:r>
            <a:r>
              <a:rPr lang="en-US" dirty="0"/>
              <a:t> (both java and </a:t>
            </a:r>
            <a:r>
              <a:rPr lang="en-US" dirty="0" err="1"/>
              <a:t>kotlin</a:t>
            </a:r>
            <a:r>
              <a:rPr lang="en-US" dirty="0"/>
              <a:t>) in sensors repo.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LocationListener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a </a:t>
            </a:r>
            <a:r>
              <a:rPr lang="en-US" dirty="0" err="1"/>
              <a:t>LocationListener</a:t>
            </a:r>
            <a:r>
              <a:rPr lang="en-US" dirty="0"/>
              <a:t> or implement </a:t>
            </a:r>
            <a:r>
              <a:rPr lang="en-US" dirty="0" err="1"/>
              <a:t>LocationListener</a:t>
            </a:r>
            <a:r>
              <a:rPr lang="en-US" dirty="0"/>
              <a:t> in a class</a:t>
            </a:r>
          </a:p>
          <a:p>
            <a:r>
              <a:rPr lang="en-US" dirty="0"/>
              <a:t>The following methods must be implemented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onLocationChanged</a:t>
            </a:r>
            <a:r>
              <a:rPr lang="en-US" dirty="0"/>
              <a:t>(Location  </a:t>
            </a:r>
            <a:r>
              <a:rPr lang="en-US" dirty="0" err="1"/>
              <a:t>location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Called when the location has changed.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onProviderDisabled</a:t>
            </a:r>
            <a:r>
              <a:rPr lang="en-US" dirty="0"/>
              <a:t>(String provider)</a:t>
            </a:r>
          </a:p>
          <a:p>
            <a:pPr lvl="2"/>
            <a:r>
              <a:rPr lang="en-US" dirty="0"/>
              <a:t>Called when the provider is disabled by the user.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onProviderEnabled</a:t>
            </a:r>
            <a:r>
              <a:rPr lang="en-US" dirty="0"/>
              <a:t>(String provider)</a:t>
            </a:r>
          </a:p>
          <a:p>
            <a:pPr lvl="2"/>
            <a:r>
              <a:rPr lang="en-US" dirty="0"/>
              <a:t>Called when the provider is enabled by the user.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onStatusChanged</a:t>
            </a:r>
            <a:r>
              <a:rPr lang="en-US" dirty="0"/>
              <a:t>(String provider, </a:t>
            </a:r>
            <a:r>
              <a:rPr lang="en-US" dirty="0" err="1"/>
              <a:t>int</a:t>
            </a:r>
            <a:r>
              <a:rPr lang="en-US" dirty="0"/>
              <a:t> status, Bundle extras)</a:t>
            </a:r>
          </a:p>
          <a:p>
            <a:pPr lvl="2"/>
            <a:r>
              <a:rPr lang="en-US" dirty="0"/>
              <a:t>Called when the provider status changes.</a:t>
            </a:r>
          </a:p>
          <a:p>
            <a:pPr lvl="2"/>
            <a:r>
              <a:rPr lang="en-US" dirty="0"/>
              <a:t>Status can be OUT_OF_SERVICE,  TEMPORARILY_UNAVAILABLE, AVAILABLE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LocationListener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added to your </a:t>
            </a:r>
            <a:r>
              <a:rPr lang="en-US" dirty="0" err="1"/>
              <a:t>LocationManger</a:t>
            </a:r>
            <a:endParaRPr lang="en-US" dirty="0"/>
          </a:p>
          <a:p>
            <a:r>
              <a:rPr lang="en-US" sz="2000" dirty="0" err="1"/>
              <a:t>LocationManager</a:t>
            </a:r>
            <a:r>
              <a:rPr lang="en-US" sz="2000" dirty="0"/>
              <a:t> </a:t>
            </a:r>
            <a:r>
              <a:rPr lang="en-US" sz="2000" dirty="0" err="1"/>
              <a:t>myL</a:t>
            </a:r>
            <a:r>
              <a:rPr lang="en-US" sz="2000" dirty="0"/>
              <a:t> = (</a:t>
            </a:r>
            <a:r>
              <a:rPr lang="en-US" sz="2000" dirty="0" err="1"/>
              <a:t>LocationManager</a:t>
            </a:r>
            <a:r>
              <a:rPr lang="en-US" sz="2000" dirty="0"/>
              <a:t>) </a:t>
            </a:r>
            <a:r>
              <a:rPr lang="en-US" sz="2000" dirty="0" err="1"/>
              <a:t>getBaseContext</a:t>
            </a:r>
            <a:r>
              <a:rPr lang="en-US" sz="2000" dirty="0"/>
              <a:t>().</a:t>
            </a:r>
            <a:r>
              <a:rPr lang="en-US" sz="2000" dirty="0" err="1"/>
              <a:t>getSystemService</a:t>
            </a:r>
            <a:r>
              <a:rPr lang="en-US" sz="2000" dirty="0"/>
              <a:t>(</a:t>
            </a:r>
            <a:r>
              <a:rPr lang="en-US" sz="2000" dirty="0" err="1"/>
              <a:t>Context.LOCATION_SERVICE</a:t>
            </a:r>
            <a:r>
              <a:rPr lang="en-US" sz="2000" dirty="0"/>
              <a:t>);</a:t>
            </a:r>
          </a:p>
          <a:p>
            <a:r>
              <a:rPr lang="en-US" sz="2000" dirty="0" err="1"/>
              <a:t>myL.requestLocationUpdates</a:t>
            </a:r>
            <a:r>
              <a:rPr lang="en-US" sz="2000" dirty="0"/>
              <a:t>(</a:t>
            </a:r>
            <a:r>
              <a:rPr lang="en-US" sz="2000" dirty="0" err="1"/>
              <a:t>LocationManager.GPS_PROVIDER</a:t>
            </a:r>
            <a:r>
              <a:rPr lang="en-US" sz="2000" dirty="0"/>
              <a:t>, 0, 0, </a:t>
            </a:r>
            <a:r>
              <a:rPr lang="en-US" sz="2000" dirty="0" err="1"/>
              <a:t>myLocationListener</a:t>
            </a:r>
            <a:r>
              <a:rPr lang="en-US" sz="2000" dirty="0"/>
              <a:t>);</a:t>
            </a:r>
          </a:p>
          <a:p>
            <a:pPr lvl="1"/>
            <a:r>
              <a:rPr lang="en-US" sz="1600" dirty="0"/>
              <a:t>here Use a GPS provider,  could be NETWORK_PROVIDER</a:t>
            </a:r>
          </a:p>
          <a:p>
            <a:pPr lvl="1"/>
            <a:r>
              <a:rPr lang="en-US" sz="1600" dirty="0" err="1"/>
              <a:t>minTime</a:t>
            </a:r>
            <a:r>
              <a:rPr lang="en-US" sz="1600" dirty="0"/>
              <a:t> the minimum time interval for notifications, in milliseconds. This field is only used as a hint to conserve power, and actual time between location updates may be greater or lesser than this value.   Here set to 0</a:t>
            </a:r>
          </a:p>
          <a:p>
            <a:pPr lvl="1"/>
            <a:r>
              <a:rPr lang="en-US" sz="1600" dirty="0" err="1"/>
              <a:t>minDistance</a:t>
            </a:r>
            <a:r>
              <a:rPr lang="en-US" sz="1600" dirty="0"/>
              <a:t> the minimum distance interval for notifications, in meters.  Again set to 0 here.</a:t>
            </a:r>
          </a:p>
          <a:p>
            <a:pPr lvl="1"/>
            <a:r>
              <a:rPr lang="en-US" sz="1600" dirty="0" err="1"/>
              <a:t>myLocationListener</a:t>
            </a:r>
            <a:r>
              <a:rPr lang="en-US" sz="1600" dirty="0"/>
              <a:t> is a the </a:t>
            </a:r>
            <a:r>
              <a:rPr lang="en-US" sz="1600" dirty="0" err="1"/>
              <a:t>LocationListener</a:t>
            </a:r>
            <a:r>
              <a:rPr lang="en-US" sz="1600" dirty="0"/>
              <a:t> to be called.</a:t>
            </a:r>
            <a:endParaRPr lang="en-US" sz="1200" dirty="0"/>
          </a:p>
          <a:p>
            <a:pPr lvl="1"/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android program is provided on the website.  It will display location information in a </a:t>
            </a:r>
            <a:r>
              <a:rPr lang="en-US" dirty="0" err="1"/>
              <a:t>TextView</a:t>
            </a:r>
            <a:r>
              <a:rPr lang="en-US" dirty="0"/>
              <a:t>.  It also has a </a:t>
            </a:r>
            <a:r>
              <a:rPr lang="en-US" dirty="0" err="1"/>
              <a:t>LocationListener</a:t>
            </a:r>
            <a:r>
              <a:rPr lang="en-US" dirty="0"/>
              <a:t>.</a:t>
            </a:r>
          </a:p>
          <a:p>
            <a:r>
              <a:rPr lang="en-US" dirty="0"/>
              <a:t>Use the ddms.bat in the tools directory to change the location info.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1" y="4343401"/>
            <a:ext cx="53054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Android (many links have </a:t>
            </a:r>
            <a:r>
              <a:rPr lang="en-US" dirty="0" err="1"/>
              <a:t>mapactivity</a:t>
            </a:r>
            <a:r>
              <a:rPr lang="en-US" dirty="0"/>
              <a:t> as well, skipped in lecture</a:t>
            </a:r>
            <a:r>
              <a:rPr lang="en-US"/>
              <a:t>, we’ll come back to it)</a:t>
            </a:r>
            <a:endParaRPr lang="en-US" dirty="0"/>
          </a:p>
          <a:p>
            <a:pPr lvl="1"/>
            <a:r>
              <a:rPr lang="en-US" dirty="0"/>
              <a:t>http://developer.android.com/intl/zh-CN/guide/topics/location/index.html</a:t>
            </a:r>
          </a:p>
          <a:p>
            <a:pPr lvl="1"/>
            <a:r>
              <a:rPr lang="en-US" dirty="0"/>
              <a:t>http://foo.jasonhudgins.com/2007/12/cruising-around-with-android.html</a:t>
            </a:r>
          </a:p>
          <a:p>
            <a:pPr lvl="1"/>
            <a:r>
              <a:rPr lang="en-US" dirty="0"/>
              <a:t>http://www.androidcompetencycenter.com/2009/01/android-location-api/http://www.vogella.de/articles/Android/article.html#locationapi</a:t>
            </a:r>
          </a:p>
          <a:p>
            <a:pPr lvl="1"/>
            <a:r>
              <a:rPr lang="en-US" dirty="0"/>
              <a:t>http://www.damonkohler.com/2009/02/android-recipes.html</a:t>
            </a:r>
          </a:p>
          <a:p>
            <a:r>
              <a:rPr lang="en-US" dirty="0"/>
              <a:t>Controlling the android emulator</a:t>
            </a:r>
          </a:p>
          <a:p>
            <a:pPr lvl="1"/>
            <a:r>
              <a:rPr lang="en-US" dirty="0"/>
              <a:t>http://developer.android.com/intl/zh-CN/guide/developing/tools/ddms.html#emulator-control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Simulator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simulators can simulator GPS/location information</a:t>
            </a:r>
          </a:p>
          <a:p>
            <a:pPr lvl="1"/>
            <a:r>
              <a:rPr lang="en-US" dirty="0"/>
              <a:t>Android</a:t>
            </a:r>
          </a:p>
          <a:p>
            <a:pPr lvl="2"/>
            <a:r>
              <a:rPr lang="en-US" dirty="0"/>
              <a:t>DDMS</a:t>
            </a:r>
          </a:p>
          <a:p>
            <a:pPr lvl="2"/>
            <a:r>
              <a:rPr lang="en-US" dirty="0"/>
              <a:t>commands (geo) </a:t>
            </a:r>
          </a:p>
          <a:p>
            <a:pPr marL="914400" lvl="2" indent="0">
              <a:buNone/>
            </a:pPr>
            <a:r>
              <a:rPr lang="en-US" dirty="0"/>
              <a:t>to the emulator.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2286000"/>
            <a:ext cx="3927475" cy="261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 </a:t>
            </a:r>
            <a:r>
              <a:rPr lang="en-US" dirty="0" err="1"/>
              <a:t>LocationManger</a:t>
            </a:r>
            <a:r>
              <a:rPr lang="en-US" dirty="0"/>
              <a:t> from the system</a:t>
            </a:r>
          </a:p>
          <a:p>
            <a:r>
              <a:rPr lang="en-US" dirty="0"/>
              <a:t>Choose a provider with Criteria or just a provider</a:t>
            </a:r>
          </a:p>
          <a:p>
            <a:pPr lvl="1"/>
            <a:r>
              <a:rPr lang="en-US" dirty="0"/>
              <a:t>providers: </a:t>
            </a:r>
            <a:r>
              <a:rPr lang="en-US" dirty="0" err="1"/>
              <a:t>gps</a:t>
            </a:r>
            <a:r>
              <a:rPr lang="en-US" dirty="0"/>
              <a:t>, network, etc…</a:t>
            </a:r>
          </a:p>
          <a:p>
            <a:r>
              <a:rPr lang="en-US" dirty="0"/>
              <a:t>get the Location and use the data.</a:t>
            </a:r>
          </a:p>
          <a:p>
            <a:r>
              <a:rPr lang="en-US" dirty="0"/>
              <a:t>Use a </a:t>
            </a:r>
            <a:r>
              <a:rPr lang="en-US" dirty="0" err="1"/>
              <a:t>LocationListener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them to the AndroidManifest.xml</a:t>
            </a:r>
          </a:p>
          <a:p>
            <a:pPr>
              <a:buNone/>
            </a:pPr>
            <a:r>
              <a:rPr lang="en-US" sz="2200" dirty="0"/>
              <a:t>&lt;uses-permission </a:t>
            </a:r>
            <a:r>
              <a:rPr lang="en-US" sz="2200" dirty="0" err="1"/>
              <a:t>android:name</a:t>
            </a:r>
            <a:r>
              <a:rPr lang="en-US" sz="2200" dirty="0"/>
              <a:t>="</a:t>
            </a:r>
            <a:r>
              <a:rPr lang="en-US" sz="2200" dirty="0" err="1"/>
              <a:t>android.permission.INTERNET</a:t>
            </a:r>
            <a:r>
              <a:rPr lang="en-US" sz="2200" dirty="0"/>
              <a:t>" /&gt;</a:t>
            </a:r>
          </a:p>
          <a:p>
            <a:pPr lvl="1"/>
            <a:r>
              <a:rPr lang="en-US" sz="1800" dirty="0"/>
              <a:t>Maybe needed for some things,  but needed the </a:t>
            </a:r>
            <a:r>
              <a:rPr lang="en-US" sz="1800" dirty="0" err="1"/>
              <a:t>mapactivity</a:t>
            </a:r>
            <a:r>
              <a:rPr lang="en-US" sz="1800" dirty="0"/>
              <a:t>.</a:t>
            </a:r>
          </a:p>
          <a:p>
            <a:pPr>
              <a:buNone/>
            </a:pPr>
            <a:r>
              <a:rPr lang="en-US" sz="2200" dirty="0"/>
              <a:t>&lt;uses-permission </a:t>
            </a:r>
            <a:r>
              <a:rPr lang="en-US" sz="2200" dirty="0" err="1"/>
              <a:t>android:name</a:t>
            </a:r>
            <a:r>
              <a:rPr lang="en-US" sz="2200" dirty="0"/>
              <a:t>="</a:t>
            </a:r>
            <a:r>
              <a:rPr lang="en-US" sz="2200" dirty="0" err="1"/>
              <a:t>android.permission.ACCESS_FINE_LOCATION</a:t>
            </a:r>
            <a:r>
              <a:rPr lang="en-US" sz="2200" dirty="0"/>
              <a:t>" /&gt;</a:t>
            </a:r>
          </a:p>
          <a:p>
            <a:pPr lvl="1"/>
            <a:r>
              <a:rPr lang="en-US" sz="1800" dirty="0"/>
              <a:t>GPS location</a:t>
            </a:r>
          </a:p>
          <a:p>
            <a:pPr>
              <a:buNone/>
            </a:pPr>
            <a:r>
              <a:rPr lang="en-US" sz="2200" dirty="0"/>
              <a:t>    &lt;uses-permission </a:t>
            </a:r>
            <a:r>
              <a:rPr lang="en-US" sz="2200" dirty="0" err="1"/>
              <a:t>android:name</a:t>
            </a:r>
            <a:r>
              <a:rPr lang="en-US" sz="2200" dirty="0"/>
              <a:t>="</a:t>
            </a:r>
            <a:r>
              <a:rPr lang="en-US" sz="2200" dirty="0" err="1"/>
              <a:t>android.permission.ACCESS_COARSE_LOCATION</a:t>
            </a:r>
            <a:r>
              <a:rPr lang="en-US" sz="2200" dirty="0"/>
              <a:t>" /&gt;</a:t>
            </a:r>
          </a:p>
          <a:p>
            <a:pPr lvl="1"/>
            <a:r>
              <a:rPr lang="en-US" sz="1800" dirty="0" err="1"/>
              <a:t>Cell_ID</a:t>
            </a:r>
            <a:r>
              <a:rPr lang="en-US" sz="1800" dirty="0"/>
              <a:t> or </a:t>
            </a:r>
            <a:r>
              <a:rPr lang="en-US" sz="1800" dirty="0" err="1"/>
              <a:t>WiFI</a:t>
            </a:r>
            <a:r>
              <a:rPr lang="en-US" sz="1800" dirty="0"/>
              <a:t> location</a:t>
            </a:r>
          </a:p>
          <a:p>
            <a:pPr lvl="1"/>
            <a:endParaRPr lang="en-US" sz="1800" dirty="0"/>
          </a:p>
          <a:p>
            <a:r>
              <a:rPr lang="en-US" sz="2200" dirty="0"/>
              <a:t>There maybe other needed as well</a:t>
            </a:r>
          </a:p>
          <a:p>
            <a:pPr lvl="1"/>
            <a:r>
              <a:rPr lang="en-US" sz="1800" dirty="0"/>
              <a:t>ACCESS_LOCATION_EXTRA_COMMANDS, ACCESS_MOCK_LOCATION</a:t>
            </a:r>
          </a:p>
          <a:p>
            <a:pPr lvl="1"/>
            <a:r>
              <a:rPr lang="en-US" sz="1800" dirty="0"/>
              <a:t>See http://developer.android.com/intl/zh-CN/reference/android/Manifest.permission.html for all permissions.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android.location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Address </a:t>
            </a:r>
          </a:p>
          <a:p>
            <a:pPr lvl="1"/>
            <a:r>
              <a:rPr lang="en-US" dirty="0"/>
              <a:t>A class representing an Address, </a:t>
            </a:r>
            <a:r>
              <a:rPr lang="en-US" dirty="0" err="1"/>
              <a:t>i.e</a:t>
            </a:r>
            <a:r>
              <a:rPr lang="en-US" dirty="0"/>
              <a:t>, a set of Strings describing a location. </a:t>
            </a:r>
          </a:p>
          <a:p>
            <a:r>
              <a:rPr lang="en-US" dirty="0"/>
              <a:t>Criteria </a:t>
            </a:r>
          </a:p>
          <a:p>
            <a:pPr lvl="1"/>
            <a:r>
              <a:rPr lang="en-US" dirty="0"/>
              <a:t>A class indicating the application criteria for selecting a location provider. </a:t>
            </a:r>
          </a:p>
          <a:p>
            <a:r>
              <a:rPr lang="en-US" dirty="0" err="1"/>
              <a:t>Geocoder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class for handling </a:t>
            </a:r>
            <a:r>
              <a:rPr lang="en-US" dirty="0" err="1"/>
              <a:t>geocoding</a:t>
            </a:r>
            <a:r>
              <a:rPr lang="en-US" dirty="0"/>
              <a:t> and reverse </a:t>
            </a:r>
            <a:r>
              <a:rPr lang="en-US" dirty="0" err="1"/>
              <a:t>geocoding</a:t>
            </a:r>
            <a:r>
              <a:rPr lang="en-US" dirty="0"/>
              <a:t>. </a:t>
            </a:r>
          </a:p>
          <a:p>
            <a:r>
              <a:rPr lang="en-US" dirty="0" err="1"/>
              <a:t>GpsSatellite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class represents the current state of a GPS satellite. </a:t>
            </a:r>
          </a:p>
          <a:p>
            <a:r>
              <a:rPr lang="en-US" dirty="0" err="1"/>
              <a:t>GpsStatus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class represents the current state of the GPS engine. </a:t>
            </a:r>
          </a:p>
          <a:p>
            <a:r>
              <a:rPr lang="en-US" dirty="0"/>
              <a:t>Location </a:t>
            </a:r>
          </a:p>
          <a:p>
            <a:pPr lvl="1"/>
            <a:r>
              <a:rPr lang="en-US" dirty="0"/>
              <a:t>A class representing a geographic location sensed at a particular time (a "fix"). </a:t>
            </a:r>
          </a:p>
          <a:p>
            <a:r>
              <a:rPr lang="en-US" dirty="0" err="1"/>
              <a:t>LocationManager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class provides access to the system location services. </a:t>
            </a:r>
          </a:p>
          <a:p>
            <a:r>
              <a:rPr lang="en-US" dirty="0" err="1"/>
              <a:t>LocationProvider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 abstract </a:t>
            </a:r>
            <a:r>
              <a:rPr lang="en-US" dirty="0" err="1"/>
              <a:t>superclass</a:t>
            </a:r>
            <a:r>
              <a:rPr lang="en-US" dirty="0"/>
              <a:t> for location providers.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android.location</a:t>
            </a:r>
            <a:r>
              <a:rPr lang="en-US" dirty="0"/>
              <a:t> package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Listeners</a:t>
            </a:r>
          </a:p>
          <a:p>
            <a:r>
              <a:rPr lang="en-US" dirty="0" err="1"/>
              <a:t>GpsStatus.Listener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Used for receiving notifications when GPS status has changed. </a:t>
            </a:r>
          </a:p>
          <a:p>
            <a:r>
              <a:rPr lang="en-US" dirty="0" err="1"/>
              <a:t>GpsStatus.NmeaListener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Used for receiving NMEA sentences from the GPS. </a:t>
            </a:r>
          </a:p>
          <a:p>
            <a:r>
              <a:rPr lang="en-US" dirty="0" err="1"/>
              <a:t>LocationListener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Used for receiving notifications from the </a:t>
            </a:r>
            <a:r>
              <a:rPr lang="en-US" dirty="0" err="1"/>
              <a:t>LocationManager</a:t>
            </a:r>
            <a:r>
              <a:rPr lang="en-US" dirty="0"/>
              <a:t> when the location has changed.</a:t>
            </a:r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addProximityAlert</a:t>
            </a:r>
            <a:r>
              <a:rPr lang="en-US" dirty="0"/>
              <a:t>(double latitude, double longitude, float radius, long expiration, </a:t>
            </a:r>
            <a:r>
              <a:rPr lang="en-US" dirty="0" err="1"/>
              <a:t>PendingIntent</a:t>
            </a:r>
            <a:r>
              <a:rPr lang="en-US" dirty="0"/>
              <a:t> intent) can be added to the </a:t>
            </a:r>
            <a:r>
              <a:rPr lang="en-US" dirty="0" err="1"/>
              <a:t>LocationManger</a:t>
            </a:r>
            <a:endParaRPr lang="en-US" dirty="0"/>
          </a:p>
          <a:p>
            <a:pPr lvl="1"/>
            <a:r>
              <a:rPr lang="en-US" dirty="0"/>
              <a:t>Sets a proximity alert for the location given by the position (latitude, longitude) and the given radius.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LocationManager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the factory class to get location information</a:t>
            </a:r>
          </a:p>
          <a:p>
            <a:pPr lvl="1"/>
            <a:r>
              <a:rPr lang="en-US" dirty="0"/>
              <a:t>You do not instantiate this class directly, retrieve it through </a:t>
            </a:r>
            <a:r>
              <a:rPr lang="en-US" dirty="0" err="1"/>
              <a:t>Context.getSystemService</a:t>
            </a:r>
            <a:r>
              <a:rPr lang="en-US" dirty="0"/>
              <a:t>(</a:t>
            </a:r>
            <a:r>
              <a:rPr lang="en-US" dirty="0" err="1"/>
              <a:t>Context.LOCATION_SERVICE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Now you can get a Location information with </a:t>
            </a:r>
            <a:r>
              <a:rPr lang="en-US" dirty="0" err="1"/>
              <a:t>getLastKnownLocation</a:t>
            </a:r>
            <a:r>
              <a:rPr lang="en-US" dirty="0"/>
              <a:t>(String Provider);</a:t>
            </a:r>
          </a:p>
          <a:p>
            <a:pPr lvl="1"/>
            <a:r>
              <a:rPr lang="en-US" dirty="0"/>
              <a:t>and more information about the provider with </a:t>
            </a:r>
            <a:r>
              <a:rPr lang="en-US" dirty="0" err="1"/>
              <a:t>LocationProvider</a:t>
            </a:r>
            <a:r>
              <a:rPr lang="en-US" dirty="0"/>
              <a:t> </a:t>
            </a:r>
            <a:r>
              <a:rPr lang="en-US" dirty="0" err="1"/>
              <a:t>getProvider</a:t>
            </a:r>
            <a:r>
              <a:rPr lang="en-US" dirty="0"/>
              <a:t>(String name) </a:t>
            </a:r>
          </a:p>
          <a:p>
            <a:r>
              <a:rPr lang="en-US" dirty="0"/>
              <a:t>Providers are found in a couple of ways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List&lt;string&gt; </a:t>
            </a:r>
            <a:r>
              <a:rPr lang="en-US" dirty="0" err="1"/>
              <a:t>getProviders</a:t>
            </a:r>
            <a:r>
              <a:rPr lang="en-US" dirty="0"/>
              <a:t>(Boolean </a:t>
            </a:r>
            <a:r>
              <a:rPr lang="en-US" dirty="0" err="1"/>
              <a:t>enabledOnly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get a list of providers, true for ones that are working</a:t>
            </a:r>
          </a:p>
          <a:p>
            <a:r>
              <a:rPr lang="en-US" dirty="0"/>
              <a:t>String </a:t>
            </a:r>
            <a:r>
              <a:rPr lang="en-US" dirty="0" err="1"/>
              <a:t>getBestProvider</a:t>
            </a:r>
            <a:r>
              <a:rPr lang="en-US" dirty="0"/>
              <a:t>(Criteria </a:t>
            </a:r>
            <a:r>
              <a:rPr lang="en-US" dirty="0" err="1"/>
              <a:t>criteria</a:t>
            </a:r>
            <a:r>
              <a:rPr lang="en-US" dirty="0"/>
              <a:t>,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enabledOnly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get a provider based </a:t>
            </a:r>
            <a:r>
              <a:rPr lang="en-US"/>
              <a:t>on Criteria</a:t>
            </a:r>
            <a:endParaRPr lang="en-US" dirty="0"/>
          </a:p>
          <a:p>
            <a:r>
              <a:rPr lang="en-US" dirty="0"/>
              <a:t>List&lt;string&gt; </a:t>
            </a:r>
            <a:r>
              <a:rPr lang="en-US" dirty="0" err="1"/>
              <a:t>getAllProviders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a list of all providers</a:t>
            </a:r>
          </a:p>
          <a:p>
            <a:pPr lvl="1"/>
            <a:r>
              <a:rPr lang="en-US" dirty="0"/>
              <a:t>You can use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isProvidersEnabled</a:t>
            </a:r>
            <a:r>
              <a:rPr lang="en-US" dirty="0"/>
              <a:t>(String) to determine if it is enabled or not.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LocationProvider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Information about the Provider</a:t>
            </a:r>
          </a:p>
          <a:p>
            <a:r>
              <a:rPr lang="en-US" dirty="0" err="1"/>
              <a:t>int</a:t>
            </a:r>
            <a:r>
              <a:rPr lang="en-US" dirty="0"/>
              <a:t>   </a:t>
            </a:r>
            <a:r>
              <a:rPr lang="en-US" dirty="0" err="1"/>
              <a:t>getAccuracy</a:t>
            </a:r>
            <a:r>
              <a:rPr lang="en-US" dirty="0"/>
              <a:t>(),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getPowerRequirement</a:t>
            </a:r>
            <a:r>
              <a:rPr lang="en-US" dirty="0"/>
              <a:t>(),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hasMonetaryCost</a:t>
            </a:r>
            <a:r>
              <a:rPr lang="en-US" dirty="0"/>
              <a:t>()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meetsCriteria</a:t>
            </a:r>
            <a:r>
              <a:rPr lang="en-US" dirty="0"/>
              <a:t>(Criteria </a:t>
            </a:r>
            <a:r>
              <a:rPr lang="en-US" dirty="0" err="1"/>
              <a:t>criteria</a:t>
            </a:r>
            <a:r>
              <a:rPr lang="en-US" dirty="0"/>
              <a:t>)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requiresCell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requires access to an appropriate cellular network (e.g., to make use of cell tower IDs), false otherwise.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requiresNetwork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requires access to a data network (e.g., the Internet), false otherwise.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requiresSatellite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requires access to a satellite-based positioning system (e.g., GPS), false otherwise.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supportsAltitude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is able to provide altitude information, false otherwise.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supportsBearing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is able to provide bearing information, false otherwise.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supportsSpeed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is able to provide speed information, false otherwise.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1443</Words>
  <Application>Microsoft Office PowerPoint</Application>
  <PresentationFormat>Widescreen</PresentationFormat>
  <Paragraphs>197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Office Theme</vt:lpstr>
      <vt:lpstr>Cosc 5/4730</vt:lpstr>
      <vt:lpstr>Simulator notes</vt:lpstr>
      <vt:lpstr>Android basics</vt:lpstr>
      <vt:lpstr>Permissions</vt:lpstr>
      <vt:lpstr>android.location package</vt:lpstr>
      <vt:lpstr>android.location package (2)</vt:lpstr>
      <vt:lpstr>LocationManager</vt:lpstr>
      <vt:lpstr>Providers</vt:lpstr>
      <vt:lpstr>LocationProvider</vt:lpstr>
      <vt:lpstr>Criteria</vt:lpstr>
      <vt:lpstr>Location</vt:lpstr>
      <vt:lpstr>Location (2)</vt:lpstr>
      <vt:lpstr>Example code get a location</vt:lpstr>
      <vt:lpstr>LocationListener</vt:lpstr>
      <vt:lpstr>LocationListener</vt:lpstr>
      <vt:lpstr>Example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2014-08-04T16:43:42Z</dcterms:created>
  <dcterms:modified xsi:type="dcterms:W3CDTF">2023-10-18T14:42:14Z</dcterms:modified>
</cp:coreProperties>
</file>