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9" r:id="rId4"/>
    <p:sldId id="275" r:id="rId5"/>
    <p:sldId id="276" r:id="rId6"/>
    <p:sldId id="277" r:id="rId7"/>
    <p:sldId id="278" r:id="rId8"/>
    <p:sldId id="279" r:id="rId9"/>
    <p:sldId id="280" r:id="rId10"/>
    <p:sldId id="291" r:id="rId11"/>
    <p:sldId id="282" r:id="rId12"/>
    <p:sldId id="283" r:id="rId13"/>
    <p:sldId id="285" r:id="rId14"/>
    <p:sldId id="281" r:id="rId15"/>
    <p:sldId id="284" r:id="rId16"/>
    <p:sldId id="286" r:id="rId17"/>
    <p:sldId id="259" r:id="rId18"/>
    <p:sldId id="292" r:id="rId19"/>
    <p:sldId id="293" r:id="rId20"/>
    <p:sldId id="294" r:id="rId21"/>
    <p:sldId id="260" r:id="rId22"/>
    <p:sldId id="271" r:id="rId23"/>
    <p:sldId id="261" r:id="rId24"/>
    <p:sldId id="263" r:id="rId25"/>
    <p:sldId id="272" r:id="rId26"/>
    <p:sldId id="295" r:id="rId27"/>
    <p:sldId id="274" r:id="rId28"/>
    <p:sldId id="273" r:id="rId29"/>
    <p:sldId id="264" r:id="rId30"/>
    <p:sldId id="265" r:id="rId31"/>
    <p:sldId id="266" r:id="rId32"/>
    <p:sldId id="267" r:id="rId33"/>
    <p:sldId id="268" r:id="rId34"/>
    <p:sldId id="296" r:id="rId35"/>
    <p:sldId id="297" r:id="rId36"/>
    <p:sldId id="258" r:id="rId37"/>
    <p:sldId id="28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850E8-5C87-4D09-B816-B25462AA50C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6A1A-37C9-493E-B77E-10FC508E1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7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yo.edu/~seker/courses/4730/and-gpslocation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location/Location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location/Address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android/reference/com/google/android/gms/location/package-summary" TargetMode="External"/><Relationship Id="rId2" Type="http://schemas.openxmlformats.org/officeDocument/2006/relationships/hyperlink" Target="http://developer.android.com/training/location/index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GPS/Location</a:t>
            </a:r>
          </a:p>
          <a:p>
            <a:r>
              <a:rPr lang="en-US" dirty="0" err="1"/>
              <a:t>android.location</a:t>
            </a:r>
            <a:r>
              <a:rPr lang="en-US" dirty="0"/>
              <a:t> and </a:t>
            </a:r>
            <a:r>
              <a:rPr lang="en-US" dirty="0" err="1"/>
              <a:t>LocationAware</a:t>
            </a:r>
            <a:r>
              <a:rPr lang="en-US" dirty="0"/>
              <a:t> API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5000" y="1295400"/>
          <a:ext cx="8229600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Accessor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Horizontal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NO_REQUIREMENT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setHorizontalAccuracy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getHorizontalAccuracy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Vertical 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NO_REQUIREMENT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setVerticalAccuray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getVerticalAccuracy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Preferred response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Milliseconds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NO_REQUIREMENT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setPreferredResponseTime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getPreferredResponseTime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Power consumption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NO_REQUIREMENT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setPreferredPowerConsumption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getPreferredPowerConsumption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 allowed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true (allowed to cost)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setCostAllowed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isAllowedToCost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Speed and course required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false (not required)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setSpeedAndCourseRequired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getSpeedAndCourseRequired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Altitude required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false (not required)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setAltitudeRequired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getAltitudeRequired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required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false (not required)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setAddressInfoRequired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getAddressInfoRequired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6400" y="6248401"/>
            <a:ext cx="8714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NO_REQUIREMENT, POWER_USAGE_LOW, POWER_USAGE_MEDIUM, POWER_USAGE_HIGH are field constants</a:t>
            </a:r>
          </a:p>
        </p:txBody>
      </p:sp>
    </p:spTree>
    <p:extLst>
      <p:ext uri="{BB962C8B-B14F-4D97-AF65-F5344CB8AC3E}">
        <p14:creationId xmlns:p14="http://schemas.microsoft.com/office/powerpoint/2010/main" val="398455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Has a standard set of getters you would expect</a:t>
            </a:r>
          </a:p>
          <a:p>
            <a:pPr lvl="1"/>
            <a:r>
              <a:rPr lang="en-US" dirty="0"/>
              <a:t>double </a:t>
            </a:r>
            <a:r>
              <a:rPr lang="en-US" dirty="0" err="1"/>
              <a:t>getLatitude</a:t>
            </a:r>
            <a:r>
              <a:rPr lang="en-US" dirty="0"/>
              <a:t>(), double </a:t>
            </a:r>
            <a:r>
              <a:rPr lang="en-US" dirty="0" err="1"/>
              <a:t>getLongitude</a:t>
            </a:r>
            <a:r>
              <a:rPr lang="en-US" dirty="0"/>
              <a:t>(), float </a:t>
            </a:r>
            <a:r>
              <a:rPr lang="en-US" dirty="0" err="1"/>
              <a:t>getSpeed</a:t>
            </a:r>
            <a:r>
              <a:rPr lang="en-US" dirty="0"/>
              <a:t>(), double </a:t>
            </a:r>
            <a:r>
              <a:rPr lang="en-US" dirty="0" err="1"/>
              <a:t>getAltitude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long </a:t>
            </a:r>
            <a:r>
              <a:rPr lang="en-US" dirty="0" err="1"/>
              <a:t>getTime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Returns the UTC time of this fix, in milliseconds since January 1, 1970.</a:t>
            </a:r>
          </a:p>
          <a:p>
            <a:pPr lvl="1"/>
            <a:r>
              <a:rPr lang="en-US" dirty="0"/>
              <a:t>float </a:t>
            </a:r>
            <a:r>
              <a:rPr lang="en-US" dirty="0" err="1"/>
              <a:t>getAccuracy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Returns the accuracy of the fix in meters.</a:t>
            </a:r>
          </a:p>
          <a:p>
            <a:pPr lvl="1"/>
            <a:r>
              <a:rPr lang="en-US" dirty="0"/>
              <a:t>float </a:t>
            </a:r>
            <a:r>
              <a:rPr lang="en-US" dirty="0" err="1"/>
              <a:t>getBearing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Returns the direction of travel in degrees East of true North.</a:t>
            </a:r>
          </a:p>
          <a:p>
            <a:pPr lvl="1"/>
            <a:r>
              <a:rPr lang="en-US" dirty="0"/>
              <a:t>Returns true if has X</a:t>
            </a:r>
          </a:p>
          <a:p>
            <a:pPr lvl="2"/>
            <a:r>
              <a:rPr lang="en-US" dirty="0" err="1"/>
              <a:t>hasAltitude</a:t>
            </a:r>
            <a:r>
              <a:rPr lang="en-US" dirty="0"/>
              <a:t>(), </a:t>
            </a:r>
            <a:r>
              <a:rPr lang="en-US" dirty="0" err="1"/>
              <a:t>hasBearing</a:t>
            </a:r>
            <a:r>
              <a:rPr lang="en-US" dirty="0"/>
              <a:t>(), </a:t>
            </a:r>
            <a:r>
              <a:rPr lang="en-US" dirty="0" err="1"/>
              <a:t>hasSpeed</a:t>
            </a:r>
            <a:r>
              <a:rPr lang="en-US" dirty="0"/>
              <a:t>(), </a:t>
            </a:r>
            <a:r>
              <a:rPr lang="en-US" dirty="0" err="1"/>
              <a:t>hasAccuracy</a:t>
            </a:r>
            <a:r>
              <a:rPr lang="en-US" dirty="0"/>
              <a:t>()</a:t>
            </a:r>
          </a:p>
          <a:p>
            <a:endParaRPr lang="e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float </a:t>
            </a:r>
            <a:r>
              <a:rPr lang="en-US" dirty="0" err="1"/>
              <a:t>bearingTo</a:t>
            </a:r>
            <a:r>
              <a:rPr lang="en-US" dirty="0"/>
              <a:t>(Location </a:t>
            </a:r>
            <a:r>
              <a:rPr lang="en-US" dirty="0" err="1"/>
              <a:t>dest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Returns the approximate initial bearing in degrees East of true North when traveling along the shortest path between this location and the given location.</a:t>
            </a:r>
          </a:p>
          <a:p>
            <a:r>
              <a:rPr lang="en-US" dirty="0"/>
              <a:t>static void </a:t>
            </a:r>
            <a:r>
              <a:rPr lang="en-US" dirty="0" err="1"/>
              <a:t>distanceBetween</a:t>
            </a:r>
            <a:r>
              <a:rPr lang="en-US" dirty="0"/>
              <a:t>(double </a:t>
            </a:r>
            <a:r>
              <a:rPr lang="en-US" dirty="0" err="1"/>
              <a:t>startLatitude</a:t>
            </a:r>
            <a:r>
              <a:rPr lang="en-US" dirty="0"/>
              <a:t>, double </a:t>
            </a:r>
            <a:r>
              <a:rPr lang="en-US" dirty="0" err="1"/>
              <a:t>startLongitude</a:t>
            </a:r>
            <a:r>
              <a:rPr lang="en-US" dirty="0"/>
              <a:t>, double </a:t>
            </a:r>
            <a:r>
              <a:rPr lang="en-US" dirty="0" err="1"/>
              <a:t>endLatitude</a:t>
            </a:r>
            <a:r>
              <a:rPr lang="en-US" dirty="0"/>
              <a:t>, double </a:t>
            </a:r>
            <a:r>
              <a:rPr lang="en-US" dirty="0" err="1"/>
              <a:t>endLongitude</a:t>
            </a:r>
            <a:r>
              <a:rPr lang="en-US" dirty="0"/>
              <a:t>, float[] results)</a:t>
            </a:r>
          </a:p>
          <a:p>
            <a:pPr lvl="1"/>
            <a:r>
              <a:rPr lang="en-US" dirty="0"/>
              <a:t>Computes the approximate distance in meters between two locations, and optionally the initial and final bearings of the shortest path between them.</a:t>
            </a:r>
          </a:p>
          <a:p>
            <a:r>
              <a:rPr lang="en-US" dirty="0"/>
              <a:t>float </a:t>
            </a:r>
            <a:r>
              <a:rPr lang="en-US" dirty="0" err="1"/>
              <a:t>distanceTo</a:t>
            </a:r>
            <a:r>
              <a:rPr lang="en-US" dirty="0"/>
              <a:t>(Location </a:t>
            </a:r>
            <a:r>
              <a:rPr lang="en-US" dirty="0" err="1"/>
              <a:t>dest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Returns the approximate distance in meters between this location and the given location.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get a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err="1"/>
              <a:t>LocationManager</a:t>
            </a:r>
            <a:r>
              <a:rPr lang="en-US" sz="2000" dirty="0"/>
              <a:t> </a:t>
            </a:r>
            <a:r>
              <a:rPr lang="en-US" sz="2000" dirty="0" err="1"/>
              <a:t>myL</a:t>
            </a:r>
            <a:r>
              <a:rPr lang="en-US" sz="2000" dirty="0"/>
              <a:t> = (</a:t>
            </a:r>
            <a:r>
              <a:rPr lang="en-US" sz="2000" dirty="0" err="1"/>
              <a:t>LocationManager</a:t>
            </a:r>
            <a:r>
              <a:rPr lang="en-US" sz="2000" dirty="0"/>
              <a:t>) </a:t>
            </a:r>
            <a:r>
              <a:rPr lang="en-US" sz="2000" dirty="0" err="1"/>
              <a:t>getBaseContext</a:t>
            </a:r>
            <a:r>
              <a:rPr lang="en-US" sz="2000" dirty="0"/>
              <a:t>().</a:t>
            </a:r>
            <a:r>
              <a:rPr lang="en-US" sz="2000" dirty="0" err="1"/>
              <a:t>getSystemService</a:t>
            </a:r>
            <a:r>
              <a:rPr lang="en-US" sz="2000" dirty="0"/>
              <a:t>(</a:t>
            </a:r>
            <a:r>
              <a:rPr lang="en-US" sz="2000" dirty="0" err="1"/>
              <a:t>Context.</a:t>
            </a:r>
            <a:r>
              <a:rPr lang="en-US" sz="2000" i="1" dirty="0" err="1"/>
              <a:t>LOCATION_SERVICE</a:t>
            </a:r>
            <a:r>
              <a:rPr lang="en-US" sz="2000" i="1" dirty="0"/>
              <a:t>);</a:t>
            </a:r>
          </a:p>
          <a:p>
            <a:pPr>
              <a:buNone/>
            </a:pPr>
            <a:r>
              <a:rPr lang="en-US" sz="2000" dirty="0"/>
              <a:t>//or use (</a:t>
            </a:r>
            <a:r>
              <a:rPr lang="en-US" sz="2000" dirty="0" err="1"/>
              <a:t>LocationManager</a:t>
            </a:r>
            <a:r>
              <a:rPr lang="en-US" sz="2000" dirty="0"/>
              <a:t>) </a:t>
            </a:r>
            <a:r>
              <a:rPr lang="en-US" sz="2000" dirty="0" err="1"/>
              <a:t>getContext</a:t>
            </a:r>
            <a:r>
              <a:rPr lang="en-US" sz="2000" dirty="0"/>
              <a:t>().</a:t>
            </a:r>
            <a:r>
              <a:rPr lang="en-US" sz="2000" dirty="0" err="1"/>
              <a:t>getSystemService</a:t>
            </a:r>
            <a:r>
              <a:rPr lang="en-US" sz="2000" dirty="0"/>
              <a:t>(</a:t>
            </a:r>
            <a:r>
              <a:rPr lang="en-US" sz="2000" dirty="0" err="1"/>
              <a:t>Context.LOCATION_SERVICE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dirty="0"/>
              <a:t>Location loc = </a:t>
            </a:r>
            <a:r>
              <a:rPr lang="en-US" dirty="0" err="1"/>
              <a:t>myL.getLastKnownLocation</a:t>
            </a:r>
            <a:r>
              <a:rPr lang="en-US" dirty="0"/>
              <a:t>("</a:t>
            </a:r>
            <a:r>
              <a:rPr lang="en-US" dirty="0" err="1"/>
              <a:t>gps</a:t>
            </a:r>
            <a:r>
              <a:rPr lang="en-US" dirty="0"/>
              <a:t>");</a:t>
            </a:r>
          </a:p>
          <a:p>
            <a:pPr>
              <a:buNone/>
            </a:pPr>
            <a:r>
              <a:rPr lang="en-US" dirty="0"/>
              <a:t>if (loc != null ) {</a:t>
            </a:r>
          </a:p>
          <a:p>
            <a:pPr>
              <a:buNone/>
            </a:pPr>
            <a:r>
              <a:rPr lang="en-US" dirty="0"/>
              <a:t>         double </a:t>
            </a:r>
            <a:r>
              <a:rPr lang="en-US" dirty="0" err="1"/>
              <a:t>sLatitude</a:t>
            </a:r>
            <a:r>
              <a:rPr lang="en-US" dirty="0"/>
              <a:t> = </a:t>
            </a:r>
            <a:r>
              <a:rPr lang="en-US" dirty="0" err="1"/>
              <a:t>loc.getLatitude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/>
              <a:t>         double </a:t>
            </a:r>
            <a:r>
              <a:rPr lang="en-US" dirty="0" err="1"/>
              <a:t>sLongitude</a:t>
            </a:r>
            <a:r>
              <a:rPr lang="en-US" dirty="0"/>
              <a:t> = </a:t>
            </a:r>
            <a:r>
              <a:rPr lang="en-US" dirty="0" err="1"/>
              <a:t>loc.getLongitude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/>
              <a:t>         String location = </a:t>
            </a:r>
            <a:r>
              <a:rPr lang="en-US" dirty="0" err="1"/>
              <a:t>sLatitude</a:t>
            </a:r>
            <a:r>
              <a:rPr lang="en-US" dirty="0"/>
              <a:t>+","+</a:t>
            </a:r>
            <a:r>
              <a:rPr lang="en-US" dirty="0" err="1"/>
              <a:t>sLongitude</a:t>
            </a:r>
            <a:r>
              <a:rPr lang="en-US" dirty="0"/>
              <a:t>; </a:t>
            </a:r>
          </a:p>
          <a:p>
            <a:pPr>
              <a:buNone/>
            </a:pPr>
            <a:r>
              <a:rPr lang="en-US" dirty="0"/>
              <a:t>} else {</a:t>
            </a:r>
          </a:p>
          <a:p>
            <a:pPr>
              <a:buNone/>
            </a:pPr>
            <a:r>
              <a:rPr lang="en-US" dirty="0"/>
              <a:t>  //No location can be found with </a:t>
            </a:r>
            <a:r>
              <a:rPr lang="en-US" dirty="0" err="1"/>
              <a:t>gps</a:t>
            </a:r>
            <a:endParaRPr lang="en-US" dirty="0"/>
          </a:p>
          <a:p>
            <a:pPr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574B8B-407D-A32A-B07E-6CCAB3FA24AC}"/>
              </a:ext>
            </a:extLst>
          </p:cNvPr>
          <p:cNvSpPr txBox="1"/>
          <p:nvPr/>
        </p:nvSpPr>
        <p:spPr>
          <a:xfrm>
            <a:off x="1828800" y="6154299"/>
            <a:ext cx="6749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Full example code is in </a:t>
            </a:r>
            <a:r>
              <a:rPr lang="en-US" dirty="0" err="1"/>
              <a:t>gpsDemo</a:t>
            </a:r>
            <a:r>
              <a:rPr lang="en-US" dirty="0"/>
              <a:t> (both java and </a:t>
            </a:r>
            <a:r>
              <a:rPr lang="en-US" dirty="0" err="1"/>
              <a:t>kotlin</a:t>
            </a:r>
            <a:r>
              <a:rPr lang="en-US" dirty="0"/>
              <a:t>) in sensors repo.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a </a:t>
            </a:r>
            <a:r>
              <a:rPr lang="en-US" dirty="0" err="1"/>
              <a:t>LocationListener</a:t>
            </a:r>
            <a:r>
              <a:rPr lang="en-US" dirty="0"/>
              <a:t> or implement </a:t>
            </a:r>
            <a:r>
              <a:rPr lang="en-US" dirty="0" err="1"/>
              <a:t>LocationListener</a:t>
            </a:r>
            <a:r>
              <a:rPr lang="en-US" dirty="0"/>
              <a:t> in a class</a:t>
            </a:r>
          </a:p>
          <a:p>
            <a:r>
              <a:rPr lang="en-US" dirty="0"/>
              <a:t>The following methods must be implemented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onLocationChanged</a:t>
            </a:r>
            <a:r>
              <a:rPr lang="en-US" dirty="0"/>
              <a:t>(Location  </a:t>
            </a:r>
            <a:r>
              <a:rPr lang="en-US" dirty="0" err="1"/>
              <a:t>location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Called when the location has changed.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onProviderDisabled</a:t>
            </a:r>
            <a:r>
              <a:rPr lang="en-US" dirty="0"/>
              <a:t>(String provider)</a:t>
            </a:r>
          </a:p>
          <a:p>
            <a:pPr lvl="2"/>
            <a:r>
              <a:rPr lang="en-US" dirty="0"/>
              <a:t>Called when the provider is disabled by the user.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onProviderEnabled</a:t>
            </a:r>
            <a:r>
              <a:rPr lang="en-US" dirty="0"/>
              <a:t>(String provider)</a:t>
            </a:r>
          </a:p>
          <a:p>
            <a:pPr lvl="2"/>
            <a:r>
              <a:rPr lang="en-US" dirty="0"/>
              <a:t>Called when the provider is enabled by the user.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onStatusChanged</a:t>
            </a:r>
            <a:r>
              <a:rPr lang="en-US" dirty="0"/>
              <a:t>(String provider, </a:t>
            </a:r>
            <a:r>
              <a:rPr lang="en-US" dirty="0" err="1"/>
              <a:t>int</a:t>
            </a:r>
            <a:r>
              <a:rPr lang="en-US" dirty="0"/>
              <a:t> status, Bundle extras)</a:t>
            </a:r>
          </a:p>
          <a:p>
            <a:pPr lvl="2"/>
            <a:r>
              <a:rPr lang="en-US" dirty="0"/>
              <a:t>Called when the provider status changes.</a:t>
            </a:r>
          </a:p>
          <a:p>
            <a:pPr lvl="2"/>
            <a:r>
              <a:rPr lang="en-US" dirty="0"/>
              <a:t>Status can be OUT_OF_SERVICE,  TEMPORARILY_UNAVAILABLE, AVAILABLE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to your </a:t>
            </a:r>
            <a:r>
              <a:rPr lang="en-US" dirty="0" err="1"/>
              <a:t>LocationManger</a:t>
            </a:r>
            <a:endParaRPr lang="en-US" dirty="0"/>
          </a:p>
          <a:p>
            <a:r>
              <a:rPr lang="en-US" sz="2000" dirty="0" err="1"/>
              <a:t>LocationManager</a:t>
            </a:r>
            <a:r>
              <a:rPr lang="en-US" sz="2000" dirty="0"/>
              <a:t> </a:t>
            </a:r>
            <a:r>
              <a:rPr lang="en-US" sz="2000" dirty="0" err="1"/>
              <a:t>myL</a:t>
            </a:r>
            <a:r>
              <a:rPr lang="en-US" sz="2000" dirty="0"/>
              <a:t> = (</a:t>
            </a:r>
            <a:r>
              <a:rPr lang="en-US" sz="2000" dirty="0" err="1"/>
              <a:t>LocationManager</a:t>
            </a:r>
            <a:r>
              <a:rPr lang="en-US" sz="2000" dirty="0"/>
              <a:t>) </a:t>
            </a:r>
            <a:r>
              <a:rPr lang="en-US" sz="2000" dirty="0" err="1"/>
              <a:t>getBaseContext</a:t>
            </a:r>
            <a:r>
              <a:rPr lang="en-US" sz="2000" dirty="0"/>
              <a:t>().</a:t>
            </a:r>
            <a:r>
              <a:rPr lang="en-US" sz="2000" dirty="0" err="1"/>
              <a:t>getSystemService</a:t>
            </a:r>
            <a:r>
              <a:rPr lang="en-US" sz="2000" dirty="0"/>
              <a:t>(</a:t>
            </a:r>
            <a:r>
              <a:rPr lang="en-US" sz="2000" dirty="0" err="1"/>
              <a:t>Context.LOCATION_SERVICE</a:t>
            </a:r>
            <a:r>
              <a:rPr lang="en-US" sz="2000" dirty="0"/>
              <a:t>);</a:t>
            </a:r>
          </a:p>
          <a:p>
            <a:r>
              <a:rPr lang="en-US" sz="2000" dirty="0" err="1"/>
              <a:t>myL.requestLocationUpdates</a:t>
            </a:r>
            <a:r>
              <a:rPr lang="en-US" sz="2000" dirty="0"/>
              <a:t>(</a:t>
            </a:r>
            <a:r>
              <a:rPr lang="en-US" sz="2000" dirty="0" err="1"/>
              <a:t>LocationManager.GPS_PROVIDER</a:t>
            </a:r>
            <a:r>
              <a:rPr lang="en-US" sz="2000" dirty="0"/>
              <a:t>, 0, 0, </a:t>
            </a:r>
            <a:r>
              <a:rPr lang="en-US" sz="2000" dirty="0" err="1"/>
              <a:t>myLocationListener</a:t>
            </a:r>
            <a:r>
              <a:rPr lang="en-US" sz="2000" dirty="0"/>
              <a:t>);</a:t>
            </a:r>
          </a:p>
          <a:p>
            <a:pPr lvl="1"/>
            <a:r>
              <a:rPr lang="en-US" sz="1600" dirty="0"/>
              <a:t>here Use a GPS provider,  could be NETWORK_PROVIDER</a:t>
            </a:r>
          </a:p>
          <a:p>
            <a:pPr lvl="1"/>
            <a:r>
              <a:rPr lang="en-US" sz="1600" dirty="0" err="1"/>
              <a:t>minTime</a:t>
            </a:r>
            <a:r>
              <a:rPr lang="en-US" sz="1600" dirty="0"/>
              <a:t> the minimum time interval for notifications, in milliseconds. This field is only used as a hint to conserve power, and actual time between location updates may be greater or lesser than this value.   Here set to 0</a:t>
            </a:r>
          </a:p>
          <a:p>
            <a:pPr lvl="1"/>
            <a:r>
              <a:rPr lang="en-US" sz="1600" dirty="0" err="1"/>
              <a:t>minDistance</a:t>
            </a:r>
            <a:r>
              <a:rPr lang="en-US" sz="1600" dirty="0"/>
              <a:t> the minimum distance interval for notifications, in meters.  Again set to 0 here.</a:t>
            </a:r>
          </a:p>
          <a:p>
            <a:pPr lvl="1"/>
            <a:r>
              <a:rPr lang="en-US" sz="1600" dirty="0" err="1"/>
              <a:t>myLocationListener</a:t>
            </a:r>
            <a:r>
              <a:rPr lang="en-US" sz="1600" dirty="0"/>
              <a:t> is a the </a:t>
            </a:r>
            <a:r>
              <a:rPr lang="en-US" sz="1600" dirty="0" err="1"/>
              <a:t>LocationListener</a:t>
            </a:r>
            <a:r>
              <a:rPr lang="en-US" sz="1600" dirty="0"/>
              <a:t> to be called.</a:t>
            </a:r>
            <a:endParaRPr lang="en-US" sz="1200" dirty="0"/>
          </a:p>
          <a:p>
            <a:pPr lvl="1"/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android program is provided on the website.  It will display location information in a </a:t>
            </a:r>
            <a:r>
              <a:rPr lang="en-US" dirty="0" err="1"/>
              <a:t>TextView</a:t>
            </a:r>
            <a:r>
              <a:rPr lang="en-US" dirty="0"/>
              <a:t>.  It also has a </a:t>
            </a:r>
            <a:r>
              <a:rPr lang="en-US" dirty="0" err="1"/>
              <a:t>LocationListener</a:t>
            </a:r>
            <a:r>
              <a:rPr lang="en-US" dirty="0"/>
              <a:t>.</a:t>
            </a:r>
          </a:p>
          <a:p>
            <a:r>
              <a:rPr lang="en-US" dirty="0"/>
              <a:t>Use the ddms.bat in the tools directory to change the location info.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1" y="4343401"/>
            <a:ext cx="53054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Android (many links have </a:t>
            </a:r>
            <a:r>
              <a:rPr lang="en-US" dirty="0" err="1"/>
              <a:t>mapactivity</a:t>
            </a:r>
            <a:r>
              <a:rPr lang="en-US" dirty="0"/>
              <a:t> as well, skipped in lecture, we’ll come back to it)</a:t>
            </a:r>
          </a:p>
          <a:p>
            <a:pPr lvl="1"/>
            <a:r>
              <a:rPr lang="en-US" dirty="0"/>
              <a:t>http://developer.android.com/guide/topics/location/index.html</a:t>
            </a:r>
          </a:p>
          <a:p>
            <a:pPr lvl="1"/>
            <a:r>
              <a:rPr lang="en-US" dirty="0"/>
              <a:t>http://foo.jasonhudgins.com/2007/12/cruising-around-with-android.html</a:t>
            </a:r>
          </a:p>
          <a:p>
            <a:pPr lvl="1"/>
            <a:r>
              <a:rPr lang="en-US" dirty="0"/>
              <a:t>http://www.androidcompetencycenter.com/2009/01/android-location-api/http://www.vogella.de/articles/Android/article.html#locationapi</a:t>
            </a:r>
          </a:p>
          <a:p>
            <a:pPr lvl="1"/>
            <a:r>
              <a:rPr lang="en-US" dirty="0"/>
              <a:t>http://www.damonkohler.com/2009/02/android-recipes.html</a:t>
            </a:r>
          </a:p>
          <a:p>
            <a:r>
              <a:rPr lang="en-US" dirty="0"/>
              <a:t>Controlling the android emulator</a:t>
            </a:r>
          </a:p>
          <a:p>
            <a:pPr lvl="1"/>
            <a:r>
              <a:rPr lang="en-US" dirty="0"/>
              <a:t>http://developer.android.com/guide/developing/tools/ddms.html#emulator-control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17D5AC-7850-9A1E-7BE0-5DADA62C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LocationAware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60F242-35A3-24C0-245B-431B35B43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13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on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looked at GPS location.</a:t>
            </a:r>
          </a:p>
          <a:p>
            <a:pPr lvl="1"/>
            <a:r>
              <a:rPr lang="en-US" dirty="0">
                <a:hlinkClick r:id="rId2"/>
              </a:rPr>
              <a:t>http://www.cs.uwyo.edu/~seker/courses/4730/and-gpslocation.pptx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While this works, it’s actually not the “Google/ android” recommended method.</a:t>
            </a:r>
          </a:p>
          <a:p>
            <a:pPr lvl="2"/>
            <a:r>
              <a:rPr lang="en-US" dirty="0"/>
              <a:t>“If you are currently using the Android framework location APIs, you are strongly encouraged to switch to the Google Play services location APIs as soon as possible.”  --Android Developer site.</a:t>
            </a:r>
          </a:p>
        </p:txBody>
      </p:sp>
    </p:spTree>
    <p:extLst>
      <p:ext uri="{BB962C8B-B14F-4D97-AF65-F5344CB8AC3E}">
        <p14:creationId xmlns:p14="http://schemas.microsoft.com/office/powerpoint/2010/main" val="42221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Simulator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simulators can simulator GPS/location information</a:t>
            </a:r>
          </a:p>
          <a:p>
            <a:pPr lvl="1"/>
            <a:r>
              <a:rPr lang="en-US" dirty="0"/>
              <a:t>Android</a:t>
            </a:r>
          </a:p>
          <a:p>
            <a:pPr lvl="2"/>
            <a:r>
              <a:rPr lang="en-US" dirty="0"/>
              <a:t>DDMS</a:t>
            </a:r>
          </a:p>
          <a:p>
            <a:pPr lvl="2"/>
            <a:r>
              <a:rPr lang="en-US" dirty="0"/>
              <a:t>commands (geo) </a:t>
            </a:r>
          </a:p>
          <a:p>
            <a:pPr marL="914400" lvl="2" indent="0">
              <a:buNone/>
            </a:pPr>
            <a:r>
              <a:rPr lang="en-US" dirty="0"/>
              <a:t>to the emulator.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2286000"/>
            <a:ext cx="3927475" cy="261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Play services location APIs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</a:t>
            </a:r>
          </a:p>
          <a:p>
            <a:pPr lvl="1"/>
            <a:r>
              <a:rPr lang="en-US" dirty="0"/>
              <a:t>GPS, cell tower, and </a:t>
            </a:r>
            <a:r>
              <a:rPr lang="en-US" dirty="0" err="1"/>
              <a:t>Wifi</a:t>
            </a:r>
            <a:r>
              <a:rPr lang="en-US" dirty="0"/>
              <a:t> aggregated information as single “device”</a:t>
            </a:r>
          </a:p>
          <a:p>
            <a:pPr lvl="2"/>
            <a:r>
              <a:rPr lang="en-US" dirty="0"/>
              <a:t>Based on permissions. </a:t>
            </a:r>
          </a:p>
          <a:p>
            <a:pPr lvl="1"/>
            <a:r>
              <a:rPr lang="en-US" dirty="0"/>
              <a:t>the current location, get periodic location updates, look up addresses, and </a:t>
            </a:r>
            <a:r>
              <a:rPr lang="en-US" dirty="0" err="1"/>
              <a:t>geofences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Note, </a:t>
            </a:r>
            <a:r>
              <a:rPr lang="en-US" dirty="0" err="1"/>
              <a:t>Geofences</a:t>
            </a:r>
            <a:r>
              <a:rPr lang="en-US" dirty="0"/>
              <a:t> is not covered here</a:t>
            </a:r>
          </a:p>
          <a:p>
            <a:pPr lvl="2"/>
            <a:r>
              <a:rPr lang="en-US" dirty="0"/>
              <a:t>Possible student project.</a:t>
            </a:r>
          </a:p>
        </p:txBody>
      </p:sp>
    </p:spTree>
    <p:extLst>
      <p:ext uri="{BB962C8B-B14F-4D97-AF65-F5344CB8AC3E}">
        <p14:creationId xmlns:p14="http://schemas.microsoft.com/office/powerpoint/2010/main" val="1323908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like GPS, we need the following:</a:t>
            </a:r>
          </a:p>
          <a:p>
            <a:pPr lvl="1"/>
            <a:r>
              <a:rPr lang="en-US" dirty="0"/>
              <a:t>&lt;uses-permission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android.permission.ACCESS_COARSE_LOCATION</a:t>
            </a:r>
            <a:r>
              <a:rPr lang="en-US" dirty="0"/>
              <a:t>"/&gt;</a:t>
            </a:r>
          </a:p>
          <a:p>
            <a:pPr lvl="1"/>
            <a:r>
              <a:rPr lang="en-US" dirty="0"/>
              <a:t>&lt;uses-permission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android.permission.ACCESS_FINE_LOCATION</a:t>
            </a:r>
            <a:r>
              <a:rPr lang="en-US" dirty="0"/>
              <a:t>"/&gt;</a:t>
            </a:r>
          </a:p>
        </p:txBody>
      </p:sp>
    </p:spTree>
    <p:extLst>
      <p:ext uri="{BB962C8B-B14F-4D97-AF65-F5344CB8AC3E}">
        <p14:creationId xmlns:p14="http://schemas.microsoft.com/office/powerpoint/2010/main" val="2262957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add app module file a compile directive</a:t>
            </a:r>
          </a:p>
          <a:p>
            <a:r>
              <a:rPr lang="en-US" dirty="0"/>
              <a:t>In the dependencies section add </a:t>
            </a:r>
          </a:p>
          <a:p>
            <a:pPr lvl="1"/>
            <a:r>
              <a:rPr lang="en-US" dirty="0"/>
              <a:t>Base  plus the location</a:t>
            </a:r>
          </a:p>
          <a:p>
            <a:pPr marL="457200" lvl="1" indent="0">
              <a:buNone/>
            </a:pPr>
            <a:r>
              <a:rPr lang="en-US" dirty="0"/>
              <a:t>implementation 'com.google.android.gms:play-services-location:21.3.0'</a:t>
            </a:r>
          </a:p>
          <a:p>
            <a:pPr marL="457200" lvl="1" indent="0">
              <a:buNone/>
            </a:pPr>
            <a:r>
              <a:rPr lang="en-US" dirty="0"/>
              <a:t>implementation 'com.google.android.gms:play-services-base:18.5.0'</a:t>
            </a:r>
          </a:p>
        </p:txBody>
      </p:sp>
    </p:spTree>
    <p:extLst>
      <p:ext uri="{BB962C8B-B14F-4D97-AF65-F5344CB8AC3E}">
        <p14:creationId xmlns:p14="http://schemas.microsoft.com/office/powerpoint/2010/main" val="3076964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the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need the Location Services API, so </a:t>
            </a:r>
          </a:p>
          <a:p>
            <a:pPr lvl="1"/>
            <a:r>
              <a:rPr lang="en-US" dirty="0" err="1"/>
              <a:t>FusedLocationClient</a:t>
            </a:r>
            <a:r>
              <a:rPr lang="en-US" dirty="0"/>
              <a:t> client = </a:t>
            </a:r>
            <a:r>
              <a:rPr lang="en-US" dirty="0" err="1"/>
              <a:t>LocationServices.getFusedLocationProviderClient</a:t>
            </a:r>
            <a:r>
              <a:rPr lang="en-US" dirty="0"/>
              <a:t>(this);</a:t>
            </a:r>
          </a:p>
          <a:p>
            <a:pPr lvl="2"/>
            <a:r>
              <a:rPr lang="en-US" dirty="0"/>
              <a:t>Where this is the activity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Full example code is </a:t>
            </a:r>
            <a:r>
              <a:rPr lang="en-US" dirty="0" err="1"/>
              <a:t>googleplayAPI</a:t>
            </a:r>
            <a:r>
              <a:rPr lang="en-US" dirty="0"/>
              <a:t> repo, </a:t>
            </a:r>
            <a:r>
              <a:rPr lang="en-US" dirty="0" err="1"/>
              <a:t>locationAwareDemo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26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Getting last location is very easy</a:t>
            </a:r>
          </a:p>
          <a:p>
            <a:pPr lvl="1"/>
            <a:r>
              <a:rPr lang="en-US" dirty="0"/>
              <a:t>Use the client and set a success listener.</a:t>
            </a:r>
          </a:p>
          <a:p>
            <a:pPr marL="457200" lvl="1" indent="0">
              <a:buNone/>
            </a:pPr>
            <a:r>
              <a:rPr lang="en-US" dirty="0" err="1"/>
              <a:t>client.getLastLocation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                .</a:t>
            </a:r>
            <a:r>
              <a:rPr lang="en-US" dirty="0" err="1"/>
              <a:t>addOnSuccessListener</a:t>
            </a:r>
            <a:r>
              <a:rPr lang="en-US" dirty="0"/>
              <a:t>(this, new </a:t>
            </a:r>
            <a:r>
              <a:rPr lang="en-US" dirty="0" err="1"/>
              <a:t>OnSuccessListener</a:t>
            </a:r>
            <a:r>
              <a:rPr lang="en-US" dirty="0"/>
              <a:t>&lt;Location&gt;() {</a:t>
            </a:r>
          </a:p>
          <a:p>
            <a:pPr marL="457200" lvl="1" indent="0">
              <a:buNone/>
            </a:pPr>
            <a:r>
              <a:rPr lang="en-US" dirty="0"/>
              <a:t>                    @Override</a:t>
            </a:r>
          </a:p>
          <a:p>
            <a:pPr marL="457200" lvl="1" indent="0">
              <a:buNone/>
            </a:pPr>
            <a:r>
              <a:rPr lang="en-US" dirty="0"/>
              <a:t>                    public void </a:t>
            </a:r>
            <a:r>
              <a:rPr lang="en-US" dirty="0" err="1"/>
              <a:t>onSuccess</a:t>
            </a:r>
            <a:r>
              <a:rPr lang="en-US" dirty="0"/>
              <a:t>(Location location) {</a:t>
            </a:r>
          </a:p>
          <a:p>
            <a:pPr marL="457200" lvl="1" indent="0">
              <a:buNone/>
            </a:pPr>
            <a:r>
              <a:rPr lang="en-US" dirty="0"/>
              <a:t>		//we have a location object.</a:t>
            </a:r>
          </a:p>
          <a:p>
            <a:pPr marL="457200" lvl="1" indent="0">
              <a:buNone/>
            </a:pPr>
            <a:r>
              <a:rPr lang="en-US" dirty="0"/>
              <a:t>		}</a:t>
            </a:r>
          </a:p>
          <a:p>
            <a:pPr marL="457200" lvl="1" indent="0">
              <a:buNone/>
            </a:pPr>
            <a:r>
              <a:rPr lang="en-US" dirty="0"/>
              <a:t>                })</a:t>
            </a:r>
          </a:p>
          <a:p>
            <a:pPr marL="457200" lvl="1" indent="0">
              <a:buNone/>
            </a:pPr>
            <a:r>
              <a:rPr lang="en-US" dirty="0"/>
              <a:t>                .</a:t>
            </a:r>
            <a:r>
              <a:rPr lang="en-US" dirty="0" err="1"/>
              <a:t>addOnFailureListener</a:t>
            </a:r>
            <a:r>
              <a:rPr lang="en-US" dirty="0"/>
              <a:t>(this, new </a:t>
            </a:r>
            <a:r>
              <a:rPr lang="en-US" dirty="0" err="1"/>
              <a:t>OnFailureListener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                   @Override</a:t>
            </a:r>
          </a:p>
          <a:p>
            <a:pPr marL="457200" lvl="1" indent="0">
              <a:buNone/>
            </a:pPr>
            <a:r>
              <a:rPr lang="en-US" dirty="0"/>
              <a:t>                    public void </a:t>
            </a:r>
            <a:r>
              <a:rPr lang="en-US" dirty="0" err="1"/>
              <a:t>onFailure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Exception e) {</a:t>
            </a:r>
          </a:p>
          <a:p>
            <a:pPr marL="457200" lvl="1" indent="0">
              <a:buNone/>
            </a:pPr>
            <a:r>
              <a:rPr lang="en-US" dirty="0"/>
              <a:t>                        </a:t>
            </a:r>
            <a:r>
              <a:rPr lang="en-US" dirty="0" err="1"/>
              <a:t>Log.w</a:t>
            </a:r>
            <a:r>
              <a:rPr lang="en-US" dirty="0"/>
              <a:t>(TAG, "</a:t>
            </a:r>
            <a:r>
              <a:rPr lang="en-US" dirty="0" err="1"/>
              <a:t>getLastLocation:onFailure</a:t>
            </a:r>
            <a:r>
              <a:rPr lang="en-US" dirty="0"/>
              <a:t>", e);</a:t>
            </a:r>
          </a:p>
          <a:p>
            <a:pPr marL="457200" lvl="1" indent="0">
              <a:buNone/>
            </a:pPr>
            <a:r>
              <a:rPr lang="en-US" dirty="0"/>
              <a:t>		}</a:t>
            </a:r>
          </a:p>
          <a:p>
            <a:pPr marL="457200" lvl="1" indent="0">
              <a:buNone/>
            </a:pPr>
            <a:r>
              <a:rPr lang="en-US" dirty="0"/>
              <a:t>                });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9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 object provides</a:t>
            </a:r>
          </a:p>
          <a:p>
            <a:pPr lvl="1"/>
            <a:r>
              <a:rPr lang="en-US" dirty="0" err="1"/>
              <a:t>getLatitude</a:t>
            </a:r>
            <a:r>
              <a:rPr lang="en-US" dirty="0"/>
              <a:t>(), </a:t>
            </a:r>
            <a:r>
              <a:rPr lang="en-US" dirty="0" err="1"/>
              <a:t>getLongitude</a:t>
            </a:r>
            <a:r>
              <a:rPr lang="en-US" dirty="0"/>
              <a:t>(), </a:t>
            </a:r>
            <a:r>
              <a:rPr lang="en-US" dirty="0" err="1"/>
              <a:t>getAltitude</a:t>
            </a:r>
            <a:r>
              <a:rPr lang="en-US" dirty="0"/>
              <a:t>(), </a:t>
            </a:r>
            <a:r>
              <a:rPr lang="en-US" dirty="0" err="1"/>
              <a:t>getSpeed</a:t>
            </a:r>
            <a:r>
              <a:rPr lang="en-US" dirty="0"/>
              <a:t>(), etc.</a:t>
            </a:r>
          </a:p>
          <a:p>
            <a:pPr lvl="1"/>
            <a:r>
              <a:rPr lang="en-US" dirty="0"/>
              <a:t>Also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hasAltitude</a:t>
            </a:r>
            <a:r>
              <a:rPr lang="en-US" dirty="0"/>
              <a:t>(), </a:t>
            </a:r>
            <a:r>
              <a:rPr lang="en-US" dirty="0" err="1"/>
              <a:t>hasSpeed</a:t>
            </a:r>
            <a:r>
              <a:rPr lang="en-US" dirty="0"/>
              <a:t>(),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>
                <a:hlinkClick r:id="rId2"/>
              </a:rPr>
              <a:t>http://developer.android.com/reference/android/location/Location.html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"client"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previous slide, client has </a:t>
            </a:r>
            <a:r>
              <a:rPr lang="en-US" dirty="0" err="1"/>
              <a:t>addOnSucessorListener</a:t>
            </a:r>
            <a:r>
              <a:rPr lang="en-US" dirty="0"/>
              <a:t> and </a:t>
            </a:r>
            <a:r>
              <a:rPr lang="en-US" dirty="0" err="1"/>
              <a:t>adonFailureListener</a:t>
            </a:r>
            <a:endParaRPr lang="en-US" dirty="0"/>
          </a:p>
          <a:p>
            <a:r>
              <a:rPr lang="en-US" dirty="0"/>
              <a:t>You can also be done via the return </a:t>
            </a:r>
          </a:p>
          <a:p>
            <a:pPr marL="0" indent="0">
              <a:buNone/>
            </a:pPr>
            <a:r>
              <a:rPr lang="en-US" dirty="0"/>
              <a:t>Task&lt;Void&gt; task = </a:t>
            </a:r>
            <a:r>
              <a:rPr lang="en-US" dirty="0" err="1"/>
              <a:t>client.get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task.addOnSuccessListener</a:t>
            </a:r>
            <a:r>
              <a:rPr lang="en-US" dirty="0"/>
              <a:t> …</a:t>
            </a:r>
          </a:p>
          <a:p>
            <a:pPr marL="0" indent="0">
              <a:buNone/>
            </a:pPr>
            <a:r>
              <a:rPr lang="en-US" dirty="0" err="1"/>
              <a:t>task.addOnFailureListener</a:t>
            </a:r>
            <a:r>
              <a:rPr lang="en-US" dirty="0"/>
              <a:t> …</a:t>
            </a:r>
          </a:p>
          <a:p>
            <a:r>
              <a:rPr lang="en-US" dirty="0"/>
              <a:t>There is also a </a:t>
            </a:r>
            <a:r>
              <a:rPr lang="en-US" dirty="0" err="1"/>
              <a:t>AddOnCompleteListener</a:t>
            </a:r>
            <a:r>
              <a:rPr lang="en-US" dirty="0"/>
              <a:t> that combines the success and failure.  But then you have to sort out what happened.</a:t>
            </a:r>
          </a:p>
          <a:p>
            <a:pPr marL="0" indent="0">
              <a:buNone/>
            </a:pPr>
            <a:r>
              <a:rPr lang="en-US" dirty="0" err="1"/>
              <a:t>task.addOnCompleteListener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24697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a </a:t>
            </a:r>
            <a:r>
              <a:rPr lang="en-US" dirty="0" err="1"/>
              <a:t>locationsettings</a:t>
            </a:r>
            <a:r>
              <a:rPr lang="en-US" dirty="0"/>
              <a:t> request</a:t>
            </a:r>
          </a:p>
          <a:p>
            <a:r>
              <a:rPr lang="en-US" dirty="0"/>
              <a:t>On success we need a location request and callback.</a:t>
            </a:r>
          </a:p>
          <a:p>
            <a:r>
              <a:rPr lang="en-US" dirty="0"/>
              <a:t>Then make the location request and receive updates.</a:t>
            </a:r>
          </a:p>
        </p:txBody>
      </p:sp>
    </p:spTree>
    <p:extLst>
      <p:ext uri="{BB962C8B-B14F-4D97-AF65-F5344CB8AC3E}">
        <p14:creationId xmlns:p14="http://schemas.microsoft.com/office/powerpoint/2010/main" val="2947419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Updates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 simple settings request</a:t>
            </a:r>
          </a:p>
          <a:p>
            <a:pPr lvl="1"/>
            <a:r>
              <a:rPr lang="en-US" dirty="0" err="1"/>
              <a:t>LocationSettingsRequest.Builder</a:t>
            </a:r>
            <a:r>
              <a:rPr lang="en-US" dirty="0"/>
              <a:t> builder = new </a:t>
            </a:r>
            <a:r>
              <a:rPr lang="en-US" dirty="0" err="1"/>
              <a:t>LocationSettingsRequest.Builder</a:t>
            </a:r>
            <a:r>
              <a:rPr lang="en-US" dirty="0"/>
              <a:t>(10000);  //10 second interval.</a:t>
            </a:r>
          </a:p>
          <a:p>
            <a:pPr lvl="1"/>
            <a:r>
              <a:rPr lang="en-US" dirty="0" err="1"/>
              <a:t>builder.addLocationRequest</a:t>
            </a:r>
            <a:r>
              <a:rPr lang="en-US" dirty="0"/>
              <a:t>(</a:t>
            </a:r>
            <a:r>
              <a:rPr lang="en-US" dirty="0" err="1"/>
              <a:t>mLocationRequest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mLocationSettingsRequest</a:t>
            </a:r>
            <a:r>
              <a:rPr lang="en-US" dirty="0"/>
              <a:t> = </a:t>
            </a:r>
            <a:r>
              <a:rPr lang="en-US" dirty="0" err="1"/>
              <a:t>builder.build</a:t>
            </a:r>
            <a:r>
              <a:rPr lang="en-US" dirty="0"/>
              <a:t>();</a:t>
            </a:r>
          </a:p>
          <a:p>
            <a:r>
              <a:rPr lang="en-US" dirty="0"/>
              <a:t>Then check </a:t>
            </a:r>
            <a:r>
              <a:rPr lang="en-US" dirty="0" err="1"/>
              <a:t>locationsettings</a:t>
            </a:r>
            <a:r>
              <a:rPr lang="en-US" dirty="0"/>
              <a:t>, if successful, now we can request updates.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 err="1"/>
              <a:t>client.checkLocationSettings</a:t>
            </a:r>
            <a:r>
              <a:rPr lang="en-US" dirty="0"/>
              <a:t>(</a:t>
            </a:r>
            <a:r>
              <a:rPr lang="en-US" dirty="0" err="1"/>
              <a:t>mLocationSettingsRequest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.</a:t>
            </a:r>
            <a:r>
              <a:rPr lang="en-US" dirty="0" err="1"/>
              <a:t>addOnSuccessListener</a:t>
            </a:r>
            <a:r>
              <a:rPr lang="en-US" dirty="0"/>
              <a:t>(this, new </a:t>
            </a:r>
            <a:r>
              <a:rPr lang="en-US" dirty="0" err="1"/>
              <a:t>OnSuccessListener</a:t>
            </a:r>
            <a:r>
              <a:rPr lang="en-US" dirty="0"/>
              <a:t>&lt;</a:t>
            </a:r>
            <a:r>
              <a:rPr lang="en-US" dirty="0" err="1"/>
              <a:t>LocationSettingsResponse</a:t>
            </a:r>
            <a:r>
              <a:rPr lang="en-US" dirty="0"/>
              <a:t>&gt;() {</a:t>
            </a:r>
          </a:p>
          <a:p>
            <a:pPr marL="0" indent="0">
              <a:buNone/>
            </a:pPr>
            <a:r>
              <a:rPr lang="en-US" dirty="0"/>
              <a:t>	@Override</a:t>
            </a:r>
          </a:p>
          <a:p>
            <a:pPr marL="0" indent="0">
              <a:buNone/>
            </a:pPr>
            <a:r>
              <a:rPr lang="en-US" dirty="0"/>
              <a:t>                    	public void </a:t>
            </a:r>
            <a:r>
              <a:rPr lang="en-US" dirty="0" err="1"/>
              <a:t>onSuccess</a:t>
            </a:r>
            <a:r>
              <a:rPr lang="en-US" dirty="0"/>
              <a:t>(</a:t>
            </a:r>
            <a:r>
              <a:rPr lang="en-US" dirty="0" err="1"/>
              <a:t>LocationSettingsResponse</a:t>
            </a:r>
            <a:r>
              <a:rPr lang="en-US" dirty="0"/>
              <a:t> </a:t>
            </a:r>
            <a:r>
              <a:rPr lang="en-US" dirty="0" err="1"/>
              <a:t>locationSettingsResponse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      	//success make the update request</a:t>
            </a:r>
          </a:p>
          <a:p>
            <a:pPr marL="0" indent="0">
              <a:buNone/>
            </a:pPr>
            <a:r>
              <a:rPr lang="en-US" dirty="0" err="1"/>
              <a:t>mFusedLocationClient.requestLocationUpdates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mLocationRequest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           </a:t>
            </a:r>
            <a:r>
              <a:rPr lang="en-US" dirty="0" err="1">
                <a:solidFill>
                  <a:srgbClr val="FF0000"/>
                </a:solidFill>
              </a:rPr>
              <a:t>mLocationCallback</a:t>
            </a:r>
            <a:r>
              <a:rPr lang="en-US" dirty="0"/>
              <a:t>, </a:t>
            </a:r>
            <a:r>
              <a:rPr lang="en-US" dirty="0" err="1"/>
              <a:t>Looper.myLooper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            }</a:t>
            </a:r>
          </a:p>
          <a:p>
            <a:pPr marL="0" indent="0">
              <a:buNone/>
            </a:pPr>
            <a:r>
              <a:rPr lang="en-US" dirty="0"/>
              <a:t>                })</a:t>
            </a:r>
          </a:p>
          <a:p>
            <a:pPr marL="0" indent="0">
              <a:buNone/>
            </a:pPr>
            <a:r>
              <a:rPr lang="en-US" dirty="0"/>
              <a:t>                .</a:t>
            </a:r>
            <a:r>
              <a:rPr lang="en-US" dirty="0" err="1"/>
              <a:t>addOnFailureListener</a:t>
            </a:r>
            <a:r>
              <a:rPr lang="en-US" dirty="0"/>
              <a:t>(this, new </a:t>
            </a:r>
            <a:r>
              <a:rPr lang="en-US" dirty="0" err="1"/>
              <a:t>OnFailureListener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        @Override</a:t>
            </a:r>
          </a:p>
          <a:p>
            <a:pPr marL="0" indent="0">
              <a:buNone/>
            </a:pPr>
            <a:r>
              <a:rPr lang="en-US" dirty="0"/>
              <a:t>                    public void </a:t>
            </a:r>
            <a:r>
              <a:rPr lang="en-US" dirty="0" err="1"/>
              <a:t>onFailure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Exception e) {</a:t>
            </a:r>
          </a:p>
          <a:p>
            <a:pPr marL="0" indent="0">
              <a:buNone/>
            </a:pPr>
            <a:r>
              <a:rPr lang="en-US" dirty="0"/>
              <a:t>	//failed… we can't get updates</a:t>
            </a:r>
          </a:p>
          <a:p>
            <a:pPr marL="0" indent="0">
              <a:buNone/>
            </a:pPr>
            <a:r>
              <a:rPr lang="en-US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01623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Updates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Location Request</a:t>
            </a:r>
          </a:p>
          <a:p>
            <a:pPr lvl="1"/>
            <a:r>
              <a:rPr lang="en-US" dirty="0"/>
              <a:t>We need to define the update interval and  “fastest update interval” in milliseconds, plus  priority</a:t>
            </a:r>
          </a:p>
          <a:p>
            <a:pPr lvl="2"/>
            <a:r>
              <a:rPr lang="en-US" dirty="0"/>
              <a:t>Priority:  PRIORITY_BALANCED_POWER_ACCURACY, PRIORITY_HIGH_ACCURACY, PRIORITY_LOW_POWER, or PRIORITY_NO_POWER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800" dirty="0" err="1"/>
              <a:t>LocationRequest</a:t>
            </a:r>
            <a:r>
              <a:rPr lang="en-US" sz="2800" dirty="0"/>
              <a:t> </a:t>
            </a:r>
            <a:r>
              <a:rPr lang="en-US" sz="2800" dirty="0" err="1"/>
              <a:t>mLocationRequest</a:t>
            </a:r>
            <a:r>
              <a:rPr lang="en-US" sz="2800" dirty="0"/>
              <a:t> = = </a:t>
            </a:r>
            <a:r>
              <a:rPr lang="en-US" sz="2800" dirty="0" err="1"/>
              <a:t>LocationRequest.create</a:t>
            </a:r>
            <a:r>
              <a:rPr lang="en-US" sz="2800" dirty="0"/>
              <a:t>(10000) //10 seconds</a:t>
            </a:r>
          </a:p>
          <a:p>
            <a:pPr marL="0" indent="0">
              <a:buNone/>
            </a:pPr>
            <a:r>
              <a:rPr lang="en-US" sz="2800" dirty="0"/>
              <a:t>             .</a:t>
            </a:r>
            <a:r>
              <a:rPr lang="en-US" sz="2800" dirty="0" err="1"/>
              <a:t>setMinUpdateIntervalMillis</a:t>
            </a:r>
            <a:r>
              <a:rPr lang="en-US" sz="2800" dirty="0"/>
              <a:t>(5000) //5 seconds</a:t>
            </a:r>
          </a:p>
          <a:p>
            <a:pPr marL="0" indent="0">
              <a:buNone/>
            </a:pPr>
            <a:r>
              <a:rPr lang="en-US" sz="2800" dirty="0"/>
              <a:t>            .</a:t>
            </a:r>
            <a:r>
              <a:rPr lang="en-US" sz="2800" dirty="0" err="1"/>
              <a:t>setPriority</a:t>
            </a:r>
            <a:r>
              <a:rPr lang="en-US" sz="2800" dirty="0"/>
              <a:t>(</a:t>
            </a:r>
            <a:r>
              <a:rPr lang="en-US" sz="2800" dirty="0" err="1"/>
              <a:t>LocationRequest.PRIORITY_HIGH_ACCURACY</a:t>
            </a:r>
            <a:r>
              <a:rPr lang="en-US" sz="2800" dirty="0"/>
              <a:t>) //use GPS location.</a:t>
            </a:r>
          </a:p>
          <a:p>
            <a:pPr marL="0" indent="0">
              <a:buNone/>
            </a:pPr>
            <a:r>
              <a:rPr lang="en-US" sz="2800" dirty="0"/>
              <a:t>            .</a:t>
            </a:r>
            <a:r>
              <a:rPr lang="en-US" sz="2800" dirty="0" err="1"/>
              <a:t>setWaitForAccurateLocation</a:t>
            </a:r>
            <a:r>
              <a:rPr lang="en-US" sz="2800" dirty="0"/>
              <a:t>(true)  //waits a couple of second initially</a:t>
            </a:r>
          </a:p>
          <a:p>
            <a:pPr marL="0" indent="0">
              <a:buNone/>
            </a:pPr>
            <a:r>
              <a:rPr lang="en-US" sz="2800" dirty="0"/>
              <a:t>            .</a:t>
            </a:r>
            <a:r>
              <a:rPr lang="en-US" sz="2800" dirty="0" err="1"/>
              <a:t>setMaxWaitTime</a:t>
            </a:r>
            <a:r>
              <a:rPr lang="en-US" sz="2800" dirty="0"/>
              <a:t>(20000);  //max of 20 seconds.</a:t>
            </a:r>
          </a:p>
          <a:p>
            <a:pPr marL="0" indent="0">
              <a:buNone/>
            </a:pPr>
            <a:r>
              <a:rPr lang="en-US" sz="2800" dirty="0"/>
              <a:t>	.build();</a:t>
            </a:r>
          </a:p>
        </p:txBody>
      </p:sp>
    </p:spTree>
    <p:extLst>
      <p:ext uri="{BB962C8B-B14F-4D97-AF65-F5344CB8AC3E}">
        <p14:creationId xmlns:p14="http://schemas.microsoft.com/office/powerpoint/2010/main" val="80360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 </a:t>
            </a:r>
            <a:r>
              <a:rPr lang="en-US" dirty="0" err="1"/>
              <a:t>LocationManger</a:t>
            </a:r>
            <a:r>
              <a:rPr lang="en-US" dirty="0"/>
              <a:t> from the system</a:t>
            </a:r>
          </a:p>
          <a:p>
            <a:r>
              <a:rPr lang="en-US" dirty="0"/>
              <a:t>Choose a provider with Criteria or just a provider</a:t>
            </a:r>
          </a:p>
          <a:p>
            <a:pPr lvl="1"/>
            <a:r>
              <a:rPr lang="en-US" dirty="0"/>
              <a:t>providers: </a:t>
            </a:r>
            <a:r>
              <a:rPr lang="en-US" dirty="0" err="1"/>
              <a:t>gps</a:t>
            </a:r>
            <a:r>
              <a:rPr lang="en-US" dirty="0"/>
              <a:t>, network, etc…</a:t>
            </a:r>
          </a:p>
          <a:p>
            <a:r>
              <a:rPr lang="en-US" dirty="0"/>
              <a:t>get the Location and use the data.</a:t>
            </a:r>
          </a:p>
          <a:p>
            <a:r>
              <a:rPr lang="en-US" dirty="0"/>
              <a:t>Use a </a:t>
            </a:r>
            <a:r>
              <a:rPr lang="en-US" dirty="0" err="1"/>
              <a:t>LocationListener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Updates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callback is pretty simple: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mLocationCallback</a:t>
            </a:r>
            <a:r>
              <a:rPr lang="en-US" dirty="0"/>
              <a:t> = new </a:t>
            </a:r>
            <a:r>
              <a:rPr lang="en-US" dirty="0" err="1"/>
              <a:t>LocationCallback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onLocationResult</a:t>
            </a:r>
            <a:r>
              <a:rPr lang="en-US" dirty="0"/>
              <a:t>(</a:t>
            </a:r>
            <a:r>
              <a:rPr lang="en-US" dirty="0" err="1"/>
              <a:t>LocationResult</a:t>
            </a:r>
            <a:r>
              <a:rPr lang="en-US" dirty="0"/>
              <a:t> </a:t>
            </a:r>
            <a:r>
              <a:rPr lang="en-US" dirty="0" err="1"/>
              <a:t>locationResult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super.onLocationResult</a:t>
            </a:r>
            <a:r>
              <a:rPr lang="en-US" dirty="0"/>
              <a:t>(</a:t>
            </a:r>
            <a:r>
              <a:rPr lang="en-US" dirty="0" err="1"/>
              <a:t>locationResult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     location = </a:t>
            </a:r>
            <a:r>
              <a:rPr lang="en-US" dirty="0" err="1"/>
              <a:t>locationResult.getLastLocation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//we have location, do something with it.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34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be Human readable, we need to convert from a Latitude/longitude location to an address</a:t>
            </a:r>
          </a:p>
          <a:p>
            <a:r>
              <a:rPr lang="en-US" dirty="0"/>
              <a:t>Using the Geocoder class</a:t>
            </a:r>
          </a:p>
          <a:p>
            <a:pPr lvl="1"/>
            <a:r>
              <a:rPr lang="en-US" dirty="0"/>
              <a:t>Reverse geocoding: geographic coordinates to address</a:t>
            </a:r>
          </a:p>
          <a:p>
            <a:pPr lvl="1"/>
            <a:r>
              <a:rPr lang="en-US" dirty="0"/>
              <a:t>Geocoding: address to geographic coordinates</a:t>
            </a:r>
          </a:p>
          <a:p>
            <a:pPr lvl="1"/>
            <a:r>
              <a:rPr lang="en-US" dirty="0"/>
              <a:t>This process can take a little time and should not be done on the UI thread.</a:t>
            </a:r>
          </a:p>
          <a:p>
            <a:pPr lvl="2"/>
            <a:r>
              <a:rPr lang="en-US" dirty="0"/>
              <a:t>In the example code, it uses a worker</a:t>
            </a:r>
          </a:p>
          <a:p>
            <a:pPr lvl="3"/>
            <a:r>
              <a:rPr lang="en-US" dirty="0"/>
              <a:t>you can't do on the main UI thread, since it requires internet and could lock up the main thread.</a:t>
            </a:r>
          </a:p>
          <a:p>
            <a:pPr lvl="2"/>
            <a:r>
              <a:rPr lang="en-US" dirty="0"/>
              <a:t>For display here, I’m just showing how to get the address.</a:t>
            </a:r>
          </a:p>
        </p:txBody>
      </p:sp>
    </p:spTree>
    <p:extLst>
      <p:ext uri="{BB962C8B-B14F-4D97-AF65-F5344CB8AC3E}">
        <p14:creationId xmlns:p14="http://schemas.microsoft.com/office/powerpoint/2010/main" val="3468569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geocoder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Geocoder </a:t>
            </a:r>
            <a:r>
              <a:rPr lang="en-US" dirty="0" err="1"/>
              <a:t>geocoder</a:t>
            </a:r>
            <a:r>
              <a:rPr lang="en-US" dirty="0"/>
              <a:t> = new Geocoder(Context, </a:t>
            </a:r>
            <a:r>
              <a:rPr lang="en-US" dirty="0" err="1"/>
              <a:t>Locale.getDefault</a:t>
            </a:r>
            <a:r>
              <a:rPr lang="en-US" dirty="0"/>
              <a:t>());</a:t>
            </a:r>
          </a:p>
          <a:p>
            <a:pPr lvl="1"/>
            <a:r>
              <a:rPr lang="en-US" dirty="0"/>
              <a:t>We want locale information for how numbers, dates are represented. </a:t>
            </a:r>
          </a:p>
          <a:p>
            <a:r>
              <a:rPr lang="en-US" dirty="0"/>
              <a:t>We can ask for the address based on the </a:t>
            </a:r>
            <a:r>
              <a:rPr lang="en-US" dirty="0" err="1"/>
              <a:t>Lat</a:t>
            </a:r>
            <a:r>
              <a:rPr lang="en-US" dirty="0"/>
              <a:t>/Long and it will return a list of addresses</a:t>
            </a:r>
          </a:p>
          <a:p>
            <a:pPr lvl="2"/>
            <a:r>
              <a:rPr lang="en-US" dirty="0"/>
              <a:t>We can specify how many, in our case 1 is fine.</a:t>
            </a:r>
          </a:p>
          <a:p>
            <a:r>
              <a:rPr lang="en-US" dirty="0"/>
              <a:t>List&lt;Address&gt; addresses = </a:t>
            </a:r>
            <a:r>
              <a:rPr lang="en-US" dirty="0" err="1"/>
              <a:t>geocoder.getFromLocation</a:t>
            </a:r>
            <a:r>
              <a:rPr lang="en-US" dirty="0"/>
              <a:t>( </a:t>
            </a:r>
            <a:r>
              <a:rPr lang="en-US" dirty="0" err="1"/>
              <a:t>location.getLatitude</a:t>
            </a:r>
            <a:r>
              <a:rPr lang="en-US" dirty="0"/>
              <a:t>(), </a:t>
            </a:r>
            <a:r>
              <a:rPr lang="en-US" dirty="0" err="1"/>
              <a:t>location.getLongitude</a:t>
            </a:r>
            <a:r>
              <a:rPr lang="en-US" dirty="0"/>
              <a:t>(), 1);</a:t>
            </a:r>
          </a:p>
          <a:p>
            <a:pPr lvl="1"/>
            <a:r>
              <a:rPr lang="en-US" dirty="0"/>
              <a:t>It must be in a try catch to deal with errors of </a:t>
            </a:r>
            <a:r>
              <a:rPr lang="en-US" dirty="0" err="1"/>
              <a:t>ioException</a:t>
            </a:r>
            <a:r>
              <a:rPr lang="en-US" dirty="0"/>
              <a:t> where the service is no available and </a:t>
            </a:r>
            <a:r>
              <a:rPr lang="en-US" dirty="0" err="1"/>
              <a:t>IllegalArgumentException</a:t>
            </a:r>
            <a:r>
              <a:rPr lang="en-US" dirty="0"/>
              <a:t> where </a:t>
            </a:r>
            <a:r>
              <a:rPr lang="en-US" dirty="0" err="1"/>
              <a:t>Lat</a:t>
            </a:r>
            <a:r>
              <a:rPr lang="en-US" dirty="0"/>
              <a:t> or Long is invalid.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97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Now that we have a response,</a:t>
            </a:r>
          </a:p>
          <a:p>
            <a:pPr lvl="1"/>
            <a:r>
              <a:rPr lang="en-US" dirty="0"/>
              <a:t>If the addresses variable is not null then we have at least 1 address in the List</a:t>
            </a:r>
          </a:p>
          <a:p>
            <a:pPr lvl="1"/>
            <a:r>
              <a:rPr lang="en-US" dirty="0"/>
              <a:t>Address </a:t>
            </a:r>
            <a:r>
              <a:rPr lang="en-US" dirty="0" err="1"/>
              <a:t>mAddress</a:t>
            </a:r>
            <a:r>
              <a:rPr lang="en-US" dirty="0"/>
              <a:t> = </a:t>
            </a:r>
            <a:r>
              <a:rPr lang="en-US" dirty="0" err="1"/>
              <a:t>addresses.get</a:t>
            </a:r>
            <a:r>
              <a:rPr lang="en-US" dirty="0"/>
              <a:t>(0);</a:t>
            </a:r>
          </a:p>
          <a:p>
            <a:pPr lvl="2"/>
            <a:r>
              <a:rPr lang="en-US" dirty="0"/>
              <a:t>There maybe a lot of information associated with it.</a:t>
            </a:r>
          </a:p>
          <a:p>
            <a:pPr lvl="3"/>
            <a:r>
              <a:rPr lang="en-US" dirty="0">
                <a:hlinkClick r:id="rId2"/>
              </a:rPr>
              <a:t>http://developer.android.com/reference/android/location/Address.html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We are interested in the </a:t>
            </a:r>
            <a:r>
              <a:rPr lang="en-US" dirty="0" err="1"/>
              <a:t>getAddressLine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index), where we are pulling the address together.</a:t>
            </a:r>
          </a:p>
          <a:p>
            <a:pPr marL="1371600" lvl="3" indent="0">
              <a:buNone/>
            </a:pPr>
            <a:r>
              <a:rPr lang="en-US" dirty="0" err="1"/>
              <a:t>ArrayList</a:t>
            </a:r>
            <a:r>
              <a:rPr lang="en-US" dirty="0"/>
              <a:t>&lt;String&gt; </a:t>
            </a:r>
            <a:r>
              <a:rPr lang="en-US" dirty="0" err="1"/>
              <a:t>addressFragments</a:t>
            </a:r>
            <a:r>
              <a:rPr lang="en-US" dirty="0"/>
              <a:t> = 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</a:p>
          <a:p>
            <a:pPr marL="1371600" lvl="3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mAddress.getMaxAddressLineIndex</a:t>
            </a:r>
            <a:r>
              <a:rPr lang="en-US" dirty="0"/>
              <a:t>();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1371600" lvl="3" indent="0">
              <a:buNone/>
            </a:pPr>
            <a:r>
              <a:rPr lang="en-US" dirty="0"/>
              <a:t>            </a:t>
            </a:r>
            <a:r>
              <a:rPr lang="en-US" dirty="0" err="1"/>
              <a:t>addressFragments.add</a:t>
            </a:r>
            <a:r>
              <a:rPr lang="en-US" dirty="0"/>
              <a:t>(</a:t>
            </a:r>
            <a:r>
              <a:rPr lang="en-US" dirty="0" err="1"/>
              <a:t>mAddress.getAddressLine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));</a:t>
            </a:r>
          </a:p>
          <a:p>
            <a:pPr marL="1371600" lvl="3" indent="0">
              <a:buNone/>
            </a:pPr>
            <a:r>
              <a:rPr lang="en-US" dirty="0"/>
              <a:t>String </a:t>
            </a:r>
            <a:r>
              <a:rPr lang="en-US" dirty="0" err="1"/>
              <a:t>FullAddress</a:t>
            </a:r>
            <a:r>
              <a:rPr lang="en-US" dirty="0"/>
              <a:t> = </a:t>
            </a:r>
            <a:r>
              <a:rPr lang="en-US" dirty="0" err="1"/>
              <a:t>TextUtils.join</a:t>
            </a:r>
            <a:r>
              <a:rPr lang="en-US" dirty="0"/>
              <a:t>(</a:t>
            </a:r>
            <a:r>
              <a:rPr lang="en-US" dirty="0" err="1"/>
              <a:t>System.getProperty</a:t>
            </a:r>
            <a:r>
              <a:rPr lang="en-US" dirty="0"/>
              <a:t>("</a:t>
            </a:r>
            <a:r>
              <a:rPr lang="en-US" dirty="0" err="1"/>
              <a:t>line.separator</a:t>
            </a:r>
            <a:r>
              <a:rPr lang="en-US" dirty="0"/>
              <a:t>"),</a:t>
            </a:r>
            <a:br>
              <a:rPr lang="en-US" dirty="0"/>
            </a:br>
            <a:r>
              <a:rPr lang="en-US" dirty="0"/>
              <a:t>                        </a:t>
            </a:r>
            <a:r>
              <a:rPr lang="en-US" dirty="0" err="1"/>
              <a:t>addressFragments</a:t>
            </a:r>
            <a:r>
              <a:rPr lang="en-US" dirty="0"/>
              <a:t>));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08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2019  (v21.0.0)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Jan 2018 (v11.8.0)   </a:t>
            </a:r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4600" y="2164839"/>
            <a:ext cx="4492093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9600" y="2184910"/>
            <a:ext cx="5386388" cy="393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35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A67F800-CE4B-4E76-BDA1-2F10783C5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library.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840841-9BE5-3202-BBA4-FF1698D65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location also includes</a:t>
            </a:r>
          </a:p>
          <a:p>
            <a:pPr lvl="1"/>
            <a:r>
              <a:rPr lang="en-US" dirty="0" err="1"/>
              <a:t>ActivityRecognition</a:t>
            </a:r>
            <a:endParaRPr lang="en-US" dirty="0"/>
          </a:p>
          <a:p>
            <a:pPr lvl="1"/>
            <a:r>
              <a:rPr lang="en-US" dirty="0"/>
              <a:t>Sleep API </a:t>
            </a:r>
          </a:p>
          <a:p>
            <a:pPr lvl="1"/>
            <a:r>
              <a:rPr lang="en-US" dirty="0"/>
              <a:t>phone orientation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/>
              <a:t>as well.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786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http://developer.android.com/training/location/index.html</a:t>
            </a:r>
            <a:endParaRPr lang="en-US" dirty="0"/>
          </a:p>
          <a:p>
            <a:r>
              <a:rPr lang="en-US" dirty="0">
                <a:hlinkClick r:id="rId3"/>
              </a:rPr>
              <a:t>https://developers.google.com/android/reference/com/google/android/gms/location/package-summary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64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them to the AndroidManifest.xml</a:t>
            </a:r>
          </a:p>
          <a:p>
            <a:pPr>
              <a:buNone/>
            </a:pPr>
            <a:r>
              <a:rPr lang="en-US" sz="2200" dirty="0"/>
              <a:t>&lt;uses-permission </a:t>
            </a:r>
            <a:r>
              <a:rPr lang="en-US" sz="2200" dirty="0" err="1"/>
              <a:t>android:name</a:t>
            </a:r>
            <a:r>
              <a:rPr lang="en-US" sz="2200" dirty="0"/>
              <a:t>="</a:t>
            </a:r>
            <a:r>
              <a:rPr lang="en-US" sz="2200" dirty="0" err="1"/>
              <a:t>android.permission.INTERNET</a:t>
            </a:r>
            <a:r>
              <a:rPr lang="en-US" sz="2200" dirty="0"/>
              <a:t>" /&gt;</a:t>
            </a:r>
          </a:p>
          <a:p>
            <a:pPr lvl="1"/>
            <a:r>
              <a:rPr lang="en-US" sz="1800" dirty="0"/>
              <a:t>Maybe needed for some things,  but needed the </a:t>
            </a:r>
            <a:r>
              <a:rPr lang="en-US" sz="1800" dirty="0" err="1"/>
              <a:t>mapactivity</a:t>
            </a:r>
            <a:r>
              <a:rPr lang="en-US" sz="1800" dirty="0"/>
              <a:t>.</a:t>
            </a:r>
          </a:p>
          <a:p>
            <a:pPr>
              <a:buNone/>
            </a:pPr>
            <a:r>
              <a:rPr lang="en-US" sz="2200" dirty="0"/>
              <a:t>&lt;uses-permission </a:t>
            </a:r>
            <a:r>
              <a:rPr lang="en-US" sz="2200" dirty="0" err="1"/>
              <a:t>android:name</a:t>
            </a:r>
            <a:r>
              <a:rPr lang="en-US" sz="2200" dirty="0"/>
              <a:t>="</a:t>
            </a:r>
            <a:r>
              <a:rPr lang="en-US" sz="2200" dirty="0" err="1"/>
              <a:t>android.permission.ACCESS_FINE_LOCATION</a:t>
            </a:r>
            <a:r>
              <a:rPr lang="en-US" sz="2200" dirty="0"/>
              <a:t>" /&gt;</a:t>
            </a:r>
          </a:p>
          <a:p>
            <a:pPr lvl="1"/>
            <a:r>
              <a:rPr lang="en-US" sz="1800" dirty="0"/>
              <a:t>GPS location</a:t>
            </a:r>
          </a:p>
          <a:p>
            <a:pPr>
              <a:buNone/>
            </a:pPr>
            <a:r>
              <a:rPr lang="en-US" sz="2200" dirty="0"/>
              <a:t>    &lt;uses-permission </a:t>
            </a:r>
            <a:r>
              <a:rPr lang="en-US" sz="2200" dirty="0" err="1"/>
              <a:t>android:name</a:t>
            </a:r>
            <a:r>
              <a:rPr lang="en-US" sz="2200" dirty="0"/>
              <a:t>="</a:t>
            </a:r>
            <a:r>
              <a:rPr lang="en-US" sz="2200" dirty="0" err="1"/>
              <a:t>android.permission.ACCESS_COARSE_LOCATION</a:t>
            </a:r>
            <a:r>
              <a:rPr lang="en-US" sz="2200" dirty="0"/>
              <a:t>" /&gt;</a:t>
            </a:r>
          </a:p>
          <a:p>
            <a:pPr lvl="1"/>
            <a:r>
              <a:rPr lang="en-US" sz="1800" dirty="0" err="1"/>
              <a:t>Cell_ID</a:t>
            </a:r>
            <a:r>
              <a:rPr lang="en-US" sz="1800" dirty="0"/>
              <a:t> or </a:t>
            </a:r>
            <a:r>
              <a:rPr lang="en-US" sz="1800" dirty="0" err="1"/>
              <a:t>WiFI</a:t>
            </a:r>
            <a:r>
              <a:rPr lang="en-US" sz="1800" dirty="0"/>
              <a:t> location</a:t>
            </a:r>
          </a:p>
          <a:p>
            <a:pPr lvl="1"/>
            <a:endParaRPr lang="en-US" sz="1800" dirty="0"/>
          </a:p>
          <a:p>
            <a:r>
              <a:rPr lang="en-US" sz="2200" dirty="0"/>
              <a:t>There maybe other needed as well</a:t>
            </a:r>
          </a:p>
          <a:p>
            <a:pPr lvl="1"/>
            <a:r>
              <a:rPr lang="en-US" sz="1800" dirty="0"/>
              <a:t>ACCESS_LOCATION_EXTRA_COMMANDS, ACCESS_MOCK_LOCATION</a:t>
            </a:r>
          </a:p>
          <a:p>
            <a:pPr lvl="1"/>
            <a:r>
              <a:rPr lang="en-US" sz="1800" dirty="0"/>
              <a:t>See http://developer.android.com/intl/zh-CN/reference/android/Manifest.permission.html for all permissions.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android.location</a:t>
            </a:r>
            <a:r>
              <a:rPr lang="en-US" dirty="0"/>
              <a:t>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Address </a:t>
            </a:r>
          </a:p>
          <a:p>
            <a:pPr lvl="1"/>
            <a:r>
              <a:rPr lang="en-US" dirty="0"/>
              <a:t>A class representing an Address, </a:t>
            </a:r>
            <a:r>
              <a:rPr lang="en-US" dirty="0" err="1"/>
              <a:t>i.e</a:t>
            </a:r>
            <a:r>
              <a:rPr lang="en-US" dirty="0"/>
              <a:t>, a set of Strings describing a location. </a:t>
            </a:r>
          </a:p>
          <a:p>
            <a:r>
              <a:rPr lang="en-US" dirty="0"/>
              <a:t>Criteria </a:t>
            </a:r>
          </a:p>
          <a:p>
            <a:pPr lvl="1"/>
            <a:r>
              <a:rPr lang="en-US" dirty="0"/>
              <a:t>A class indicating the application criteria for selecting a location provider. </a:t>
            </a:r>
          </a:p>
          <a:p>
            <a:r>
              <a:rPr lang="en-US" dirty="0" err="1"/>
              <a:t>Geocoder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class for handling </a:t>
            </a:r>
            <a:r>
              <a:rPr lang="en-US" dirty="0" err="1"/>
              <a:t>geocoding</a:t>
            </a:r>
            <a:r>
              <a:rPr lang="en-US" dirty="0"/>
              <a:t> and reverse </a:t>
            </a:r>
            <a:r>
              <a:rPr lang="en-US" dirty="0" err="1"/>
              <a:t>geocoding</a:t>
            </a:r>
            <a:r>
              <a:rPr lang="en-US" dirty="0"/>
              <a:t>. </a:t>
            </a:r>
          </a:p>
          <a:p>
            <a:r>
              <a:rPr lang="en-US" dirty="0" err="1"/>
              <a:t>GpsSatellite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This class represents the current state of a GPS satellite. </a:t>
            </a:r>
          </a:p>
          <a:p>
            <a:r>
              <a:rPr lang="en-US" dirty="0" err="1"/>
              <a:t>GpsStatus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This class represents the current state of the GPS engine. </a:t>
            </a:r>
          </a:p>
          <a:p>
            <a:r>
              <a:rPr lang="en-US" dirty="0"/>
              <a:t>Location </a:t>
            </a:r>
          </a:p>
          <a:p>
            <a:pPr lvl="1"/>
            <a:r>
              <a:rPr lang="en-US" dirty="0"/>
              <a:t>A class representing a geographic location sensed at a particular time (a "fix"). </a:t>
            </a:r>
          </a:p>
          <a:p>
            <a:r>
              <a:rPr lang="en-US" dirty="0" err="1"/>
              <a:t>LocationManager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This class provides access to the system location services. </a:t>
            </a:r>
          </a:p>
          <a:p>
            <a:r>
              <a:rPr lang="en-US" dirty="0" err="1"/>
              <a:t>LocationProvider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 abstract </a:t>
            </a:r>
            <a:r>
              <a:rPr lang="en-US" dirty="0" err="1"/>
              <a:t>superclass</a:t>
            </a:r>
            <a:r>
              <a:rPr lang="en-US" dirty="0"/>
              <a:t> for location providers.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android.location</a:t>
            </a:r>
            <a:r>
              <a:rPr lang="en-US" dirty="0"/>
              <a:t> package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Listeners</a:t>
            </a:r>
          </a:p>
          <a:p>
            <a:r>
              <a:rPr lang="en-US" dirty="0" err="1"/>
              <a:t>GpsStatus.Listener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Used for receiving notifications when GPS status has changed. </a:t>
            </a:r>
          </a:p>
          <a:p>
            <a:r>
              <a:rPr lang="en-US" dirty="0" err="1"/>
              <a:t>GpsStatus.NmeaListener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Used for receiving NMEA sentences from the GPS. </a:t>
            </a:r>
          </a:p>
          <a:p>
            <a:r>
              <a:rPr lang="en-US" dirty="0" err="1"/>
              <a:t>LocationListener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Used for receiving notifications from the </a:t>
            </a:r>
            <a:r>
              <a:rPr lang="en-US" dirty="0" err="1"/>
              <a:t>LocationManager</a:t>
            </a:r>
            <a:r>
              <a:rPr lang="en-US" dirty="0"/>
              <a:t> when the location has changed.</a:t>
            </a:r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addProximityAlert</a:t>
            </a:r>
            <a:r>
              <a:rPr lang="en-US" dirty="0"/>
              <a:t>(double latitude, double longitude, float radius, long expiration, </a:t>
            </a:r>
            <a:r>
              <a:rPr lang="en-US" dirty="0" err="1"/>
              <a:t>PendingIntent</a:t>
            </a:r>
            <a:r>
              <a:rPr lang="en-US" dirty="0"/>
              <a:t> intent) can be added to the </a:t>
            </a:r>
            <a:r>
              <a:rPr lang="en-US" dirty="0" err="1"/>
              <a:t>LocationManger</a:t>
            </a:r>
            <a:endParaRPr lang="en-US" dirty="0"/>
          </a:p>
          <a:p>
            <a:pPr lvl="1"/>
            <a:r>
              <a:rPr lang="en-US" dirty="0"/>
              <a:t>Sets a proximity alert for the location given by the position (latitude, longitude) and the given radius.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factory class to get location information</a:t>
            </a:r>
          </a:p>
          <a:p>
            <a:pPr lvl="1"/>
            <a:r>
              <a:rPr lang="en-US" dirty="0"/>
              <a:t>You do not instantiate this class directly, retrieve it through </a:t>
            </a:r>
            <a:r>
              <a:rPr lang="en-US" dirty="0" err="1"/>
              <a:t>Context.getSystemService</a:t>
            </a:r>
            <a:r>
              <a:rPr lang="en-US" dirty="0"/>
              <a:t>(</a:t>
            </a:r>
            <a:r>
              <a:rPr lang="en-US" dirty="0" err="1"/>
              <a:t>Context.LOCATION_SERVICE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Now you can get a Location information with </a:t>
            </a:r>
            <a:r>
              <a:rPr lang="en-US" dirty="0" err="1"/>
              <a:t>getLastKnownLocation</a:t>
            </a:r>
            <a:r>
              <a:rPr lang="en-US" dirty="0"/>
              <a:t>(String Provider);</a:t>
            </a:r>
          </a:p>
          <a:p>
            <a:pPr lvl="1"/>
            <a:r>
              <a:rPr lang="en-US" dirty="0"/>
              <a:t>and more information about the provider with </a:t>
            </a:r>
            <a:r>
              <a:rPr lang="en-US" dirty="0" err="1"/>
              <a:t>LocationProvider</a:t>
            </a:r>
            <a:r>
              <a:rPr lang="en-US" dirty="0"/>
              <a:t> </a:t>
            </a:r>
            <a:r>
              <a:rPr lang="en-US" dirty="0" err="1"/>
              <a:t>getProvider</a:t>
            </a:r>
            <a:r>
              <a:rPr lang="en-US" dirty="0"/>
              <a:t>(String name) </a:t>
            </a:r>
          </a:p>
          <a:p>
            <a:r>
              <a:rPr lang="en-US" dirty="0"/>
              <a:t>Providers are found in a couple of ways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List&lt;string&gt; </a:t>
            </a:r>
            <a:r>
              <a:rPr lang="en-US" dirty="0" err="1"/>
              <a:t>getProviders</a:t>
            </a:r>
            <a:r>
              <a:rPr lang="en-US" dirty="0"/>
              <a:t>(Boolean </a:t>
            </a:r>
            <a:r>
              <a:rPr lang="en-US" dirty="0" err="1"/>
              <a:t>enabledOnly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 a list of providers, true for ones that are working</a:t>
            </a:r>
          </a:p>
          <a:p>
            <a:r>
              <a:rPr lang="en-US" dirty="0"/>
              <a:t>String </a:t>
            </a:r>
            <a:r>
              <a:rPr lang="en-US" dirty="0" err="1"/>
              <a:t>getBestProvider</a:t>
            </a:r>
            <a:r>
              <a:rPr lang="en-US" dirty="0"/>
              <a:t>(Criteria </a:t>
            </a:r>
            <a:r>
              <a:rPr lang="en-US" dirty="0" err="1"/>
              <a:t>criteria</a:t>
            </a:r>
            <a:r>
              <a:rPr lang="en-US" dirty="0"/>
              <a:t>,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enabledOnly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 a provider based </a:t>
            </a:r>
            <a:r>
              <a:rPr lang="en-US"/>
              <a:t>on Criteria</a:t>
            </a:r>
            <a:endParaRPr lang="en-US" dirty="0"/>
          </a:p>
          <a:p>
            <a:r>
              <a:rPr lang="en-US" dirty="0"/>
              <a:t>List&lt;string&gt; </a:t>
            </a:r>
            <a:r>
              <a:rPr lang="en-US" dirty="0" err="1"/>
              <a:t>getAllProviders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a list of all providers</a:t>
            </a:r>
          </a:p>
          <a:p>
            <a:pPr lvl="1"/>
            <a:r>
              <a:rPr lang="en-US" dirty="0"/>
              <a:t>You can use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isProvidersEnabled</a:t>
            </a:r>
            <a:r>
              <a:rPr lang="en-US" dirty="0"/>
              <a:t>(String) to determine if it is enabled or not.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LocationProvider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Information about the Provider</a:t>
            </a:r>
          </a:p>
          <a:p>
            <a:r>
              <a:rPr lang="en-US" dirty="0" err="1"/>
              <a:t>int</a:t>
            </a:r>
            <a:r>
              <a:rPr lang="en-US" dirty="0"/>
              <a:t>   </a:t>
            </a:r>
            <a:r>
              <a:rPr lang="en-US" dirty="0" err="1"/>
              <a:t>getAccuracy</a:t>
            </a:r>
            <a:r>
              <a:rPr lang="en-US" dirty="0"/>
              <a:t>(),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getPowerRequirement</a:t>
            </a:r>
            <a:r>
              <a:rPr lang="en-US" dirty="0"/>
              <a:t>(),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hasMonetaryCost</a:t>
            </a:r>
            <a:r>
              <a:rPr lang="en-US" dirty="0"/>
              <a:t>()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meetsCriteria</a:t>
            </a:r>
            <a:r>
              <a:rPr lang="en-US" dirty="0"/>
              <a:t>(Criteria </a:t>
            </a:r>
            <a:r>
              <a:rPr lang="en-US" dirty="0" err="1"/>
              <a:t>criteria</a:t>
            </a:r>
            <a:r>
              <a:rPr lang="en-US" dirty="0"/>
              <a:t>)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requiresCell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requires access to an appropriate cellular network (e.g., to make use of cell tower IDs), false otherwise.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requiresNetwork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requires access to a data network (e.g., the Internet), false otherwise.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requiresSatellite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requires access to a satellite-based positioning system (e.g., GPS), false otherwise.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supportsAltitude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is able to provide altitude information, false otherwise.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supportsBearing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is able to provide bearing information, false otherwise.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supportsSpeed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provider is able to provide speed information, false otherwise.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2654</Words>
  <Application>Microsoft Office PowerPoint</Application>
  <PresentationFormat>Widescreen</PresentationFormat>
  <Paragraphs>342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Tahoma</vt:lpstr>
      <vt:lpstr>Office Theme</vt:lpstr>
      <vt:lpstr>Cosc 5/4730</vt:lpstr>
      <vt:lpstr>Simulator notes</vt:lpstr>
      <vt:lpstr>Android basics</vt:lpstr>
      <vt:lpstr>Permissions</vt:lpstr>
      <vt:lpstr>android.location package</vt:lpstr>
      <vt:lpstr>android.location package (2)</vt:lpstr>
      <vt:lpstr>LocationManager</vt:lpstr>
      <vt:lpstr>Providers</vt:lpstr>
      <vt:lpstr>LocationProvider</vt:lpstr>
      <vt:lpstr>Criteria</vt:lpstr>
      <vt:lpstr>Location</vt:lpstr>
      <vt:lpstr>Location (2)</vt:lpstr>
      <vt:lpstr>Example code get a location</vt:lpstr>
      <vt:lpstr>LocationListener</vt:lpstr>
      <vt:lpstr>LocationListener</vt:lpstr>
      <vt:lpstr>Example code</vt:lpstr>
      <vt:lpstr>References</vt:lpstr>
      <vt:lpstr>LocationAware</vt:lpstr>
      <vt:lpstr>Previous on …</vt:lpstr>
      <vt:lpstr>Google Play services location APIs </vt:lpstr>
      <vt:lpstr>Permissions.</vt:lpstr>
      <vt:lpstr>setup</vt:lpstr>
      <vt:lpstr>Setup the Client</vt:lpstr>
      <vt:lpstr>Last Location</vt:lpstr>
      <vt:lpstr>Location object</vt:lpstr>
      <vt:lpstr>A note on "client"</vt:lpstr>
      <vt:lpstr>Location Updates</vt:lpstr>
      <vt:lpstr>Location Updates (2)</vt:lpstr>
      <vt:lpstr>Location Updates (3)</vt:lpstr>
      <vt:lpstr>Location Updates (4)</vt:lpstr>
      <vt:lpstr>Addresses</vt:lpstr>
      <vt:lpstr>Setup geocoder</vt:lpstr>
      <vt:lpstr>Address</vt:lpstr>
      <vt:lpstr>Result </vt:lpstr>
      <vt:lpstr>location library.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2014-08-04T16:43:42Z</dcterms:created>
  <dcterms:modified xsi:type="dcterms:W3CDTF">2024-10-15T15:32:27Z</dcterms:modified>
</cp:coreProperties>
</file>