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3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0A123-B654-47D9-8580-32138281B61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70A7B-3AE4-4807-B515-B6A0C7A4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.banes.me/2014/10/17/appcompat-v21/" TargetMode="External"/><Relationship Id="rId2" Type="http://schemas.openxmlformats.org/officeDocument/2006/relationships/hyperlink" Target="https://developer.android.com/training/material/them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design/spec/material-design/introducti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erialpalette.com/indigo/pink" TargetMode="External"/><Relationship Id="rId2" Type="http://schemas.openxmlformats.org/officeDocument/2006/relationships/hyperlink" Target="http://www.google.com/design/spec/style/color.html#color-ui-color-applic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materialpalette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JimSeker/ui/tree/master/Material%20Desig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Material Design</a:t>
            </a:r>
          </a:p>
          <a:p>
            <a:r>
              <a:rPr lang="en-US" dirty="0"/>
              <a:t>Spec’s and Toolbar.</a:t>
            </a:r>
          </a:p>
        </p:txBody>
      </p:sp>
    </p:spTree>
    <p:extLst>
      <p:ext uri="{BB962C8B-B14F-4D97-AF65-F5344CB8AC3E}">
        <p14:creationId xmlns:p14="http://schemas.microsoft.com/office/powerpoint/2010/main" val="143275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>
                <a:hlinkClick r:id="rId2"/>
              </a:rPr>
              <a:t>developer.android.com/training/material/theme.html</a:t>
            </a:r>
            <a:r>
              <a:rPr lang="en-US"/>
              <a:t> </a:t>
            </a:r>
            <a:endParaRPr lang="en-US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5776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2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and for most, Material Design is a spec used by android to have app look similar and function in similar matter.</a:t>
            </a:r>
          </a:p>
          <a:p>
            <a:pPr lvl="2"/>
            <a:r>
              <a:rPr lang="en-US" dirty="0"/>
              <a:t>About every 2 to 3 years google puts a set of spec.  This years is called Material Design and is mostly for lollipop and can back ported to 4.X devices as well.</a:t>
            </a:r>
          </a:p>
          <a:p>
            <a:r>
              <a:rPr lang="en-US" dirty="0"/>
              <a:t>The spec’s are very long and I’m going to cover them all here.  </a:t>
            </a:r>
          </a:p>
          <a:p>
            <a:pPr lvl="1"/>
            <a:r>
              <a:rPr lang="en-US" dirty="0">
                <a:hlinkClick r:id="rId2"/>
              </a:rPr>
              <a:t>http://www.google.com/design/spec/material-design/introduction.html#</a:t>
            </a:r>
            <a:r>
              <a:rPr lang="en-US" dirty="0"/>
              <a:t>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1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and Colors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7620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http://www.google.com/design/spec/style/color.html#color-ui-color-application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colorPrimary</a:t>
            </a:r>
            <a:r>
              <a:rPr lang="en-US" dirty="0"/>
              <a:t> is a 500 color</a:t>
            </a:r>
          </a:p>
          <a:p>
            <a:pPr lvl="1"/>
            <a:r>
              <a:rPr lang="en-US" dirty="0" err="1"/>
              <a:t>ColorPrimaryDark</a:t>
            </a:r>
            <a:r>
              <a:rPr lang="en-US" dirty="0"/>
              <a:t> is a 700 color</a:t>
            </a:r>
          </a:p>
          <a:p>
            <a:pPr lvl="1"/>
            <a:r>
              <a:rPr lang="en-US" dirty="0" err="1"/>
              <a:t>colorAccent</a:t>
            </a:r>
            <a:r>
              <a:rPr lang="en-US" dirty="0"/>
              <a:t> is a A200 color</a:t>
            </a:r>
          </a:p>
          <a:p>
            <a:pPr lvl="1"/>
            <a:r>
              <a:rPr lang="en-US" dirty="0" err="1"/>
              <a:t>textColor</a:t>
            </a:r>
            <a:r>
              <a:rPr lang="en-US" dirty="0"/>
              <a:t>, </a:t>
            </a:r>
            <a:r>
              <a:rPr lang="en-US" dirty="0" err="1"/>
              <a:t>textColorPrimary</a:t>
            </a:r>
            <a:r>
              <a:rPr lang="en-US" dirty="0"/>
              <a:t>, </a:t>
            </a:r>
            <a:r>
              <a:rPr lang="en-US" dirty="0" err="1"/>
              <a:t>textColorSecondary</a:t>
            </a:r>
            <a:endParaRPr lang="en-US" dirty="0"/>
          </a:p>
          <a:p>
            <a:pPr lvl="1"/>
            <a:r>
              <a:rPr lang="en-US" dirty="0" err="1"/>
              <a:t>windowBackgroundColor</a:t>
            </a:r>
            <a:endParaRPr lang="en-US" dirty="0"/>
          </a:p>
          <a:p>
            <a:pPr lvl="1"/>
            <a:r>
              <a:rPr lang="en-US" dirty="0" err="1"/>
              <a:t>navigationBarColor</a:t>
            </a:r>
            <a:r>
              <a:rPr lang="en-US" dirty="0"/>
              <a:t> which is normally a </a:t>
            </a:r>
            <a:r>
              <a:rPr lang="en-US" dirty="0" err="1"/>
              <a:t>colorPrimary</a:t>
            </a:r>
            <a:r>
              <a:rPr lang="en-US" dirty="0"/>
              <a:t> color as well.</a:t>
            </a:r>
          </a:p>
          <a:p>
            <a:r>
              <a:rPr lang="en-US" dirty="0">
                <a:hlinkClick r:id="rId3"/>
              </a:rPr>
              <a:t>http://www.materialpalette.com/indigo/pink</a:t>
            </a:r>
            <a:r>
              <a:rPr lang="en-US" dirty="0"/>
              <a:t>  or </a:t>
            </a:r>
            <a:r>
              <a:rPr lang="en-US" dirty="0">
                <a:hlinkClick r:id="rId4"/>
              </a:rPr>
              <a:t>http://www.materialpalette.com/</a:t>
            </a:r>
            <a:r>
              <a:rPr lang="en-US" dirty="0"/>
              <a:t>  maybe helpful in picking colors.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1263117"/>
            <a:ext cx="2971799" cy="528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17320" y="5943601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Note, only </a:t>
            </a:r>
            <a:r>
              <a:rPr lang="en-US" dirty="0" err="1"/>
              <a:t>ColorPrimary</a:t>
            </a:r>
            <a:r>
              <a:rPr lang="en-US" dirty="0"/>
              <a:t>, </a:t>
            </a:r>
            <a:r>
              <a:rPr lang="en-US" dirty="0" err="1"/>
              <a:t>colorPrimaryDark</a:t>
            </a:r>
            <a:r>
              <a:rPr lang="en-US" dirty="0"/>
              <a:t>, and </a:t>
            </a:r>
            <a:r>
              <a:rPr lang="en-US" dirty="0" err="1"/>
              <a:t>colorAccent</a:t>
            </a:r>
            <a:r>
              <a:rPr lang="en-US" dirty="0"/>
              <a:t> are back supported in 4.4 (API 19) and below</a:t>
            </a:r>
          </a:p>
        </p:txBody>
      </p:sp>
    </p:spTree>
    <p:extLst>
      <p:ext uri="{BB962C8B-B14F-4D97-AF65-F5344CB8AC3E}">
        <p14:creationId xmlns:p14="http://schemas.microsoft.com/office/powerpoint/2010/main" val="396557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31692"/>
            <a:ext cx="82296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android 4.4	.x		android 5.0.x+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93673"/>
            <a:ext cx="2819400" cy="5012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78433"/>
            <a:ext cx="2823903" cy="502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69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and Colors (2)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values/styles.xml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&lt;resources&gt;</a:t>
            </a:r>
          </a:p>
          <a:p>
            <a:pPr marL="0" indent="0">
              <a:buNone/>
            </a:pPr>
            <a:r>
              <a:rPr lang="en-US" dirty="0"/>
              <a:t>    &lt;!-- Base application theme. --&gt;</a:t>
            </a:r>
          </a:p>
          <a:p>
            <a:pPr marL="0" indent="0">
              <a:buNone/>
            </a:pPr>
            <a:r>
              <a:rPr lang="en-US" dirty="0"/>
              <a:t>    &lt;style name="</a:t>
            </a:r>
            <a:r>
              <a:rPr lang="en-US" dirty="0" err="1"/>
              <a:t>AppTheme</a:t>
            </a:r>
            <a:r>
              <a:rPr lang="en-US" dirty="0"/>
              <a:t>" parent="</a:t>
            </a:r>
            <a:r>
              <a:rPr lang="en-US" dirty="0" err="1"/>
              <a:t>AppTheme.Base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&lt;/style&gt;</a:t>
            </a:r>
          </a:p>
          <a:p>
            <a:pPr marL="0" indent="0">
              <a:buNone/>
            </a:pPr>
            <a:r>
              <a:rPr lang="en-US" dirty="0"/>
              <a:t>&lt;!– customizations for 4.4.X and before</a:t>
            </a:r>
          </a:p>
          <a:p>
            <a:pPr marL="0" indent="0">
              <a:buNone/>
            </a:pPr>
            <a:r>
              <a:rPr lang="en-US" dirty="0"/>
              <a:t>    &lt;style name="</a:t>
            </a:r>
            <a:r>
              <a:rPr lang="en-US" dirty="0" err="1"/>
              <a:t>AppTheme.Base</a:t>
            </a:r>
            <a:r>
              <a:rPr lang="en-US" dirty="0"/>
              <a:t>" parent="</a:t>
            </a:r>
            <a:r>
              <a:rPr lang="en-US" dirty="0" err="1"/>
              <a:t>Theme.AppCompat.Light.DarkActionBar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colorPrimary</a:t>
            </a:r>
            <a:r>
              <a:rPr lang="en-US" dirty="0"/>
              <a:t>"&gt; @color/</a:t>
            </a:r>
            <a:r>
              <a:rPr lang="en-US" dirty="0" err="1"/>
              <a:t>primaryColor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colorPrimaryDark</a:t>
            </a:r>
            <a:r>
              <a:rPr lang="en-US" dirty="0"/>
              <a:t>"&gt; @color/</a:t>
            </a:r>
            <a:r>
              <a:rPr lang="en-US" dirty="0" err="1"/>
              <a:t>primaryColorDark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colorAccent</a:t>
            </a:r>
            <a:r>
              <a:rPr lang="en-US" dirty="0"/>
              <a:t>"&gt; @color/</a:t>
            </a:r>
            <a:r>
              <a:rPr lang="en-US" dirty="0" err="1"/>
              <a:t>accentColor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&lt;/style&gt;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&lt;/resources&gt;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values-v21/styles.xml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&lt;resources&gt;</a:t>
            </a:r>
          </a:p>
          <a:p>
            <a:pPr marL="0" indent="0">
              <a:buNone/>
            </a:pPr>
            <a:r>
              <a:rPr lang="en-US" dirty="0"/>
              <a:t>&lt;style name="</a:t>
            </a:r>
            <a:r>
              <a:rPr lang="en-US" dirty="0" err="1"/>
              <a:t>AppTheme</a:t>
            </a:r>
            <a:r>
              <a:rPr lang="en-US" dirty="0"/>
              <a:t>" parent="</a:t>
            </a:r>
            <a:r>
              <a:rPr lang="en-US" dirty="0" err="1"/>
              <a:t>AppTheme.Base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      &lt;!-- Customize your theme here. --&gt;</a:t>
            </a:r>
          </a:p>
          <a:p>
            <a:pPr marL="0" indent="0">
              <a:buNone/>
            </a:pPr>
            <a:r>
              <a:rPr lang="en-US" dirty="0"/>
              <a:t>&lt;item name="</a:t>
            </a:r>
            <a:r>
              <a:rPr lang="en-US" dirty="0" err="1"/>
              <a:t>android:colorPrimary</a:t>
            </a:r>
            <a:r>
              <a:rPr lang="en-US" dirty="0"/>
              <a:t>"&gt; @color/</a:t>
            </a:r>
            <a:r>
              <a:rPr lang="en-US" dirty="0" err="1"/>
              <a:t>primaryColor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android:colorPrimaryDark</a:t>
            </a:r>
            <a:r>
              <a:rPr lang="en-US" dirty="0"/>
              <a:t>"&gt; @color/</a:t>
            </a:r>
            <a:r>
              <a:rPr lang="en-US" dirty="0" err="1"/>
              <a:t>primaryColorDark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android:colorAccent</a:t>
            </a:r>
            <a:r>
              <a:rPr lang="en-US" dirty="0"/>
              <a:t>"&gt; @color/</a:t>
            </a:r>
            <a:r>
              <a:rPr lang="en-US" dirty="0" err="1"/>
              <a:t>accentColor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android:textColorPrimary</a:t>
            </a:r>
            <a:r>
              <a:rPr lang="en-US" dirty="0"/>
              <a:t>"&gt; @color/</a:t>
            </a:r>
            <a:r>
              <a:rPr lang="en-US" dirty="0" err="1"/>
              <a:t>textColor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android:textColorSecondary</a:t>
            </a:r>
            <a:r>
              <a:rPr lang="en-US" dirty="0"/>
              <a:t>"&gt; @color/</a:t>
            </a:r>
            <a:r>
              <a:rPr lang="en-US" dirty="0" err="1"/>
              <a:t>textColorSecondary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android:navigationBarColor</a:t>
            </a:r>
            <a:r>
              <a:rPr lang="en-US" dirty="0"/>
              <a:t>"&gt; @color/</a:t>
            </a:r>
            <a:r>
              <a:rPr lang="en-US" dirty="0" err="1"/>
              <a:t>navigationBarColor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    &lt;item name="</a:t>
            </a:r>
            <a:r>
              <a:rPr lang="en-US" dirty="0" err="1"/>
              <a:t>android:windowBackground</a:t>
            </a:r>
            <a:r>
              <a:rPr lang="en-US" dirty="0"/>
              <a:t>"&gt; @color/</a:t>
            </a:r>
            <a:r>
              <a:rPr lang="en-US" dirty="0" err="1"/>
              <a:t>windowBackgroundColor</a:t>
            </a:r>
            <a:r>
              <a:rPr lang="en-US" dirty="0"/>
              <a:t>&lt;/item&gt;</a:t>
            </a:r>
          </a:p>
          <a:p>
            <a:pPr marL="0" indent="0">
              <a:buNone/>
            </a:pPr>
            <a:r>
              <a:rPr lang="en-US" dirty="0"/>
              <a:t>    &lt;/style&gt;</a:t>
            </a:r>
          </a:p>
          <a:p>
            <a:pPr marL="0" indent="0">
              <a:buNone/>
            </a:pPr>
            <a:r>
              <a:rPr lang="en-US" dirty="0"/>
              <a:t>&lt;/resources&gt;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6126163"/>
            <a:ext cx="9896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Note, since we are targeting 24 and above.  you can just put everything in the values/styles.xml file now.</a:t>
            </a:r>
          </a:p>
        </p:txBody>
      </p:sp>
    </p:spTree>
    <p:extLst>
      <p:ext uri="{BB962C8B-B14F-4D97-AF65-F5344CB8AC3E}">
        <p14:creationId xmlns:p14="http://schemas.microsoft.com/office/powerpoint/2010/main" val="201543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and Colors (3)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Values/colors.xml</a:t>
            </a:r>
          </a:p>
          <a:p>
            <a:pPr marL="0" indent="0">
              <a:buNone/>
            </a:pPr>
            <a:r>
              <a:rPr lang="en-US" dirty="0"/>
              <a:t>&lt;?xml version="1.0" encoding="utf-8"?&gt;</a:t>
            </a:r>
          </a:p>
          <a:p>
            <a:pPr marL="0" indent="0">
              <a:buNone/>
            </a:pPr>
            <a:r>
              <a:rPr lang="en-US" dirty="0"/>
              <a:t>&lt;resources&gt;</a:t>
            </a:r>
          </a:p>
          <a:p>
            <a:pPr marL="0" indent="0">
              <a:buNone/>
            </a:pPr>
            <a:r>
              <a:rPr lang="en-US" dirty="0"/>
              <a:t>    &lt;!-- a good place to try different colors is http://www.materialpalette.com/</a:t>
            </a:r>
          </a:p>
          <a:p>
            <a:pPr marL="0" indent="0">
              <a:buNone/>
            </a:pPr>
            <a:r>
              <a:rPr lang="en-US" dirty="0"/>
              <a:t>        Also googles: http://www.google.com/design/spec/style/color.html--&gt;</a:t>
            </a:r>
          </a:p>
          <a:p>
            <a:pPr marL="0" indent="0">
              <a:buNone/>
            </a:pPr>
            <a:r>
              <a:rPr lang="en-US" dirty="0"/>
              <a:t>    &lt;!-- 500 color --&gt;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primaryColor</a:t>
            </a:r>
            <a:r>
              <a:rPr lang="en-US" dirty="0"/>
              <a:t>"&gt;#3f51b5&lt;/color&gt;</a:t>
            </a:r>
          </a:p>
          <a:p>
            <a:pPr marL="0" indent="0">
              <a:buNone/>
            </a:pPr>
            <a:r>
              <a:rPr lang="en-US" dirty="0"/>
              <a:t>    &lt;!-- 700 color --&gt;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primaryColorDark</a:t>
            </a:r>
            <a:r>
              <a:rPr lang="en-US" dirty="0"/>
              <a:t>"&gt;#303f9f&lt;/color&gt;</a:t>
            </a:r>
          </a:p>
          <a:p>
            <a:pPr marL="0" indent="0">
              <a:buNone/>
            </a:pPr>
            <a:r>
              <a:rPr lang="en-US" dirty="0"/>
              <a:t>    &lt;!-- A200 other color --&gt;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accentColor</a:t>
            </a:r>
            <a:r>
              <a:rPr lang="en-US" dirty="0"/>
              <a:t>"&gt;#ff4081&lt;/color&gt;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primaryColorLight</a:t>
            </a:r>
            <a:r>
              <a:rPr lang="en-US" dirty="0"/>
              <a:t>"&gt;#C5CAE9&lt;/color&gt;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textColor</a:t>
            </a:r>
            <a:r>
              <a:rPr lang="en-US" dirty="0"/>
              <a:t>"&gt;#FFFFFF&lt;/color&gt;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textColorPrimary</a:t>
            </a:r>
            <a:r>
              <a:rPr lang="en-US" dirty="0"/>
              <a:t>"&gt;#212121&lt;/color&gt;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textColorSecondary</a:t>
            </a:r>
            <a:r>
              <a:rPr lang="en-US" dirty="0"/>
              <a:t>"&gt;#727272&lt;/color&gt;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windowBackgroundColor</a:t>
            </a:r>
            <a:r>
              <a:rPr lang="en-US" dirty="0"/>
              <a:t>"&gt;#607d8b&lt;/color&gt;</a:t>
            </a:r>
          </a:p>
          <a:p>
            <a:pPr marL="0" indent="0">
              <a:buNone/>
            </a:pPr>
            <a:r>
              <a:rPr lang="en-US" dirty="0"/>
              <a:t>    &lt;color name="</a:t>
            </a:r>
            <a:r>
              <a:rPr lang="en-US" dirty="0" err="1"/>
              <a:t>navigationBarColor</a:t>
            </a:r>
            <a:r>
              <a:rPr lang="en-US" dirty="0"/>
              <a:t>"&gt;#303f9f&lt;/color&gt; </a:t>
            </a:r>
          </a:p>
          <a:p>
            <a:pPr marL="0" indent="0">
              <a:buNone/>
            </a:pPr>
            <a:r>
              <a:rPr lang="en-US" dirty="0"/>
              <a:t>&lt;/resources&gt;</a:t>
            </a:r>
          </a:p>
        </p:txBody>
      </p:sp>
    </p:spTree>
    <p:extLst>
      <p:ext uri="{BB962C8B-B14F-4D97-AF65-F5344CB8AC3E}">
        <p14:creationId xmlns:p14="http://schemas.microsoft.com/office/powerpoint/2010/main" val="149912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DayNight</a:t>
            </a:r>
            <a:r>
              <a:rPr lang="en-US" dirty="0"/>
              <a:t> theme.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dayNight</a:t>
            </a:r>
            <a:r>
              <a:rPr lang="en-US" dirty="0"/>
              <a:t> theme is part of the </a:t>
            </a:r>
            <a:r>
              <a:rPr lang="en-US" dirty="0" err="1"/>
              <a:t>appcompat</a:t>
            </a:r>
            <a:r>
              <a:rPr lang="en-US" dirty="0"/>
              <a:t> library.</a:t>
            </a:r>
          </a:p>
          <a:p>
            <a:pPr lvl="1"/>
            <a:r>
              <a:rPr lang="en-US" dirty="0"/>
              <a:t>This works with the user's setting for light and dark themes.  It will attempt to pick darker theme for dark theme or lighter for light theme.  Plus understands if a user has their theme set to change for Day or Night</a:t>
            </a:r>
          </a:p>
          <a:p>
            <a:pPr lvl="1"/>
            <a:r>
              <a:rPr lang="en-US" dirty="0" err="1"/>
              <a:t>Theme.AppCompat.DayNight</a:t>
            </a:r>
            <a:endParaRPr lang="en-US" dirty="0"/>
          </a:p>
          <a:p>
            <a:pPr lvl="2"/>
            <a:r>
              <a:rPr lang="en-US" dirty="0"/>
              <a:t>Also has a </a:t>
            </a:r>
            <a:r>
              <a:rPr lang="en-US" dirty="0" err="1"/>
              <a:t>noactionbar</a:t>
            </a:r>
            <a:r>
              <a:rPr lang="en-US" dirty="0"/>
              <a:t>, plus the rest of the variations.</a:t>
            </a:r>
          </a:p>
          <a:p>
            <a:r>
              <a:rPr lang="en-US" dirty="0"/>
              <a:t>There is also a </a:t>
            </a:r>
            <a:r>
              <a:rPr lang="en-US" dirty="0" err="1"/>
              <a:t>DayNight</a:t>
            </a:r>
            <a:r>
              <a:rPr lang="en-US" dirty="0"/>
              <a:t> them in the </a:t>
            </a:r>
            <a:r>
              <a:rPr lang="en-US" dirty="0" err="1"/>
              <a:t>androidx</a:t>
            </a:r>
            <a:r>
              <a:rPr lang="en-US" dirty="0"/>
              <a:t> material library.</a:t>
            </a:r>
          </a:p>
          <a:p>
            <a:pPr lvl="1"/>
            <a:r>
              <a:rPr lang="en-US" dirty="0"/>
              <a:t>This is now default in the Android template. </a:t>
            </a:r>
          </a:p>
          <a:p>
            <a:pPr lvl="1"/>
            <a:r>
              <a:rPr lang="en-US" dirty="0" err="1"/>
              <a:t>Theme.MaterialComponents.DayNight</a:t>
            </a:r>
            <a:endParaRPr lang="en-US" dirty="0"/>
          </a:p>
          <a:p>
            <a:pPr lvl="2"/>
            <a:r>
              <a:rPr lang="en-US" dirty="0"/>
              <a:t>Requires com.google.android.material:material:1.2.1+ to use.</a:t>
            </a:r>
          </a:p>
          <a:p>
            <a:pPr lvl="2"/>
            <a:r>
              <a:rPr lang="en-US" dirty="0"/>
              <a:t>Also has a </a:t>
            </a:r>
            <a:r>
              <a:rPr lang="en-US" dirty="0" err="1"/>
              <a:t>noactionbar</a:t>
            </a:r>
            <a:r>
              <a:rPr lang="en-US" dirty="0"/>
              <a:t>, plus the rest of the variations.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328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Theme.MaterialComponents.DayNight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light theme, this will use the </a:t>
            </a:r>
            <a:r>
              <a:rPr lang="en-US" dirty="0" err="1"/>
              <a:t>colorPrimary</a:t>
            </a:r>
            <a:r>
              <a:rPr lang="en-US" dirty="0"/>
              <a:t> for the </a:t>
            </a:r>
            <a:r>
              <a:rPr lang="en-US" dirty="0" err="1"/>
              <a:t>actionbar</a:t>
            </a:r>
            <a:r>
              <a:rPr lang="en-US" dirty="0"/>
              <a:t>/toolbar as normal</a:t>
            </a:r>
          </a:p>
          <a:p>
            <a:r>
              <a:rPr lang="en-US" dirty="0"/>
              <a:t>But for the dark theme will be default to black.  Also will not use the </a:t>
            </a:r>
            <a:r>
              <a:rPr lang="en-US" dirty="0" err="1"/>
              <a:t>colorPrimary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 you should use </a:t>
            </a:r>
            <a:r>
              <a:rPr lang="en-US" dirty="0" err="1"/>
              <a:t>colorSurface</a:t>
            </a:r>
            <a:r>
              <a:rPr lang="en-US"/>
              <a:t>.</a:t>
            </a:r>
            <a:endParaRPr lang="en-US" dirty="0"/>
          </a:p>
          <a:p>
            <a:pPr lvl="1"/>
            <a:r>
              <a:rPr lang="en-US" dirty="0"/>
              <a:t> &lt;item name="</a:t>
            </a:r>
            <a:r>
              <a:rPr lang="en-US" dirty="0" err="1"/>
              <a:t>colorSurface</a:t>
            </a:r>
            <a:r>
              <a:rPr lang="en-US" dirty="0"/>
              <a:t>"&gt;@color/</a:t>
            </a:r>
            <a:r>
              <a:rPr lang="en-US" dirty="0" err="1"/>
              <a:t>colorPrimaryDark</a:t>
            </a:r>
            <a:r>
              <a:rPr lang="en-US" dirty="0"/>
              <a:t>&lt;/item&gt;</a:t>
            </a:r>
          </a:p>
          <a:p>
            <a:pPr lvl="1"/>
            <a:r>
              <a:rPr lang="en-US" dirty="0"/>
              <a:t>Note, I'm using a </a:t>
            </a:r>
            <a:r>
              <a:rPr lang="en-US" dirty="0" err="1"/>
              <a:t>colorPrimaryDark</a:t>
            </a:r>
            <a:r>
              <a:rPr lang="en-US" dirty="0"/>
              <a:t> one, since this is the dark theme.</a:t>
            </a:r>
          </a:p>
        </p:txBody>
      </p:sp>
    </p:spTree>
    <p:extLst>
      <p:ext uri="{BB962C8B-B14F-4D97-AF65-F5344CB8AC3E}">
        <p14:creationId xmlns:p14="http://schemas.microsoft.com/office/powerpoint/2010/main" val="196964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83C05-EAE4-20B6-C20C-2C08C7551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Easier to show in code.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90E8D-5F92-E107-D900-375939325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https://github.com/JimSeker/ui/tree/master/Material%20Design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darkTheme</a:t>
            </a:r>
            <a:r>
              <a:rPr lang="en-US" dirty="0"/>
              <a:t>, </a:t>
            </a:r>
            <a:r>
              <a:rPr lang="en-US" dirty="0" err="1"/>
              <a:t>simpeDemo</a:t>
            </a:r>
            <a:endParaRPr lang="en-US" dirty="0"/>
          </a:p>
          <a:p>
            <a:pPr lvl="1"/>
            <a:r>
              <a:rPr lang="en-US" dirty="0"/>
              <a:t>go through colors, and pieces.</a:t>
            </a:r>
          </a:p>
        </p:txBody>
      </p:sp>
    </p:spTree>
    <p:extLst>
      <p:ext uri="{BB962C8B-B14F-4D97-AF65-F5344CB8AC3E}">
        <p14:creationId xmlns:p14="http://schemas.microsoft.com/office/powerpoint/2010/main" val="141754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937</Words>
  <Application>Microsoft Office PowerPoint</Application>
  <PresentationFormat>Widescreen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 Theme</vt:lpstr>
      <vt:lpstr>Cosc 5/4730</vt:lpstr>
      <vt:lpstr>Material Design</vt:lpstr>
      <vt:lpstr>Theme and Colors</vt:lpstr>
      <vt:lpstr>Example</vt:lpstr>
      <vt:lpstr>Theme and Colors (2)</vt:lpstr>
      <vt:lpstr>Theme and Colors (3)</vt:lpstr>
      <vt:lpstr>DayNight theme.</vt:lpstr>
      <vt:lpstr>Theme.MaterialComponents.DayNight</vt:lpstr>
      <vt:lpstr>Easier to show in code.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5/4730</dc:title>
  <dc:creator>James S. Ward</dc:creator>
  <cp:lastModifiedBy>Jim Ward</cp:lastModifiedBy>
  <cp:revision>33</cp:revision>
  <dcterms:created xsi:type="dcterms:W3CDTF">2006-08-16T00:00:00Z</dcterms:created>
  <dcterms:modified xsi:type="dcterms:W3CDTF">2024-08-23T15:06:23Z</dcterms:modified>
</cp:coreProperties>
</file>