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5/4730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Image Asset</a:t>
            </a:r>
          </a:p>
          <a:p>
            <a:r>
              <a:rPr lang="en-US" dirty="0"/>
              <a:t>Vector Asset</a:t>
            </a:r>
          </a:p>
        </p:txBody>
      </p:sp>
    </p:spTree>
    <p:extLst>
      <p:ext uri="{BB962C8B-B14F-4D97-AF65-F5344CB8AC3E}">
        <p14:creationId xmlns:p14="http://schemas.microsoft.com/office/powerpoint/2010/main" val="82994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Asset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Asset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13" y="1600200"/>
            <a:ext cx="4197773" cy="4525963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4922" y="1600200"/>
            <a:ext cx="4810155" cy="4525963"/>
          </a:xfrm>
        </p:spPr>
      </p:pic>
    </p:spTree>
    <p:extLst>
      <p:ext uri="{BB962C8B-B14F-4D97-AF65-F5344CB8AC3E}">
        <p14:creationId xmlns:p14="http://schemas.microsoft.com/office/powerpoint/2010/main" val="164738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Asset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Depending on Icon Type, it will setup all the correct directories, replacing any files with the same name.</a:t>
            </a:r>
          </a:p>
          <a:p>
            <a:pPr lvl="1"/>
            <a:r>
              <a:rPr lang="en-US" dirty="0"/>
              <a:t>Example Launcher Icons, defaults to the name </a:t>
            </a:r>
            <a:r>
              <a:rPr lang="en-US" dirty="0" err="1"/>
              <a:t>ic_launcher</a:t>
            </a:r>
            <a:r>
              <a:rPr lang="en-US" dirty="0"/>
              <a:t>, so it will replace the current launcher icon.</a:t>
            </a:r>
          </a:p>
          <a:p>
            <a:pPr lvl="2"/>
            <a:r>
              <a:rPr lang="en-US" dirty="0"/>
              <a:t>Not 2.3.3 doesn't create round launcher icons.</a:t>
            </a:r>
          </a:p>
          <a:p>
            <a:pPr lvl="1"/>
            <a:r>
              <a:rPr lang="en-US" dirty="0"/>
              <a:t>Notifications Icons, will create a set of them all the correct size, based on the API version.</a:t>
            </a:r>
          </a:p>
          <a:p>
            <a:pPr lvl="1"/>
            <a:r>
              <a:rPr lang="en-US" dirty="0" err="1"/>
              <a:t>ActionBar</a:t>
            </a:r>
            <a:r>
              <a:rPr lang="en-US" dirty="0"/>
              <a:t> and Tab Icons, will create icons base the themes.</a:t>
            </a:r>
          </a:p>
        </p:txBody>
      </p:sp>
    </p:spTree>
    <p:extLst>
      <p:ext uri="{BB962C8B-B14F-4D97-AF65-F5344CB8AC3E}">
        <p14:creationId xmlns:p14="http://schemas.microsoft.com/office/powerpoint/2010/main" val="374718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Asset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ActionBar</a:t>
            </a:r>
            <a:r>
              <a:rPr lang="en-US" dirty="0"/>
              <a:t> and Tab Icons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131" y="2174875"/>
            <a:ext cx="4107326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Notification icons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5898" y="2174875"/>
            <a:ext cx="4163441" cy="3951288"/>
          </a:xfrm>
        </p:spPr>
      </p:pic>
    </p:spTree>
    <p:extLst>
      <p:ext uri="{BB962C8B-B14F-4D97-AF65-F5344CB8AC3E}">
        <p14:creationId xmlns:p14="http://schemas.microsoft.com/office/powerpoint/2010/main" val="118445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makes it very easy to add new icons to your project.</a:t>
            </a:r>
          </a:p>
          <a:p>
            <a:pPr lvl="1"/>
            <a:r>
              <a:rPr lang="en-US" dirty="0"/>
              <a:t>Replace the launcher icon, add notification icons,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Image Asset creates PNG files for all the correct directories</a:t>
            </a:r>
          </a:p>
          <a:p>
            <a:pPr lvl="1"/>
            <a:r>
              <a:rPr lang="en-US" dirty="0"/>
              <a:t>Vector Asset creates SVG files in the </a:t>
            </a:r>
            <a:r>
              <a:rPr lang="en-US" dirty="0" err="1"/>
              <a:t>drawable</a:t>
            </a:r>
            <a:r>
              <a:rPr lang="en-US" dirty="0"/>
              <a:t> directory.</a:t>
            </a:r>
          </a:p>
          <a:p>
            <a:pPr lvl="2"/>
            <a:r>
              <a:rPr lang="en-US" dirty="0"/>
              <a:t>SVG is a scalar vector graphic format.</a:t>
            </a:r>
          </a:p>
        </p:txBody>
      </p:sp>
    </p:spTree>
    <p:extLst>
      <p:ext uri="{BB962C8B-B14F-4D97-AF65-F5344CB8AC3E}">
        <p14:creationId xmlns:p14="http://schemas.microsoft.com/office/powerpoint/2010/main" val="243318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ASSET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Vector Graphics?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Bitmap – A grid of pixels, each with its own color data</a:t>
            </a:r>
          </a:p>
          <a:p>
            <a:pPr lvl="1"/>
            <a:r>
              <a:rPr lang="en-US" dirty="0"/>
              <a:t>Cannot be scaled or rotated cleanly</a:t>
            </a:r>
          </a:p>
          <a:p>
            <a:pPr lvl="1"/>
            <a:r>
              <a:rPr lang="en-US" dirty="0"/>
              <a:t>JPG, PNG, GIF, etc.</a:t>
            </a:r>
          </a:p>
          <a:p>
            <a:r>
              <a:rPr lang="en-US" dirty="0"/>
              <a:t>Vector – Path data between many connected nodes </a:t>
            </a:r>
          </a:p>
          <a:p>
            <a:pPr lvl="1"/>
            <a:r>
              <a:rPr lang="en-US" dirty="0"/>
              <a:t>Scales and rotates without loss of clarity</a:t>
            </a:r>
          </a:p>
          <a:p>
            <a:pPr lvl="1"/>
            <a:r>
              <a:rPr lang="en-US" dirty="0"/>
              <a:t>SVG,  AI, PDF, EPS, etc.</a:t>
            </a:r>
          </a:p>
          <a:p>
            <a:r>
              <a:rPr lang="en-US" dirty="0"/>
              <a:t>In the .SVG format, path data is saved as XML code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29911"/>
            <a:ext cx="4038600" cy="266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2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starting in Android 5.0 (API 21+) you can define your images as vector </a:t>
            </a:r>
            <a:r>
              <a:rPr lang="en-US" dirty="0" err="1"/>
              <a:t>drawables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 vector graphics).</a:t>
            </a:r>
          </a:p>
          <a:p>
            <a:pPr lvl="1"/>
            <a:r>
              <a:rPr lang="en-US" dirty="0"/>
              <a:t>Studio will then create the images needed anything before API 21, if you set the min below 21.</a:t>
            </a:r>
          </a:p>
          <a:p>
            <a:pPr lvl="1"/>
            <a:r>
              <a:rPr lang="en-US" dirty="0"/>
              <a:t>This is really handy for FAB icons and other images.</a:t>
            </a:r>
          </a:p>
          <a:p>
            <a:pPr lvl="2"/>
            <a:r>
              <a:rPr lang="en-US" dirty="0"/>
              <a:t>Studio has a large number of built in vg that you can use or create you own.</a:t>
            </a:r>
          </a:p>
        </p:txBody>
      </p:sp>
    </p:spTree>
    <p:extLst>
      <p:ext uri="{BB962C8B-B14F-4D97-AF65-F5344CB8AC3E}">
        <p14:creationId xmlns:p14="http://schemas.microsoft.com/office/powerpoint/2010/main" val="266391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04" y="1600201"/>
            <a:ext cx="36155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0021"/>
            <a:ext cx="4038600" cy="250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(2)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22" y="1752601"/>
            <a:ext cx="4503478" cy="38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3618825" cy="30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1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vg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you would use any graphic.</a:t>
            </a:r>
          </a:p>
          <a:p>
            <a:r>
              <a:rPr lang="en-US" dirty="0"/>
              <a:t>Call for it like normal, so</a:t>
            </a:r>
          </a:p>
          <a:p>
            <a:pPr lvl="1"/>
            <a:r>
              <a:rPr lang="en-US" dirty="0"/>
              <a:t>"@</a:t>
            </a:r>
            <a:r>
              <a:rPr lang="en-US" dirty="0" err="1"/>
              <a:t>drawable</a:t>
            </a:r>
            <a:r>
              <a:rPr lang="en-US" dirty="0"/>
              <a:t>/</a:t>
            </a:r>
            <a:r>
              <a:rPr lang="en-US" dirty="0" err="1"/>
              <a:t>ic_garfield_the_cat</a:t>
            </a:r>
            <a:r>
              <a:rPr lang="en-US" dirty="0"/>
              <a:t>"</a:t>
            </a:r>
          </a:p>
          <a:p>
            <a:pPr lvl="1"/>
            <a:r>
              <a:rPr lang="en-US" dirty="0" err="1"/>
              <a:t>ImageView</a:t>
            </a:r>
            <a:r>
              <a:rPr lang="en-US" dirty="0"/>
              <a:t>, </a:t>
            </a:r>
            <a:r>
              <a:rPr lang="en-US" dirty="0" err="1"/>
              <a:t>ImageButton</a:t>
            </a:r>
            <a:r>
              <a:rPr lang="en-US" dirty="0"/>
              <a:t>, wherever you’d be able to draw a bitmap</a:t>
            </a:r>
          </a:p>
          <a:p>
            <a:pPr lvl="1"/>
            <a:r>
              <a:rPr lang="en-US" dirty="0"/>
              <a:t>Can determine size, color, angle,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custom SVG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Can be made with programs like </a:t>
            </a:r>
            <a:r>
              <a:rPr lang="en-US" dirty="0" err="1">
                <a:sym typeface="Wingdings" panose="05000000000000000000" pitchFamily="2" charset="2"/>
              </a:rPr>
              <a:t>Inkscape</a:t>
            </a:r>
            <a:r>
              <a:rPr lang="en-US" dirty="0">
                <a:sym typeface="Wingdings" panose="05000000000000000000" pitchFamily="2" charset="2"/>
              </a:rPr>
              <a:t>, Adobe Illustrator, or found by searching the web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Inkscape</a:t>
            </a:r>
            <a:r>
              <a:rPr lang="en-US" dirty="0">
                <a:sym typeface="Wingdings" panose="05000000000000000000" pitchFamily="2" charset="2"/>
              </a:rPr>
              <a:t> is free</a:t>
            </a:r>
          </a:p>
          <a:p>
            <a:r>
              <a:rPr lang="en-US" dirty="0">
                <a:sym typeface="Wingdings" panose="05000000000000000000" pitchFamily="2" charset="2"/>
              </a:rPr>
              <a:t>Make sure filename is all lowercase!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Studio gets </a:t>
            </a:r>
            <a:r>
              <a:rPr lang="en-US">
                <a:sym typeface="Wingdings" panose="05000000000000000000" pitchFamily="2" charset="2"/>
              </a:rPr>
              <a:t>mad otherwise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39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402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Office Theme</vt:lpstr>
      <vt:lpstr>Cosc 5/4730</vt:lpstr>
      <vt:lpstr>Android Studio</vt:lpstr>
      <vt:lpstr>Vector ASSET</vt:lpstr>
      <vt:lpstr>What is Vector Graphics?</vt:lpstr>
      <vt:lpstr>Android</vt:lpstr>
      <vt:lpstr>How To</vt:lpstr>
      <vt:lpstr>How To (2)</vt:lpstr>
      <vt:lpstr>Using the vg</vt:lpstr>
      <vt:lpstr>Making a custom SVG</vt:lpstr>
      <vt:lpstr>Image Asset</vt:lpstr>
      <vt:lpstr>Image Asset</vt:lpstr>
      <vt:lpstr>Image Asset (2)</vt:lpstr>
      <vt:lpstr>Image Asset (3)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5/4730</dc:title>
  <dc:creator>James S. Ward</dc:creator>
  <cp:lastModifiedBy>Jim Ward</cp:lastModifiedBy>
  <cp:revision>5</cp:revision>
  <dcterms:created xsi:type="dcterms:W3CDTF">2006-08-16T00:00:00Z</dcterms:created>
  <dcterms:modified xsi:type="dcterms:W3CDTF">2024-08-22T14:19:29Z</dcterms:modified>
</cp:coreProperties>
</file>