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90" r:id="rId3"/>
    <p:sldId id="289" r:id="rId4"/>
    <p:sldId id="295" r:id="rId5"/>
    <p:sldId id="294" r:id="rId6"/>
    <p:sldId id="293" r:id="rId7"/>
    <p:sldId id="296" r:id="rId8"/>
    <p:sldId id="297" r:id="rId9"/>
    <p:sldId id="325" r:id="rId10"/>
    <p:sldId id="298" r:id="rId11"/>
    <p:sldId id="299" r:id="rId12"/>
    <p:sldId id="300" r:id="rId13"/>
    <p:sldId id="320" r:id="rId14"/>
    <p:sldId id="321" r:id="rId15"/>
    <p:sldId id="301" r:id="rId16"/>
    <p:sldId id="322" r:id="rId17"/>
    <p:sldId id="323" r:id="rId18"/>
    <p:sldId id="324" r:id="rId19"/>
    <p:sldId id="302" r:id="rId20"/>
    <p:sldId id="303" r:id="rId21"/>
    <p:sldId id="304" r:id="rId22"/>
    <p:sldId id="316" r:id="rId23"/>
    <p:sldId id="317" r:id="rId24"/>
    <p:sldId id="318" r:id="rId25"/>
    <p:sldId id="328" r:id="rId26"/>
    <p:sldId id="306" r:id="rId27"/>
    <p:sldId id="307" r:id="rId28"/>
    <p:sldId id="32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05" r:id="rId38"/>
    <p:sldId id="319" r:id="rId39"/>
    <p:sldId id="329" r:id="rId40"/>
    <p:sldId id="291" r:id="rId41"/>
    <p:sldId id="28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74ED2-4D9E-48AD-926A-7AFE64C92A2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63DD5-8BA1-4294-8A82-0E0C441B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82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30171" indent="-280835" defTabSz="91427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23340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572677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22013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7AC03A91-8A08-4759-8FAF-272197BD725D}" type="slidenum">
              <a:rPr lang="en-US" sz="1200">
                <a:latin typeface="Arial" charset="0"/>
              </a:rPr>
              <a:pPr/>
              <a:t>41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s.google.com/maps/documentation/android/reference/com/google/android/gms/maps/UiSetting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s.google.com/maps/documentation/android-sdk/release-notes#2021-08-1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JimSeker/map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s.google.com/maps/documentation/android/shape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s.google.com/maps/documentation/android/reference/com/google/android/gms/maps/model/PolygonOption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s.google.com/maps/documentation/android/start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google.com/maps/documentation/android-sdk/tileoverlay" TargetMode="External"/><Relationship Id="rId2" Type="http://schemas.openxmlformats.org/officeDocument/2006/relationships/hyperlink" Target="https://developers.google.com/maps/documentation/android-sdk/groundoverla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google.com/maps/documentation/android/start" TargetMode="External"/><Relationship Id="rId2" Type="http://schemas.openxmlformats.org/officeDocument/2006/relationships/hyperlink" Target="https://developers.google.com/maps/documentation/android/start#installing_the_google_maps_android_v2_ap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ptrafficanalyzer.in/blog/google-maps-in-android-application-with-new-google-maps-android-api-v2-using-supportmapfragment/" TargetMode="External"/><Relationship Id="rId5" Type="http://schemas.openxmlformats.org/officeDocument/2006/relationships/hyperlink" Target="http://www.androidhive.info/2013/08/android-working-with-google-maps-v2/" TargetMode="External"/><Relationship Id="rId4" Type="http://schemas.openxmlformats.org/officeDocument/2006/relationships/hyperlink" Target="http://www.vogella.com/articles/AndroidGoogleMaps/article.html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Android Maps v2</a:t>
            </a:r>
          </a:p>
        </p:txBody>
      </p:sp>
    </p:spTree>
    <p:extLst>
      <p:ext uri="{BB962C8B-B14F-4D97-AF65-F5344CB8AC3E}">
        <p14:creationId xmlns:p14="http://schemas.microsoft.com/office/powerpoint/2010/main" val="2097994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SupportMapFragment</a:t>
            </a:r>
            <a:r>
              <a:rPr lang="en-US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also set up “markers” on the map</a:t>
            </a:r>
          </a:p>
          <a:p>
            <a:pPr lvl="1"/>
            <a:r>
              <a:rPr lang="en-US" dirty="0"/>
              <a:t>First with need coordinates:</a:t>
            </a:r>
          </a:p>
          <a:p>
            <a:pPr marL="914400" lvl="2" indent="0">
              <a:buNone/>
            </a:pPr>
            <a:r>
              <a:rPr lang="en-US" dirty="0" err="1"/>
              <a:t>LatLng</a:t>
            </a:r>
            <a:r>
              <a:rPr lang="en-US" dirty="0"/>
              <a:t> LARAMIE = new </a:t>
            </a:r>
            <a:r>
              <a:rPr lang="en-US" dirty="0" err="1"/>
              <a:t>LatLng</a:t>
            </a:r>
            <a:r>
              <a:rPr lang="en-US" dirty="0"/>
              <a:t>(41.312928,-105.587253);</a:t>
            </a:r>
          </a:p>
          <a:p>
            <a:pPr lvl="3"/>
            <a:r>
              <a:rPr lang="en-US" dirty="0" err="1"/>
              <a:t>LatLng</a:t>
            </a:r>
            <a:r>
              <a:rPr lang="en-US" dirty="0"/>
              <a:t> is the data type that is used for the maps (mostly).</a:t>
            </a:r>
          </a:p>
          <a:p>
            <a:pPr marL="914400" lvl="2" indent="0">
              <a:buNone/>
            </a:pPr>
            <a:r>
              <a:rPr lang="en-US" dirty="0"/>
              <a:t>Marker </a:t>
            </a:r>
            <a:r>
              <a:rPr lang="en-US" dirty="0" err="1"/>
              <a:t>larMarker</a:t>
            </a:r>
            <a:r>
              <a:rPr lang="en-US" dirty="0"/>
              <a:t> = </a:t>
            </a:r>
            <a:r>
              <a:rPr lang="en-US" dirty="0" err="1"/>
              <a:t>map.addMarker</a:t>
            </a:r>
            <a:r>
              <a:rPr lang="en-US" dirty="0"/>
              <a:t>(new </a:t>
            </a:r>
            <a:r>
              <a:rPr lang="en-US" dirty="0" err="1"/>
              <a:t>MarkerOptions</a:t>
            </a:r>
            <a:r>
              <a:rPr lang="en-US" dirty="0"/>
              <a:t>().position(Laramie)</a:t>
            </a:r>
          </a:p>
          <a:p>
            <a:pPr marL="914400" lvl="2" indent="0">
              <a:buNone/>
            </a:pPr>
            <a:r>
              <a:rPr lang="en-US" dirty="0"/>
              <a:t>.title(“Laramie"));</a:t>
            </a:r>
          </a:p>
        </p:txBody>
      </p:sp>
    </p:spTree>
    <p:extLst>
      <p:ext uri="{BB962C8B-B14F-4D97-AF65-F5344CB8AC3E}">
        <p14:creationId xmlns:p14="http://schemas.microsoft.com/office/powerpoint/2010/main" val="4111022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add Laramie and Cheyenne  </a:t>
            </a:r>
          </a:p>
          <a:p>
            <a:pPr lvl="1"/>
            <a:r>
              <a:rPr lang="en-US" dirty="0"/>
              <a:t>With Laramie also changed the picture and what the user sees when you click on it.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27024"/>
            <a:ext cx="6354900" cy="3491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1" y="4114801"/>
            <a:ext cx="189547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633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Marker </a:t>
            </a:r>
            <a:r>
              <a:rPr lang="en-US" dirty="0" err="1"/>
              <a:t>laramie</a:t>
            </a:r>
            <a:r>
              <a:rPr lang="en-US" dirty="0"/>
              <a:t> = </a:t>
            </a:r>
            <a:r>
              <a:rPr lang="en-US" dirty="0" err="1"/>
              <a:t>map.addMarker</a:t>
            </a:r>
            <a:r>
              <a:rPr lang="en-US" dirty="0"/>
              <a:t>(new </a:t>
            </a:r>
            <a:r>
              <a:rPr lang="en-US" dirty="0" err="1"/>
              <a:t>MarkerOptions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        .position(LARAMIE)</a:t>
            </a:r>
          </a:p>
          <a:p>
            <a:pPr marL="0" indent="0">
              <a:buNone/>
            </a:pPr>
            <a:r>
              <a:rPr lang="en-US" dirty="0"/>
              <a:t>          .title("Laramie")</a:t>
            </a:r>
          </a:p>
          <a:p>
            <a:pPr marL="0" indent="0">
              <a:buNone/>
            </a:pPr>
            <a:r>
              <a:rPr lang="en-US" dirty="0"/>
              <a:t>          .snippet("I'm in Laramie!")</a:t>
            </a:r>
          </a:p>
          <a:p>
            <a:pPr marL="0" indent="0">
              <a:buNone/>
            </a:pPr>
            <a:r>
              <a:rPr lang="en-US" dirty="0"/>
              <a:t>	.icon(</a:t>
            </a:r>
            <a:r>
              <a:rPr lang="en-US" dirty="0" err="1"/>
              <a:t>BitmapDescriptorFactory.fromResource</a:t>
            </a:r>
            <a:r>
              <a:rPr lang="en-US" dirty="0"/>
              <a:t>(</a:t>
            </a:r>
            <a:r>
              <a:rPr lang="en-US" dirty="0" err="1"/>
              <a:t>R.drawable.ic_launcher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14521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icon for the marker.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also the defaults as well, which will show the default red, by leaving off the icon part.</a:t>
            </a:r>
          </a:p>
          <a:p>
            <a:pPr marL="0" indent="0">
              <a:buNone/>
            </a:pPr>
            <a:r>
              <a:rPr lang="en-US" dirty="0" err="1"/>
              <a:t>MarkerOptions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        .position(LARAMIE)</a:t>
            </a:r>
          </a:p>
          <a:p>
            <a:pPr marL="0" indent="0">
              <a:buNone/>
            </a:pPr>
            <a:r>
              <a:rPr lang="en-US" dirty="0"/>
              <a:t>          .title("Laramie")</a:t>
            </a:r>
          </a:p>
          <a:p>
            <a:pPr marL="0" indent="0">
              <a:buNone/>
            </a:pPr>
            <a:r>
              <a:rPr lang="en-US" dirty="0"/>
              <a:t>          .snippet("I'm in Laramie!"));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9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icon for the marker (2)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19201"/>
            <a:ext cx="6858000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52601" y="5562600"/>
            <a:ext cx="87250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Blue color icon</a:t>
            </a:r>
          </a:p>
          <a:p>
            <a:r>
              <a:rPr lang="en-US" dirty="0" err="1"/>
              <a:t>marker.icon</a:t>
            </a:r>
            <a:r>
              <a:rPr lang="en-US" dirty="0"/>
              <a:t>(</a:t>
            </a:r>
            <a:r>
              <a:rPr lang="en-US" dirty="0" err="1"/>
              <a:t>BitmapDescriptorFactory.defaultMarker</a:t>
            </a:r>
            <a:r>
              <a:rPr lang="en-US" dirty="0"/>
              <a:t>(</a:t>
            </a:r>
            <a:r>
              <a:rPr lang="en-US" dirty="0" err="1"/>
              <a:t>BitmapDescriptorFactory.HUE_BLUE</a:t>
            </a:r>
            <a:r>
              <a:rPr lang="en-US" dirty="0"/>
              <a:t>));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18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Click listener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OnMapClick</a:t>
            </a:r>
            <a:r>
              <a:rPr lang="en-US" dirty="0"/>
              <a:t> Listener allows you to capture any clicks on the screen and see the </a:t>
            </a:r>
            <a:r>
              <a:rPr lang="en-US" dirty="0" err="1"/>
              <a:t>Lat</a:t>
            </a:r>
            <a:r>
              <a:rPr lang="en-US" dirty="0"/>
              <a:t> and Long of the position.</a:t>
            </a:r>
          </a:p>
          <a:p>
            <a:pPr marL="0" indent="0">
              <a:buNone/>
            </a:pPr>
            <a:r>
              <a:rPr lang="en-US" dirty="0" err="1"/>
              <a:t>map.setOnMapClickListener</a:t>
            </a:r>
            <a:r>
              <a:rPr lang="en-US" dirty="0"/>
              <a:t>(new </a:t>
            </a:r>
            <a:r>
              <a:rPr lang="en-US" dirty="0" err="1"/>
              <a:t>OnMapClickListener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	@Override</a:t>
            </a:r>
          </a:p>
          <a:p>
            <a:pPr marL="0" indent="0">
              <a:buNone/>
            </a:pPr>
            <a:r>
              <a:rPr lang="en-US" dirty="0"/>
              <a:t>	public void </a:t>
            </a:r>
            <a:r>
              <a:rPr lang="en-US" dirty="0" err="1"/>
              <a:t>onMapClick</a:t>
            </a:r>
            <a:r>
              <a:rPr lang="en-US" dirty="0"/>
              <a:t>(</a:t>
            </a:r>
            <a:r>
              <a:rPr lang="en-US" dirty="0" err="1"/>
              <a:t>LatLng</a:t>
            </a:r>
            <a:r>
              <a:rPr lang="en-US" dirty="0"/>
              <a:t> point)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Toast.makeText</a:t>
            </a:r>
            <a:r>
              <a:rPr lang="en-US" dirty="0"/>
              <a:t>(</a:t>
            </a:r>
            <a:r>
              <a:rPr lang="en-US" dirty="0" err="1"/>
              <a:t>getApplicationContext</a:t>
            </a:r>
            <a:r>
              <a:rPr lang="en-US" dirty="0"/>
              <a:t>(), "</a:t>
            </a:r>
            <a:r>
              <a:rPr lang="en-US" dirty="0" err="1"/>
              <a:t>Lat</a:t>
            </a:r>
            <a:r>
              <a:rPr lang="en-US" dirty="0"/>
              <a:t>: " + </a:t>
            </a:r>
            <a:r>
              <a:rPr lang="en-US" dirty="0" err="1"/>
              <a:t>point.latitude</a:t>
            </a:r>
            <a:r>
              <a:rPr lang="en-US" dirty="0"/>
              <a:t>+ " Long:" +</a:t>
            </a:r>
            <a:r>
              <a:rPr lang="en-US" dirty="0" err="1"/>
              <a:t>point.longitude</a:t>
            </a:r>
            <a:r>
              <a:rPr lang="en-US" dirty="0"/>
              <a:t>,  </a:t>
            </a:r>
            <a:r>
              <a:rPr lang="en-US" dirty="0" err="1"/>
              <a:t>Toast.LENGTH_SHORT</a:t>
            </a:r>
            <a:r>
              <a:rPr lang="en-US" dirty="0"/>
              <a:t>).show();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        	</a:t>
            </a:r>
          </a:p>
          <a:p>
            <a:pPr marL="0" indent="0">
              <a:buNone/>
            </a:pPr>
            <a:r>
              <a:rPr lang="en-US" dirty="0"/>
              <a:t>});		</a:t>
            </a:r>
          </a:p>
        </p:txBody>
      </p:sp>
    </p:spTree>
    <p:extLst>
      <p:ext uri="{BB962C8B-B14F-4D97-AF65-F5344CB8AC3E}">
        <p14:creationId xmlns:p14="http://schemas.microsoft.com/office/powerpoint/2010/main" val="1272543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Click listener (2)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328" y="1600201"/>
            <a:ext cx="613134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822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Marker Listener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You can override the default marker listener which will show the snippet info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map.setOnMarkerClickListener</a:t>
            </a:r>
            <a:r>
              <a:rPr lang="en-US" dirty="0"/>
              <a:t>( new </a:t>
            </a:r>
            <a:r>
              <a:rPr lang="en-US" dirty="0" err="1"/>
              <a:t>OnMarkerClickListener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	@Override</a:t>
            </a:r>
          </a:p>
          <a:p>
            <a:pPr marL="0" indent="0">
              <a:buNone/>
            </a:pPr>
            <a:r>
              <a:rPr lang="en-US" dirty="0"/>
              <a:t>        	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onMarkerClick</a:t>
            </a:r>
            <a:r>
              <a:rPr lang="en-US" dirty="0"/>
              <a:t>(Marker </a:t>
            </a:r>
            <a:r>
              <a:rPr lang="en-US" dirty="0" err="1"/>
              <a:t>myMarker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		</a:t>
            </a:r>
            <a:r>
              <a:rPr lang="en-US" dirty="0" err="1"/>
              <a:t>Toast.makeText</a:t>
            </a:r>
            <a:r>
              <a:rPr lang="en-US" dirty="0"/>
              <a:t>(</a:t>
            </a:r>
            <a:r>
              <a:rPr lang="en-US" dirty="0" err="1"/>
              <a:t>getApplicationContext</a:t>
            </a:r>
            <a:r>
              <a:rPr lang="en-US" dirty="0"/>
              <a:t>(), "Clicked the " +</a:t>
            </a:r>
            <a:r>
              <a:rPr lang="en-US" dirty="0" err="1"/>
              <a:t>myMarker.getTitle</a:t>
            </a:r>
            <a:r>
              <a:rPr lang="en-US" dirty="0"/>
              <a:t>() + " Marker",  </a:t>
            </a:r>
            <a:r>
              <a:rPr lang="en-US" dirty="0" err="1"/>
              <a:t>Toast.LENGTH_SHORT</a:t>
            </a:r>
            <a:r>
              <a:rPr lang="en-US" dirty="0"/>
              <a:t>).show();</a:t>
            </a:r>
          </a:p>
          <a:p>
            <a:pPr marL="0" indent="0">
              <a:buNone/>
            </a:pPr>
            <a:r>
              <a:rPr lang="en-US" dirty="0"/>
              <a:t>	        		</a:t>
            </a:r>
          </a:p>
          <a:p>
            <a:pPr marL="0" indent="0">
              <a:buNone/>
            </a:pPr>
            <a:r>
              <a:rPr lang="en-US" dirty="0"/>
              <a:t>        		//return true;  // don’t show default action.</a:t>
            </a:r>
          </a:p>
          <a:p>
            <a:pPr marL="0" indent="0">
              <a:buNone/>
            </a:pPr>
            <a:r>
              <a:rPr lang="en-US" dirty="0"/>
              <a:t>        		return false; //show the default action too.</a:t>
            </a:r>
          </a:p>
          <a:p>
            <a:pPr marL="0" indent="0">
              <a:buNone/>
            </a:pPr>
            <a:r>
              <a:rPr lang="en-US" dirty="0"/>
              <a:t>        	}</a:t>
            </a:r>
          </a:p>
          <a:p>
            <a:pPr marL="0" indent="0">
              <a:buNone/>
            </a:pPr>
            <a:r>
              <a:rPr lang="en-US" dirty="0"/>
              <a:t>       });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483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Marker Listener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Default action</a:t>
            </a:r>
          </a:p>
          <a:p>
            <a:pPr marL="0" indent="0">
              <a:buNone/>
            </a:pPr>
            <a:r>
              <a:rPr lang="en-US" dirty="0"/>
              <a:t>And a marker listener</a:t>
            </a:r>
          </a:p>
          <a:p>
            <a:pPr marL="0" indent="0">
              <a:buNone/>
            </a:pPr>
            <a:r>
              <a:rPr lang="en-US" dirty="0"/>
              <a:t>With </a:t>
            </a:r>
            <a:r>
              <a:rPr lang="en-US"/>
              <a:t>a toast.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1" y="1219200"/>
            <a:ext cx="2957513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97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Settings in 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We can setup most of the settings in the xml as well.</a:t>
            </a:r>
          </a:p>
          <a:p>
            <a:r>
              <a:rPr lang="en-US" dirty="0"/>
              <a:t>&lt;fragment </a:t>
            </a:r>
            <a:r>
              <a:rPr lang="en-US" dirty="0" err="1"/>
              <a:t>xmlns:android</a:t>
            </a:r>
            <a:r>
              <a:rPr lang="en-US" dirty="0"/>
              <a:t>="http://schemas.android.com/</a:t>
            </a:r>
            <a:r>
              <a:rPr lang="en-US" dirty="0" err="1"/>
              <a:t>apk</a:t>
            </a:r>
            <a:r>
              <a:rPr lang="en-US" dirty="0"/>
              <a:t>/res/android"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  </a:t>
            </a:r>
            <a:r>
              <a:rPr lang="en-US" dirty="0" err="1">
                <a:solidFill>
                  <a:srgbClr val="FF0000"/>
                </a:solidFill>
              </a:rPr>
              <a:t>xmlns:map</a:t>
            </a:r>
            <a:r>
              <a:rPr lang="en-US" dirty="0">
                <a:solidFill>
                  <a:srgbClr val="FF0000"/>
                </a:solidFill>
              </a:rPr>
              <a:t>="http://schemas.android.com/</a:t>
            </a:r>
            <a:r>
              <a:rPr lang="en-US" dirty="0" err="1">
                <a:solidFill>
                  <a:srgbClr val="FF0000"/>
                </a:solidFill>
              </a:rPr>
              <a:t>apk</a:t>
            </a:r>
            <a:r>
              <a:rPr lang="en-US" dirty="0">
                <a:solidFill>
                  <a:srgbClr val="FF0000"/>
                </a:solidFill>
              </a:rPr>
              <a:t>/res-auto</a:t>
            </a:r>
            <a:r>
              <a:rPr lang="en-US" dirty="0"/>
              <a:t>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android:id</a:t>
            </a:r>
            <a:r>
              <a:rPr lang="en-US" dirty="0"/>
              <a:t>="@+id/map"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  <a:br>
              <a:rPr lang="en-US" dirty="0"/>
            </a:br>
            <a:r>
              <a:rPr lang="en-US" dirty="0"/>
              <a:t>  class="</a:t>
            </a:r>
            <a:r>
              <a:rPr lang="en-US" dirty="0" err="1"/>
              <a:t>com.google.android.gms.maps.SupportMapFragment</a:t>
            </a:r>
            <a:r>
              <a:rPr lang="en-US" dirty="0"/>
              <a:t>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map:cameraBearing</a:t>
            </a:r>
            <a:r>
              <a:rPr lang="en-US" dirty="0"/>
              <a:t>="112.5"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map:cameraTargetLat</a:t>
            </a:r>
            <a:r>
              <a:rPr lang="en-US" dirty="0"/>
              <a:t>="-33.796923"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map:cameraTargetLng</a:t>
            </a:r>
            <a:r>
              <a:rPr lang="en-US" dirty="0"/>
              <a:t>="150.922433"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map:cameraTilt</a:t>
            </a:r>
            <a:r>
              <a:rPr lang="en-US" dirty="0"/>
              <a:t>="30"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map:cameraZoom</a:t>
            </a:r>
            <a:r>
              <a:rPr lang="en-US" dirty="0"/>
              <a:t>="13"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map:mapType</a:t>
            </a:r>
            <a:r>
              <a:rPr lang="en-US" dirty="0"/>
              <a:t>="normal"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map:uiCompass</a:t>
            </a:r>
            <a:r>
              <a:rPr lang="en-US" dirty="0"/>
              <a:t>="false"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map:uiRotateGestures</a:t>
            </a:r>
            <a:r>
              <a:rPr lang="en-US" dirty="0"/>
              <a:t>="true"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map:uiScrollGestures</a:t>
            </a:r>
            <a:r>
              <a:rPr lang="en-US" dirty="0"/>
              <a:t>="false"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map:uiTiltGestures</a:t>
            </a:r>
            <a:r>
              <a:rPr lang="en-US" dirty="0"/>
              <a:t>="true"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map:uiZoomControls</a:t>
            </a:r>
            <a:r>
              <a:rPr lang="en-US" dirty="0"/>
              <a:t>="false"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map:uiZoomGestures</a:t>
            </a:r>
            <a:r>
              <a:rPr lang="en-US" dirty="0"/>
              <a:t>="true"/&gt;</a:t>
            </a:r>
            <a:br>
              <a:rPr lang="en-US" dirty="0"/>
            </a:br>
            <a:endParaRPr lang="en-US" dirty="0"/>
          </a:p>
          <a:p>
            <a:r>
              <a:rPr lang="en-US" dirty="0">
                <a:hlinkClick r:id="rId2"/>
              </a:rPr>
              <a:t>https://developers.google.com/maps/documentation/android/reference/com/google/android/gms/maps/UiSettings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557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 V1 vs V2 and v3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March 2013 google removed the ability to get a map key for version 1.</a:t>
            </a:r>
          </a:p>
          <a:p>
            <a:r>
              <a:rPr lang="en-US" dirty="0"/>
              <a:t>Version 2 had been introduced in December of 2012, which is code breaking changes.</a:t>
            </a:r>
          </a:p>
          <a:p>
            <a:r>
              <a:rPr lang="en-US" dirty="0"/>
              <a:t>some documentation on the web is still for version 1!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is also maps </a:t>
            </a:r>
            <a:r>
              <a:rPr lang="en-US" dirty="0" err="1"/>
              <a:t>sdk</a:t>
            </a:r>
            <a:r>
              <a:rPr lang="en-US" dirty="0"/>
              <a:t> v3 beta which is deprecated. </a:t>
            </a:r>
          </a:p>
          <a:p>
            <a:pPr lvl="2"/>
            <a:r>
              <a:rPr lang="en-US" dirty="0"/>
              <a:t>map code dates about to 2019 and release notes from 2021</a:t>
            </a:r>
          </a:p>
          <a:p>
            <a:pPr lvl="2"/>
            <a:r>
              <a:rPr lang="en-US" dirty="0"/>
              <a:t>A note, says New map experiences will be update in March 2025</a:t>
            </a:r>
          </a:p>
          <a:p>
            <a:pPr lvl="1"/>
            <a:r>
              <a:rPr lang="en-US" dirty="0"/>
              <a:t>It appears that the "maps" v3 is part of v19.X and is not a code breaking change the maps. </a:t>
            </a:r>
            <a:r>
              <a:rPr lang="en-US" dirty="0">
                <a:hlinkClick r:id="rId2"/>
              </a:rPr>
              <a:t>https://developers.google.com/maps/documentation/android-sdk/release-notes#2021-08-18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39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code (so far)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mapDemoV2 in </a:t>
            </a:r>
            <a:r>
              <a:rPr lang="en-US" dirty="0">
                <a:hlinkClick r:id="rId2"/>
              </a:rPr>
              <a:t>https://github.com/JimSeker/maps</a:t>
            </a:r>
            <a:r>
              <a:rPr lang="en-US" dirty="0"/>
              <a:t> </a:t>
            </a:r>
          </a:p>
          <a:p>
            <a:r>
              <a:rPr lang="en-US" dirty="0"/>
              <a:t>The </a:t>
            </a:r>
            <a:r>
              <a:rPr lang="en-US" dirty="0" err="1"/>
              <a:t>BasicMapActivity</a:t>
            </a:r>
            <a:endParaRPr lang="en-US" dirty="0"/>
          </a:p>
          <a:p>
            <a:pPr lvl="1"/>
            <a:r>
              <a:rPr lang="en-US" dirty="0"/>
              <a:t>Shows the basics with some controls</a:t>
            </a:r>
          </a:p>
          <a:p>
            <a:r>
              <a:rPr lang="en-US" dirty="0"/>
              <a:t>The </a:t>
            </a:r>
            <a:r>
              <a:rPr lang="en-US" dirty="0" err="1"/>
              <a:t>CompassActivity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layout is compassactivity.xml</a:t>
            </a:r>
          </a:p>
          <a:p>
            <a:pPr lvl="1"/>
            <a:r>
              <a:rPr lang="en-US" dirty="0"/>
              <a:t>Note, it puts up a compass, but the map doesn't "move automatically", the user change turn the map on the screen and the compass will react that that change.</a:t>
            </a:r>
          </a:p>
        </p:txBody>
      </p:sp>
    </p:spTree>
    <p:extLst>
      <p:ext uri="{BB962C8B-B14F-4D97-AF65-F5344CB8AC3E}">
        <p14:creationId xmlns:p14="http://schemas.microsoft.com/office/powerpoint/2010/main" val="3499661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on maps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09800" y="2895601"/>
            <a:ext cx="7772400" cy="1500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69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add Polylines, Polygons (with holes as needed), and Circles</a:t>
            </a:r>
          </a:p>
          <a:p>
            <a:pPr lvl="1"/>
            <a:r>
              <a:rPr lang="en-US" dirty="0"/>
              <a:t>We can then customize the appearance of the color and of the shapes</a:t>
            </a:r>
          </a:p>
          <a:p>
            <a:r>
              <a:rPr lang="en-US" dirty="0"/>
              <a:t>We are going to focus on Polygons</a:t>
            </a:r>
          </a:p>
          <a:p>
            <a:pPr lvl="1"/>
            <a:r>
              <a:rPr lang="en-US" dirty="0"/>
              <a:t>For the others see:</a:t>
            </a:r>
          </a:p>
          <a:p>
            <a:pPr lvl="2"/>
            <a:r>
              <a:rPr lang="en-US" dirty="0">
                <a:hlinkClick r:id="rId2"/>
              </a:rPr>
              <a:t>https://developers.google.com/maps/documentation/android/shapes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6298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shape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Polygon </a:t>
            </a:r>
            <a:r>
              <a:rPr lang="en-US" dirty="0" err="1"/>
              <a:t>polygon</a:t>
            </a:r>
            <a:r>
              <a:rPr lang="en-US" dirty="0"/>
              <a:t> = </a:t>
            </a:r>
            <a:r>
              <a:rPr lang="en-US" dirty="0" err="1"/>
              <a:t>map.addPolygon</a:t>
            </a:r>
            <a:r>
              <a:rPr lang="en-US" dirty="0"/>
              <a:t>( </a:t>
            </a:r>
            <a:r>
              <a:rPr lang="en-US" dirty="0" err="1"/>
              <a:t>PolygonOptions</a:t>
            </a:r>
            <a:r>
              <a:rPr lang="en-US" dirty="0"/>
              <a:t> </a:t>
            </a:r>
            <a:r>
              <a:rPr lang="en-US" dirty="0" err="1"/>
              <a:t>polygonoptions</a:t>
            </a:r>
            <a:r>
              <a:rPr lang="en-US" dirty="0"/>
              <a:t>);</a:t>
            </a:r>
          </a:p>
          <a:p>
            <a:r>
              <a:rPr lang="en-US" dirty="0"/>
              <a:t>We need to setup the </a:t>
            </a:r>
            <a:r>
              <a:rPr lang="en-US" dirty="0" err="1"/>
              <a:t>poygonoptions</a:t>
            </a:r>
            <a:r>
              <a:rPr lang="en-US" dirty="0"/>
              <a:t> in the next slides.</a:t>
            </a:r>
          </a:p>
          <a:p>
            <a:r>
              <a:rPr lang="en-US" dirty="0"/>
              <a:t>We can also add a </a:t>
            </a:r>
            <a:r>
              <a:rPr lang="en-US" dirty="0" err="1"/>
              <a:t>polygonclicklister</a:t>
            </a:r>
            <a:r>
              <a:rPr lang="en-US" dirty="0"/>
              <a:t> so if the user clicks this area we can respond.</a:t>
            </a:r>
          </a:p>
          <a:p>
            <a:pPr lvl="1"/>
            <a:r>
              <a:rPr lang="en-US" dirty="0" err="1"/>
              <a:t>PolygonOptions.setclickable</a:t>
            </a:r>
            <a:r>
              <a:rPr lang="en-US" dirty="0"/>
              <a:t>(true) is required.</a:t>
            </a:r>
          </a:p>
          <a:p>
            <a:pPr lvl="1"/>
            <a:r>
              <a:rPr lang="en-US" dirty="0"/>
              <a:t>then use the returned </a:t>
            </a:r>
            <a:r>
              <a:rPr lang="en-US" dirty="0" err="1"/>
              <a:t>polygon.setTag</a:t>
            </a:r>
            <a:r>
              <a:rPr lang="en-US" dirty="0"/>
              <a:t>( data), which we can retrieve later.</a:t>
            </a:r>
          </a:p>
          <a:p>
            <a:pPr lvl="2"/>
            <a:r>
              <a:rPr lang="en-US" dirty="0"/>
              <a:t>Data could be the data or just a index to look it up in a data structure.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15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PolygonOptions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 set the options and list of coordinates (as </a:t>
            </a:r>
            <a:r>
              <a:rPr lang="en-US" dirty="0" err="1"/>
              <a:t>LatLng</a:t>
            </a:r>
            <a:r>
              <a:rPr lang="en-US" dirty="0"/>
              <a:t>).</a:t>
            </a:r>
          </a:p>
          <a:p>
            <a:r>
              <a:rPr lang="en-US" dirty="0" err="1"/>
              <a:t>PolygonOptions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= new </a:t>
            </a:r>
            <a:r>
              <a:rPr lang="en-US" dirty="0" err="1"/>
              <a:t>PolygonOptions</a:t>
            </a:r>
            <a:r>
              <a:rPr lang="en-US" dirty="0"/>
              <a:t>();</a:t>
            </a:r>
          </a:p>
          <a:p>
            <a:pPr lvl="1"/>
            <a:r>
              <a:rPr lang="en-US" dirty="0" err="1"/>
              <a:t>po.add</a:t>
            </a:r>
            <a:r>
              <a:rPr lang="en-US" dirty="0"/>
              <a:t>( </a:t>
            </a:r>
            <a:r>
              <a:rPr lang="en-US" dirty="0" err="1"/>
              <a:t>LatLng</a:t>
            </a:r>
            <a:r>
              <a:rPr lang="en-US" dirty="0"/>
              <a:t>)  OR .add (</a:t>
            </a:r>
            <a:r>
              <a:rPr lang="en-US" dirty="0" err="1"/>
              <a:t>LatLng</a:t>
            </a:r>
            <a:r>
              <a:rPr lang="en-US" dirty="0"/>
              <a:t>, </a:t>
            </a:r>
            <a:r>
              <a:rPr lang="en-US" dirty="0" err="1"/>
              <a:t>LatLng</a:t>
            </a:r>
            <a:r>
              <a:rPr lang="en-US" dirty="0"/>
              <a:t>, …);</a:t>
            </a:r>
          </a:p>
          <a:p>
            <a:pPr lvl="2"/>
            <a:r>
              <a:rPr lang="en-US" dirty="0"/>
              <a:t>.add(new </a:t>
            </a:r>
            <a:r>
              <a:rPr lang="en-US" dirty="0" err="1"/>
              <a:t>LatLng</a:t>
            </a:r>
            <a:r>
              <a:rPr lang="en-US" dirty="0"/>
              <a:t>(0, 0), new </a:t>
            </a:r>
            <a:r>
              <a:rPr lang="en-US" dirty="0" err="1"/>
              <a:t>LatLng</a:t>
            </a:r>
            <a:r>
              <a:rPr lang="en-US" dirty="0"/>
              <a:t>(0, 5), new </a:t>
            </a:r>
            <a:r>
              <a:rPr lang="en-US" dirty="0" err="1"/>
              <a:t>LatLng</a:t>
            </a:r>
            <a:r>
              <a:rPr lang="en-US" dirty="0"/>
              <a:t>(3, 5))</a:t>
            </a:r>
          </a:p>
          <a:p>
            <a:pPr lvl="1"/>
            <a:r>
              <a:rPr lang="en-US" dirty="0" err="1"/>
              <a:t>po.strokeColor</a:t>
            </a:r>
            <a:r>
              <a:rPr lang="en-US" dirty="0"/>
              <a:t>(Color); //a 32-bit ARGB color</a:t>
            </a:r>
          </a:p>
          <a:p>
            <a:pPr lvl="1"/>
            <a:r>
              <a:rPr lang="en-US" dirty="0" err="1"/>
              <a:t>po.fillColor</a:t>
            </a:r>
            <a:r>
              <a:rPr lang="en-US" dirty="0"/>
              <a:t>( Color); //a 32-bit ARGB color</a:t>
            </a:r>
          </a:p>
          <a:p>
            <a:pPr lvl="2"/>
            <a:r>
              <a:rPr lang="en-US" dirty="0">
                <a:hlinkClick r:id="rId2"/>
              </a:rPr>
              <a:t>https://developers.google.com/maps/documentation/android/reference/com/google/android/gms/maps/model/PolygonOptions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01351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OnPolygonClickListener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Now if we add a click listener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map.setOnPolygonClickListener</a:t>
            </a:r>
            <a:r>
              <a:rPr lang="en-US" dirty="0"/>
              <a:t>(new </a:t>
            </a:r>
            <a:r>
              <a:rPr lang="en-US" dirty="0" err="1"/>
              <a:t>GoogleMap.OnPolygonClickListener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           public void </a:t>
            </a:r>
            <a:r>
              <a:rPr lang="en-US" dirty="0" err="1"/>
              <a:t>onPolygonClick</a:t>
            </a:r>
            <a:r>
              <a:rPr lang="en-US" dirty="0"/>
              <a:t>(Polygon polygon) {</a:t>
            </a:r>
          </a:p>
          <a:p>
            <a:pPr marL="0" indent="0">
              <a:buNone/>
            </a:pPr>
            <a:r>
              <a:rPr lang="en-US" dirty="0"/>
              <a:t>		 //retrieve the "data" we set before.</a:t>
            </a:r>
          </a:p>
          <a:p>
            <a:pPr marL="0" indent="0">
              <a:buNone/>
            </a:pPr>
            <a:r>
              <a:rPr lang="en-US" dirty="0"/>
              <a:t>		"data" = </a:t>
            </a:r>
            <a:r>
              <a:rPr lang="en-US" dirty="0" err="1"/>
              <a:t>polygon.getTag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2751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(</a:t>
            </a:r>
            <a:r>
              <a:rPr lang="en-US" dirty="0" err="1"/>
              <a:t>kml</a:t>
            </a:r>
            <a:r>
              <a:rPr lang="en-US" dirty="0"/>
              <a:t>) parsing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Android</a:t>
            </a:r>
          </a:p>
        </p:txBody>
      </p:sp>
    </p:spTree>
    <p:extLst>
      <p:ext uri="{BB962C8B-B14F-4D97-AF65-F5344CB8AC3E}">
        <p14:creationId xmlns:p14="http://schemas.microsoft.com/office/powerpoint/2010/main" val="2041647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a lot of map data can be found in XML files (called </a:t>
            </a:r>
            <a:r>
              <a:rPr lang="en-US" dirty="0" err="1"/>
              <a:t>kml</a:t>
            </a:r>
            <a:r>
              <a:rPr lang="en-US" dirty="0"/>
              <a:t>)</a:t>
            </a:r>
          </a:p>
          <a:p>
            <a:r>
              <a:rPr lang="en-US" dirty="0"/>
              <a:t>We need to be able to parse xml files for this project as well.</a:t>
            </a:r>
          </a:p>
          <a:p>
            <a:r>
              <a:rPr lang="en-US" dirty="0"/>
              <a:t>There is an xml parser in android, called sax.</a:t>
            </a:r>
          </a:p>
          <a:p>
            <a:pPr lvl="1"/>
            <a:r>
              <a:rPr lang="en-US" dirty="0"/>
              <a:t>First we setup the SAX parser and create a Handler to process our k/xml files.</a:t>
            </a:r>
          </a:p>
          <a:p>
            <a:pPr lvl="1"/>
            <a:r>
              <a:rPr lang="en-US" dirty="0"/>
              <a:t>Uses the following packages </a:t>
            </a:r>
            <a:r>
              <a:rPr lang="en-US" dirty="0" err="1"/>
              <a:t>javax.xml.parsers.SAXParser</a:t>
            </a:r>
            <a:r>
              <a:rPr lang="en-US" dirty="0"/>
              <a:t>,  </a:t>
            </a:r>
            <a:r>
              <a:rPr lang="en-US" dirty="0" err="1"/>
              <a:t>javax.xml.parsers.SAXParserFactory</a:t>
            </a:r>
            <a:r>
              <a:rPr lang="en-US" dirty="0"/>
              <a:t>, and org.xml.sax.*</a:t>
            </a:r>
          </a:p>
        </p:txBody>
      </p:sp>
    </p:spTree>
    <p:extLst>
      <p:ext uri="{BB962C8B-B14F-4D97-AF65-F5344CB8AC3E}">
        <p14:creationId xmlns:p14="http://schemas.microsoft.com/office/powerpoint/2010/main" val="10858402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k/xml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&lt;?xml version="1.0" encoding="UTF-8"?&gt;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kml</a:t>
            </a:r>
            <a:r>
              <a:rPr lang="en-US" dirty="0"/>
              <a:t> </a:t>
            </a:r>
            <a:r>
              <a:rPr lang="en-US" dirty="0" err="1"/>
              <a:t>xmlns</a:t>
            </a:r>
            <a:r>
              <a:rPr lang="en-US" dirty="0"/>
              <a:t> … &gt;</a:t>
            </a:r>
          </a:p>
          <a:p>
            <a:pPr marL="0" indent="0">
              <a:buNone/>
            </a:pPr>
            <a:r>
              <a:rPr lang="en-US" dirty="0"/>
              <a:t>&lt;Document&gt;  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Placemark</a:t>
            </a:r>
            <a:r>
              <a:rPr lang="en-US" dirty="0"/>
              <a:t> id="ID_00000"&gt;</a:t>
            </a:r>
          </a:p>
          <a:p>
            <a:pPr marL="0" indent="0">
              <a:buNone/>
            </a:pPr>
            <a:r>
              <a:rPr lang="en-US" dirty="0"/>
              <a:t>   &lt;name&gt;</a:t>
            </a:r>
          </a:p>
          <a:p>
            <a:pPr marL="0" indent="0">
              <a:buNone/>
            </a:pPr>
            <a:r>
              <a:rPr lang="en-US" dirty="0"/>
              <a:t>   Absaroka</a:t>
            </a:r>
          </a:p>
          <a:p>
            <a:pPr marL="0" indent="0">
              <a:buNone/>
            </a:pPr>
            <a:r>
              <a:rPr lang="en-US" dirty="0"/>
              <a:t>  &lt;/name&gt;</a:t>
            </a:r>
          </a:p>
          <a:p>
            <a:pPr marL="0" indent="0">
              <a:buNone/>
            </a:pPr>
            <a:r>
              <a:rPr lang="en-US" dirty="0"/>
              <a:t>   &lt;coordinates&gt;</a:t>
            </a:r>
          </a:p>
          <a:p>
            <a:pPr marL="0" indent="0">
              <a:buNone/>
            </a:pPr>
            <a:r>
              <a:rPr lang="en-US" dirty="0"/>
              <a:t>       -109.3,44.70,0 -109.9,44.70,0 -109.9,44.20,0</a:t>
            </a:r>
          </a:p>
          <a:p>
            <a:pPr marL="0" indent="0">
              <a:buNone/>
            </a:pPr>
            <a:r>
              <a:rPr lang="en-US" dirty="0"/>
              <a:t>       -109.3,44.2,0 -109.3,44.70,0</a:t>
            </a:r>
          </a:p>
          <a:p>
            <a:pPr marL="0" indent="0">
              <a:buNone/>
            </a:pPr>
            <a:r>
              <a:rPr lang="en-US" dirty="0"/>
              <a:t>   &lt;/coordinates&gt;</a:t>
            </a:r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Placemark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&lt;/Document&gt;</a:t>
            </a:r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kml</a:t>
            </a:r>
            <a:r>
              <a:rPr lang="en-US" dirty="0"/>
              <a:t>&gt;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This is an example of what an </a:t>
            </a:r>
            <a:r>
              <a:rPr lang="en-US" dirty="0" err="1"/>
              <a:t>kml</a:t>
            </a:r>
            <a:r>
              <a:rPr lang="en-US" dirty="0"/>
              <a:t> file can look like</a:t>
            </a:r>
          </a:p>
          <a:p>
            <a:endParaRPr lang="en-US" dirty="0"/>
          </a:p>
          <a:p>
            <a:r>
              <a:rPr lang="en-US" dirty="0"/>
              <a:t>It has a </a:t>
            </a:r>
            <a:r>
              <a:rPr lang="en-US" dirty="0" err="1"/>
              <a:t>placemark</a:t>
            </a:r>
            <a:r>
              <a:rPr lang="en-US" dirty="0"/>
              <a:t> with an id, </a:t>
            </a:r>
          </a:p>
          <a:p>
            <a:r>
              <a:rPr lang="en-US" dirty="0"/>
              <a:t>the name of the </a:t>
            </a:r>
            <a:r>
              <a:rPr lang="en-US" dirty="0" err="1"/>
              <a:t>placemakr</a:t>
            </a:r>
            <a:r>
              <a:rPr lang="en-US" dirty="0"/>
              <a:t> is </a:t>
            </a:r>
            <a:r>
              <a:rPr lang="en-US" dirty="0" err="1"/>
              <a:t>absaroka</a:t>
            </a:r>
            <a:endParaRPr lang="en-US" dirty="0"/>
          </a:p>
          <a:p>
            <a:r>
              <a:rPr lang="en-US" dirty="0"/>
              <a:t>and the coordinates of </a:t>
            </a:r>
            <a:r>
              <a:rPr lang="en-US" dirty="0" err="1"/>
              <a:t>absaroka</a:t>
            </a:r>
            <a:r>
              <a:rPr lang="en-US" dirty="0"/>
              <a:t> are</a:t>
            </a:r>
          </a:p>
          <a:p>
            <a:pPr marL="0" indent="0">
              <a:buNone/>
            </a:pPr>
            <a:r>
              <a:rPr lang="en-US" dirty="0"/>
              <a:t>-109.3,44.70,0 -109.9,44.70,0 -109.9,44.20,0</a:t>
            </a:r>
          </a:p>
          <a:p>
            <a:pPr marL="0" indent="0">
              <a:buNone/>
            </a:pPr>
            <a:r>
              <a:rPr lang="en-US" dirty="0"/>
              <a:t>-109.3,44.2,0 -109.3,44.70,0</a:t>
            </a:r>
          </a:p>
          <a:p>
            <a:pPr lvl="1"/>
            <a:r>
              <a:rPr lang="en-US" dirty="0"/>
              <a:t>Note this can be on multiple lines or one line. There is no speciation for it.</a:t>
            </a:r>
          </a:p>
          <a:p>
            <a:pPr lvl="1"/>
            <a:r>
              <a:rPr lang="en-US" dirty="0"/>
              <a:t>Note I've removed many tags to create a simple example.</a:t>
            </a:r>
          </a:p>
          <a:p>
            <a:pPr lvl="1"/>
            <a:endParaRPr lang="en-US" dirty="0"/>
          </a:p>
          <a:p>
            <a:r>
              <a:rPr lang="en-US" dirty="0"/>
              <a:t>We need to setup a parser for the information that we would like to pull out of the </a:t>
            </a:r>
            <a:r>
              <a:rPr lang="en-US" dirty="0" err="1"/>
              <a:t>kml</a:t>
            </a:r>
            <a:r>
              <a:rPr lang="en-US" dirty="0"/>
              <a:t> document.</a:t>
            </a:r>
          </a:p>
        </p:txBody>
      </p:sp>
    </p:spTree>
    <p:extLst>
      <p:ext uri="{BB962C8B-B14F-4D97-AF65-F5344CB8AC3E}">
        <p14:creationId xmlns:p14="http://schemas.microsoft.com/office/powerpoint/2010/main" val="4216330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setup of SAX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the factory</a:t>
            </a:r>
          </a:p>
          <a:p>
            <a:pPr marL="0" indent="0">
              <a:buNone/>
            </a:pPr>
            <a:r>
              <a:rPr lang="en-US" dirty="0" err="1"/>
              <a:t>SAXParserFactory</a:t>
            </a:r>
            <a:r>
              <a:rPr lang="en-US" dirty="0"/>
              <a:t> factory = </a:t>
            </a:r>
            <a:r>
              <a:rPr lang="en-US" dirty="0" err="1"/>
              <a:t>SAXParserFactory.</a:t>
            </a:r>
            <a:r>
              <a:rPr lang="en-US" i="1" dirty="0" err="1"/>
              <a:t>newInstance</a:t>
            </a:r>
            <a:r>
              <a:rPr lang="en-US" i="1" dirty="0"/>
              <a:t>();</a:t>
            </a:r>
          </a:p>
          <a:p>
            <a:r>
              <a:rPr lang="en-US" dirty="0"/>
              <a:t>create a parser</a:t>
            </a:r>
          </a:p>
          <a:p>
            <a:pPr marL="0" indent="0">
              <a:buNone/>
            </a:pPr>
            <a:r>
              <a:rPr lang="en-US" dirty="0" err="1"/>
              <a:t>SAXParser</a:t>
            </a:r>
            <a:r>
              <a:rPr lang="en-US" dirty="0"/>
              <a:t> parser = </a:t>
            </a:r>
            <a:r>
              <a:rPr lang="en-US" dirty="0" err="1"/>
              <a:t>factory.newSAXParser</a:t>
            </a:r>
            <a:r>
              <a:rPr lang="en-US" dirty="0"/>
              <a:t>();</a:t>
            </a:r>
          </a:p>
          <a:p>
            <a:r>
              <a:rPr lang="en-US" dirty="0"/>
              <a:t>create the reader (scanner)</a:t>
            </a:r>
          </a:p>
          <a:p>
            <a:pPr marL="0" indent="0">
              <a:buNone/>
            </a:pPr>
            <a:r>
              <a:rPr lang="en-US" dirty="0" err="1"/>
              <a:t>XMLReader</a:t>
            </a:r>
            <a:r>
              <a:rPr lang="en-US" dirty="0"/>
              <a:t> </a:t>
            </a:r>
            <a:r>
              <a:rPr lang="en-US" dirty="0" err="1"/>
              <a:t>xmlreader</a:t>
            </a:r>
            <a:r>
              <a:rPr lang="en-US" dirty="0"/>
              <a:t> = </a:t>
            </a:r>
            <a:r>
              <a:rPr lang="en-US" dirty="0" err="1"/>
              <a:t>parser.getXMLReader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49360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Maps API v2+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I’m not going to repeat here everything needed in the getting started guide: </a:t>
            </a:r>
            <a:r>
              <a:rPr lang="en-US" dirty="0">
                <a:hlinkClick r:id="rId2"/>
              </a:rPr>
              <a:t>https://developers.google.com/maps/documentation/android/start</a:t>
            </a:r>
            <a:r>
              <a:rPr lang="en-US" dirty="0"/>
              <a:t> </a:t>
            </a:r>
          </a:p>
          <a:p>
            <a:r>
              <a:rPr lang="en-US" dirty="0"/>
              <a:t>One thing, you must have 2 libraries imported for the play services.  In you </a:t>
            </a:r>
            <a:r>
              <a:rPr lang="en-US" dirty="0" err="1"/>
              <a:t>build.gradle</a:t>
            </a:r>
            <a:r>
              <a:rPr lang="en-US" dirty="0"/>
              <a:t> app file</a:t>
            </a:r>
          </a:p>
          <a:p>
            <a:pPr lvl="1"/>
            <a:r>
              <a:rPr lang="en-US" dirty="0"/>
              <a:t> implementation 'com.google.android.gms:play-services-maps:19.0.0'</a:t>
            </a:r>
          </a:p>
          <a:p>
            <a:pPr lvl="1"/>
            <a:r>
              <a:rPr lang="en-US" dirty="0"/>
              <a:t> implementation 'com.google.android.gms:play-services-base:18.5.0'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794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of SAX to parse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 our handler,  on the next slides</a:t>
            </a:r>
          </a:p>
          <a:p>
            <a:pPr marL="0" indent="0">
              <a:buNone/>
            </a:pPr>
            <a:r>
              <a:rPr lang="en-US" dirty="0" err="1"/>
              <a:t>xmlreader.setContentHandler</a:t>
            </a:r>
            <a:r>
              <a:rPr lang="en-US" dirty="0"/>
              <a:t>(</a:t>
            </a:r>
            <a:r>
              <a:rPr lang="en-US" dirty="0" err="1"/>
              <a:t>MyDefaultHander</a:t>
            </a:r>
            <a:r>
              <a:rPr lang="en-US" dirty="0"/>
              <a:t>);</a:t>
            </a:r>
          </a:p>
          <a:p>
            <a:r>
              <a:rPr lang="en-US" dirty="0"/>
              <a:t>Perform the synchronous parse of the data</a:t>
            </a:r>
          </a:p>
          <a:p>
            <a:pPr marL="0" indent="0">
              <a:buNone/>
            </a:pPr>
            <a:r>
              <a:rPr lang="en-US" dirty="0" err="1"/>
              <a:t>xmlreader.parse</a:t>
            </a:r>
            <a:r>
              <a:rPr lang="en-US" dirty="0"/>
              <a:t>(</a:t>
            </a:r>
            <a:r>
              <a:rPr lang="en-US" dirty="0" err="1"/>
              <a:t>InputSource</a:t>
            </a:r>
            <a:r>
              <a:rPr lang="en-US" dirty="0"/>
              <a:t> </a:t>
            </a:r>
            <a:r>
              <a:rPr lang="en-US" dirty="0" err="1"/>
              <a:t>OurSource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Example: </a:t>
            </a:r>
            <a:r>
              <a:rPr lang="en-US" dirty="0" err="1"/>
              <a:t>InputSource</a:t>
            </a:r>
            <a:r>
              <a:rPr lang="en-US" dirty="0"/>
              <a:t> is = new </a:t>
            </a:r>
            <a:r>
              <a:rPr lang="en-US" dirty="0" err="1"/>
              <a:t>InputSource</a:t>
            </a:r>
            <a:r>
              <a:rPr lang="en-US" dirty="0"/>
              <a:t>( </a:t>
            </a:r>
            <a:r>
              <a:rPr lang="en-US" dirty="0" err="1"/>
              <a:t>getResources</a:t>
            </a:r>
            <a:r>
              <a:rPr lang="en-US" dirty="0"/>
              <a:t>().</a:t>
            </a:r>
            <a:r>
              <a:rPr lang="en-US" dirty="0" err="1"/>
              <a:t>openRawResource</a:t>
            </a:r>
            <a:r>
              <a:rPr lang="en-US" dirty="0"/>
              <a:t>(</a:t>
            </a:r>
            <a:r>
              <a:rPr lang="en-US" dirty="0" err="1"/>
              <a:t>R.raw.cats</a:t>
            </a:r>
            <a:r>
              <a:rPr lang="en-US" dirty="0"/>
              <a:t>));</a:t>
            </a:r>
          </a:p>
          <a:p>
            <a:r>
              <a:rPr lang="en-US" dirty="0"/>
              <a:t>At this point the parse of the data is done or it failed, throwing an Exception that we should handle.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464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DefaultHandler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of the </a:t>
            </a:r>
            <a:r>
              <a:rPr lang="en-US" dirty="0" err="1"/>
              <a:t>org.xml.sax.helpers</a:t>
            </a:r>
            <a:r>
              <a:rPr lang="en-US" dirty="0"/>
              <a:t> package.</a:t>
            </a:r>
          </a:p>
          <a:p>
            <a:pPr lvl="1"/>
            <a:r>
              <a:rPr lang="en-US" dirty="0"/>
              <a:t>This part handles our xml parsing, we add the pieces necessary to pull out the information we want from the xml file.</a:t>
            </a:r>
          </a:p>
          <a:p>
            <a:pPr lvl="1"/>
            <a:r>
              <a:rPr lang="en-US" dirty="0"/>
              <a:t>This is done by override several methods</a:t>
            </a:r>
          </a:p>
          <a:p>
            <a:pPr lvl="1"/>
            <a:r>
              <a:rPr lang="en-US" dirty="0" err="1"/>
              <a:t>startDocument</a:t>
            </a:r>
            <a:r>
              <a:rPr lang="en-US" dirty="0"/>
              <a:t>(), </a:t>
            </a:r>
            <a:r>
              <a:rPr lang="en-US" dirty="0" err="1"/>
              <a:t>endDocument</a:t>
            </a:r>
            <a:r>
              <a:rPr lang="en-US" dirty="0"/>
              <a:t>(), </a:t>
            </a:r>
            <a:r>
              <a:rPr lang="en-US" dirty="0" err="1"/>
              <a:t>startElement</a:t>
            </a:r>
            <a:r>
              <a:rPr lang="en-US" dirty="0"/>
              <a:t>, </a:t>
            </a:r>
            <a:r>
              <a:rPr lang="en-US" dirty="0" err="1"/>
              <a:t>endElement</a:t>
            </a:r>
            <a:r>
              <a:rPr lang="en-US" dirty="0"/>
              <a:t>, and characters.</a:t>
            </a:r>
          </a:p>
          <a:p>
            <a:pPr lvl="2"/>
            <a:r>
              <a:rPr lang="en-US" dirty="0"/>
              <a:t>There are more methods, we this is the minimum methods to process out the xml.</a:t>
            </a:r>
          </a:p>
        </p:txBody>
      </p:sp>
    </p:spTree>
    <p:extLst>
      <p:ext uri="{BB962C8B-B14F-4D97-AF65-F5344CB8AC3E}">
        <p14:creationId xmlns:p14="http://schemas.microsoft.com/office/powerpoint/2010/main" val="24777750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DefaultHandler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startDocument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Receive notification of the beginning of the document.</a:t>
            </a:r>
          </a:p>
          <a:p>
            <a:pPr lvl="1"/>
            <a:r>
              <a:rPr lang="en-US" dirty="0"/>
              <a:t>Setup whatever data structure you are using to hold all the data from the xml document.</a:t>
            </a:r>
          </a:p>
          <a:p>
            <a:r>
              <a:rPr lang="en-US" dirty="0" err="1"/>
              <a:t>endDocument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Receive notification of the end of the document.</a:t>
            </a:r>
          </a:p>
          <a:p>
            <a:pPr lvl="1"/>
            <a:r>
              <a:rPr lang="en-US" dirty="0"/>
              <a:t>Finalized your data structure, as necessary.</a:t>
            </a:r>
          </a:p>
        </p:txBody>
      </p:sp>
    </p:spTree>
    <p:extLst>
      <p:ext uri="{BB962C8B-B14F-4D97-AF65-F5344CB8AC3E}">
        <p14:creationId xmlns:p14="http://schemas.microsoft.com/office/powerpoint/2010/main" val="6806330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DefaultHandler</a:t>
            </a:r>
            <a:r>
              <a:rPr lang="en-US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startElement</a:t>
            </a:r>
            <a:endParaRPr lang="en-US" dirty="0"/>
          </a:p>
          <a:p>
            <a:pPr lvl="1"/>
            <a:r>
              <a:rPr lang="en-US" dirty="0"/>
              <a:t>Called when a start tag is found</a:t>
            </a:r>
          </a:p>
          <a:p>
            <a:pPr lvl="2"/>
            <a:r>
              <a:rPr lang="en-US" dirty="0"/>
              <a:t>Examples: &lt;</a:t>
            </a:r>
            <a:r>
              <a:rPr lang="en-US" dirty="0" err="1"/>
              <a:t>kml</a:t>
            </a:r>
            <a:r>
              <a:rPr lang="en-US" dirty="0"/>
              <a:t>&gt;, &lt;name&gt;, &lt;</a:t>
            </a:r>
            <a:r>
              <a:rPr lang="en-US" dirty="0" err="1"/>
              <a:t>Placemark</a:t>
            </a:r>
            <a:r>
              <a:rPr lang="en-US" dirty="0"/>
              <a:t>&gt;</a:t>
            </a:r>
          </a:p>
          <a:p>
            <a:r>
              <a:rPr lang="en-US" dirty="0" err="1"/>
              <a:t>endElement</a:t>
            </a:r>
            <a:endParaRPr lang="en-US" dirty="0"/>
          </a:p>
          <a:p>
            <a:pPr lvl="1"/>
            <a:r>
              <a:rPr lang="en-US" dirty="0"/>
              <a:t>Called when an end tag is found</a:t>
            </a:r>
          </a:p>
          <a:p>
            <a:pPr lvl="2"/>
            <a:r>
              <a:rPr lang="en-US" dirty="0"/>
              <a:t>Examples: &lt;/</a:t>
            </a:r>
            <a:r>
              <a:rPr lang="en-US" dirty="0" err="1"/>
              <a:t>kml</a:t>
            </a:r>
            <a:r>
              <a:rPr lang="en-US" dirty="0"/>
              <a:t>&gt;, &lt;/name&gt;, &lt;/</a:t>
            </a:r>
            <a:r>
              <a:rPr lang="en-US" dirty="0" err="1"/>
              <a:t>Placemark</a:t>
            </a:r>
            <a:r>
              <a:rPr lang="en-US" dirty="0"/>
              <a:t>&gt;</a:t>
            </a:r>
          </a:p>
          <a:p>
            <a:r>
              <a:rPr lang="en-US" dirty="0" err="1"/>
              <a:t>charaters</a:t>
            </a:r>
            <a:endParaRPr lang="en-US" dirty="0"/>
          </a:p>
          <a:p>
            <a:pPr lvl="1"/>
            <a:r>
              <a:rPr lang="en-US" dirty="0"/>
              <a:t>Called when data is found.  This is when data is found between a start and end tag.</a:t>
            </a:r>
          </a:p>
        </p:txBody>
      </p:sp>
    </p:spTree>
    <p:extLst>
      <p:ext uri="{BB962C8B-B14F-4D97-AF65-F5344CB8AC3E}">
        <p14:creationId xmlns:p14="http://schemas.microsoft.com/office/powerpoint/2010/main" val="15218935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k/xml file and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				</a:t>
            </a:r>
            <a:r>
              <a:rPr lang="en-US" dirty="0" err="1">
                <a:solidFill>
                  <a:srgbClr val="FF0000"/>
                </a:solidFill>
              </a:rPr>
              <a:t>StartDocument</a:t>
            </a:r>
            <a:r>
              <a:rPr lang="en-US" dirty="0">
                <a:solidFill>
                  <a:srgbClr val="FF0000"/>
                </a:solidFill>
              </a:rPr>
              <a:t> call</a:t>
            </a:r>
          </a:p>
          <a:p>
            <a:pPr marL="0" indent="0">
              <a:buNone/>
            </a:pPr>
            <a:r>
              <a:rPr lang="en-US" dirty="0"/>
              <a:t>&lt;?xml version="1.0" encoding="UTF-8"?&gt;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kml</a:t>
            </a:r>
            <a:r>
              <a:rPr lang="en-US" dirty="0"/>
              <a:t> </a:t>
            </a:r>
            <a:r>
              <a:rPr lang="en-US" dirty="0" err="1"/>
              <a:t>xmlns</a:t>
            </a:r>
            <a:r>
              <a:rPr lang="en-US" dirty="0"/>
              <a:t> … &gt;     			</a:t>
            </a:r>
            <a:r>
              <a:rPr lang="en-US" dirty="0" err="1">
                <a:solidFill>
                  <a:srgbClr val="FF0000"/>
                </a:solidFill>
              </a:rPr>
              <a:t>StartElement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/>
              <a:t>&lt;Document&gt;          			</a:t>
            </a:r>
            <a:r>
              <a:rPr lang="en-US" dirty="0" err="1">
                <a:solidFill>
                  <a:srgbClr val="FF0000"/>
                </a:solidFill>
              </a:rPr>
              <a:t>StartElement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/>
              <a:t>  &lt;</a:t>
            </a:r>
            <a:r>
              <a:rPr lang="en-US" dirty="0" err="1"/>
              <a:t>Placemark</a:t>
            </a:r>
            <a:r>
              <a:rPr lang="en-US" dirty="0"/>
              <a:t> id="ID_00000"&gt;   	</a:t>
            </a:r>
            <a:r>
              <a:rPr lang="en-US" dirty="0" err="1">
                <a:solidFill>
                  <a:srgbClr val="FF0000"/>
                </a:solidFill>
              </a:rPr>
              <a:t>StartElement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/>
              <a:t>   &lt;name&gt;    			</a:t>
            </a:r>
            <a:r>
              <a:rPr lang="en-US" dirty="0" err="1">
                <a:solidFill>
                  <a:srgbClr val="FF0000"/>
                </a:solidFill>
              </a:rPr>
              <a:t>StartElement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/>
              <a:t>   Absaroka  			</a:t>
            </a:r>
            <a:r>
              <a:rPr lang="en-US" dirty="0">
                <a:solidFill>
                  <a:srgbClr val="FF0000"/>
                </a:solidFill>
              </a:rPr>
              <a:t>characters called</a:t>
            </a:r>
          </a:p>
          <a:p>
            <a:pPr marL="0" indent="0">
              <a:buNone/>
            </a:pPr>
            <a:r>
              <a:rPr lang="en-US" dirty="0"/>
              <a:t>  &lt;/name&gt;  			</a:t>
            </a:r>
            <a:r>
              <a:rPr lang="en-US" dirty="0" err="1">
                <a:solidFill>
                  <a:srgbClr val="FF0000"/>
                </a:solidFill>
              </a:rPr>
              <a:t>endElement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/>
              <a:t>   &lt;coordinates&gt;			</a:t>
            </a:r>
            <a:r>
              <a:rPr lang="en-US" dirty="0" err="1">
                <a:solidFill>
                  <a:srgbClr val="FF0000"/>
                </a:solidFill>
              </a:rPr>
              <a:t>StartElement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/>
              <a:t>       -109.3,44.70,0 -109.9,44.70,0 -109.9,44.20,0  </a:t>
            </a:r>
            <a:r>
              <a:rPr lang="en-US" dirty="0">
                <a:solidFill>
                  <a:srgbClr val="FF0000"/>
                </a:solidFill>
              </a:rPr>
              <a:t>characters called</a:t>
            </a:r>
          </a:p>
          <a:p>
            <a:pPr marL="0" indent="0">
              <a:buNone/>
            </a:pPr>
            <a:r>
              <a:rPr lang="en-US" dirty="0"/>
              <a:t>       -109.3,44.2,0 -109.3,44.70,0	</a:t>
            </a:r>
            <a:r>
              <a:rPr lang="en-US" dirty="0">
                <a:solidFill>
                  <a:srgbClr val="FF0000"/>
                </a:solidFill>
              </a:rPr>
              <a:t>characters called</a:t>
            </a:r>
          </a:p>
          <a:p>
            <a:pPr marL="0" indent="0">
              <a:buNone/>
            </a:pPr>
            <a:r>
              <a:rPr lang="en-US" dirty="0"/>
              <a:t>   &lt;/coordinates&gt; 			</a:t>
            </a:r>
            <a:r>
              <a:rPr lang="en-US" dirty="0" err="1">
                <a:solidFill>
                  <a:srgbClr val="FF0000"/>
                </a:solidFill>
              </a:rPr>
              <a:t>endElement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Placemark</a:t>
            </a:r>
            <a:r>
              <a:rPr lang="en-US" dirty="0"/>
              <a:t>&gt; 			</a:t>
            </a:r>
            <a:r>
              <a:rPr lang="en-US" dirty="0" err="1">
                <a:solidFill>
                  <a:srgbClr val="FF0000"/>
                </a:solidFill>
              </a:rPr>
              <a:t>endElement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/>
              <a:t>&lt;/Document&gt; 			</a:t>
            </a:r>
            <a:r>
              <a:rPr lang="en-US" dirty="0" err="1">
                <a:solidFill>
                  <a:srgbClr val="FF0000"/>
                </a:solidFill>
              </a:rPr>
              <a:t>endElement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kml</a:t>
            </a:r>
            <a:r>
              <a:rPr lang="en-US" dirty="0"/>
              <a:t>&gt; 				</a:t>
            </a:r>
            <a:r>
              <a:rPr lang="en-US" dirty="0" err="1">
                <a:solidFill>
                  <a:srgbClr val="FF0000"/>
                </a:solidFill>
              </a:rPr>
              <a:t>endElement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</a:t>
            </a:r>
            <a:r>
              <a:rPr lang="en-US" dirty="0" err="1">
                <a:solidFill>
                  <a:srgbClr val="FF0000"/>
                </a:solidFill>
              </a:rPr>
              <a:t>endDocument</a:t>
            </a:r>
            <a:r>
              <a:rPr lang="en-US" dirty="0">
                <a:solidFill>
                  <a:srgbClr val="FF0000"/>
                </a:solidFill>
              </a:rPr>
              <a:t> called</a:t>
            </a:r>
          </a:p>
        </p:txBody>
      </p:sp>
    </p:spTree>
    <p:extLst>
      <p:ext uri="{BB962C8B-B14F-4D97-AF65-F5344CB8AC3E}">
        <p14:creationId xmlns:p14="http://schemas.microsoft.com/office/powerpoint/2010/main" val="22860138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the calls.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in your </a:t>
            </a:r>
            <a:r>
              <a:rPr lang="en-US" dirty="0" err="1"/>
              <a:t>StartElement</a:t>
            </a:r>
            <a:r>
              <a:rPr lang="en-US" dirty="0"/>
              <a:t> you going to have to setup “something”, so you know where to put the data.  </a:t>
            </a:r>
          </a:p>
          <a:p>
            <a:pPr lvl="2"/>
            <a:r>
              <a:rPr lang="en-US" dirty="0"/>
              <a:t>Boolean variables are handy.</a:t>
            </a:r>
          </a:p>
          <a:p>
            <a:r>
              <a:rPr lang="en-US" dirty="0"/>
              <a:t>In characters, check the variables, so you know what the data is based on the </a:t>
            </a:r>
            <a:r>
              <a:rPr lang="en-US" dirty="0" err="1"/>
              <a:t>startelement</a:t>
            </a:r>
            <a:endParaRPr lang="en-US" dirty="0"/>
          </a:p>
          <a:p>
            <a:pPr lvl="2"/>
            <a:r>
              <a:rPr lang="en-US" dirty="0"/>
              <a:t>Remember this maybe called several times in a row.</a:t>
            </a:r>
          </a:p>
          <a:p>
            <a:r>
              <a:rPr lang="en-US" dirty="0"/>
              <a:t>And in </a:t>
            </a:r>
            <a:r>
              <a:rPr lang="en-US" dirty="0" err="1"/>
              <a:t>EndElement</a:t>
            </a:r>
            <a:r>
              <a:rPr lang="en-US" dirty="0"/>
              <a:t>, finished the data as needed and set </a:t>
            </a:r>
            <a:r>
              <a:rPr lang="en-US"/>
              <a:t>the Boolean </a:t>
            </a:r>
            <a:r>
              <a:rPr lang="en-US" dirty="0"/>
              <a:t>to false.</a:t>
            </a:r>
          </a:p>
        </p:txBody>
      </p:sp>
    </p:spTree>
    <p:extLst>
      <p:ext uri="{BB962C8B-B14F-4D97-AF65-F5344CB8AC3E}">
        <p14:creationId xmlns:p14="http://schemas.microsoft.com/office/powerpoint/2010/main" val="9917757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this point.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look at the source code </a:t>
            </a:r>
            <a:r>
              <a:rPr lang="en-US" dirty="0" err="1"/>
              <a:t>MapDemo</a:t>
            </a:r>
            <a:r>
              <a:rPr lang="en-US" dirty="0"/>
              <a:t> to see how this is all working.</a:t>
            </a:r>
          </a:p>
          <a:p>
            <a:pPr lvl="1"/>
            <a:r>
              <a:rPr lang="en-US" dirty="0"/>
              <a:t>In the SaxHandler.java</a:t>
            </a:r>
          </a:p>
        </p:txBody>
      </p:sp>
    </p:spTree>
    <p:extLst>
      <p:ext uri="{BB962C8B-B14F-4D97-AF65-F5344CB8AC3E}">
        <p14:creationId xmlns:p14="http://schemas.microsoft.com/office/powerpoint/2010/main" val="28044735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 we get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Note as the user zooms in out and the areas will stay correct as well.</a:t>
            </a:r>
          </a:p>
          <a:p>
            <a:endParaRPr lang="en-US" dirty="0"/>
          </a:p>
          <a:p>
            <a:r>
              <a:rPr lang="en-US" dirty="0"/>
              <a:t>we the click listeners, we can get info back about the areas well.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793" y="1600200"/>
            <a:ext cx="36224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4892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DrawMapActivity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Uses /raw/cats </a:t>
            </a:r>
            <a:r>
              <a:rPr lang="en-US" dirty="0" err="1"/>
              <a:t>kml</a:t>
            </a:r>
            <a:r>
              <a:rPr lang="en-US" dirty="0"/>
              <a:t> file</a:t>
            </a:r>
          </a:p>
          <a:p>
            <a:pPr lvl="2"/>
            <a:r>
              <a:rPr lang="en-US" dirty="0"/>
              <a:t>Also dogs, if you want to </a:t>
            </a:r>
            <a:r>
              <a:rPr lang="en-US"/>
              <a:t>try it.</a:t>
            </a:r>
            <a:endParaRPr lang="en-US" dirty="0"/>
          </a:p>
          <a:p>
            <a:pPr lvl="1"/>
            <a:r>
              <a:rPr lang="en-US" dirty="0"/>
              <a:t>Needs the dataSet.java (simple array list of </a:t>
            </a:r>
            <a:r>
              <a:rPr lang="en-US" dirty="0" err="1"/>
              <a:t>placemarks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Placemarks.java holds information about a place including the coordinates</a:t>
            </a:r>
          </a:p>
          <a:p>
            <a:pPr lvl="1"/>
            <a:r>
              <a:rPr lang="en-US" dirty="0"/>
              <a:t>saxHandler.java which handler to read the </a:t>
            </a:r>
            <a:r>
              <a:rPr lang="en-US" dirty="0" err="1"/>
              <a:t>kml</a:t>
            </a:r>
            <a:r>
              <a:rPr lang="en-US" dirty="0"/>
              <a:t> file.</a:t>
            </a:r>
          </a:p>
        </p:txBody>
      </p:sp>
    </p:spTree>
    <p:extLst>
      <p:ext uri="{BB962C8B-B14F-4D97-AF65-F5344CB8AC3E}">
        <p14:creationId xmlns:p14="http://schemas.microsoft.com/office/powerpoint/2010/main" val="27769316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can also add image overlays like areas,</a:t>
            </a:r>
          </a:p>
          <a:p>
            <a:pPr lvl="1"/>
            <a:r>
              <a:rPr lang="en-US" dirty="0" err="1"/>
              <a:t>GroundOverlays</a:t>
            </a:r>
            <a:endParaRPr lang="en-US" dirty="0"/>
          </a:p>
          <a:p>
            <a:pPr lvl="2"/>
            <a:r>
              <a:rPr lang="en-US" dirty="0">
                <a:hlinkClick r:id="rId2"/>
              </a:rPr>
              <a:t>https://developers.google.com/maps/documentation/android-sdk/groundoverlay</a:t>
            </a:r>
            <a:r>
              <a:rPr lang="en-US" dirty="0"/>
              <a:t> </a:t>
            </a:r>
          </a:p>
          <a:p>
            <a:r>
              <a:rPr lang="en-US" dirty="0"/>
              <a:t>And Tile Overlays</a:t>
            </a:r>
          </a:p>
          <a:p>
            <a:pPr lvl="1"/>
            <a:r>
              <a:rPr lang="en-US" dirty="0"/>
              <a:t>this is why you would want "None" displayed with the map, because you are provides the overlays instead.</a:t>
            </a:r>
          </a:p>
          <a:p>
            <a:pPr lvl="2"/>
            <a:r>
              <a:rPr lang="en-US" dirty="0"/>
              <a:t>You could create you own world/map this way, but is based on your position and movements on real location and movement.</a:t>
            </a:r>
          </a:p>
          <a:p>
            <a:pPr lvl="2"/>
            <a:r>
              <a:rPr lang="en-US" dirty="0">
                <a:hlinkClick r:id="rId3"/>
              </a:rPr>
              <a:t>https://developers.google.com/maps/documentation/android-sdk/tileoverlay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7610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your map key is going to be tied to the key you are using to compile the project.</a:t>
            </a:r>
          </a:p>
          <a:p>
            <a:pPr lvl="1"/>
            <a:r>
              <a:rPr lang="en-US" dirty="0"/>
              <a:t>Likely this is a debug key that android studio generated for you.  It will be different on every machine unless you copy it to the new machines.</a:t>
            </a:r>
          </a:p>
          <a:p>
            <a:pPr lvl="1"/>
            <a:r>
              <a:rPr lang="en-US" dirty="0"/>
              <a:t>C:\Users\&lt;username&gt;\.android</a:t>
            </a:r>
          </a:p>
          <a:p>
            <a:pPr lvl="2"/>
            <a:r>
              <a:rPr lang="en-US" dirty="0" err="1"/>
              <a:t>Debug.keystore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149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hlinkClick r:id="rId2"/>
              </a:rPr>
              <a:t>https://developers.google.com/maps/documentation/android-sdk/intro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3"/>
              </a:rPr>
              <a:t>https://developers.google.com/maps/documentation/android/start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http://www.vogella.com/articles/AndroidGoogleMaps/article.html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http://www.androidhive.info/2013/08/android-working-with-google-maps-v2/</a:t>
            </a:r>
            <a:r>
              <a:rPr lang="en-US" dirty="0"/>
              <a:t> 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en-US" sz="3200" dirty="0">
                <a:hlinkClick r:id="rId6"/>
              </a:rPr>
              <a:t>http://wptrafficanalyzer.in/blog/google-maps-in-android-application-with-new-google-maps-android-api-v2-using-supportmapfragment/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7342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 dirty="0">
                <a:latin typeface="Tahoma" pitchFamily="34" charset="0"/>
              </a:rPr>
              <a:t>A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AndroidManifest.xml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It gets complex, but basically you need a lot of permissions:</a:t>
            </a:r>
          </a:p>
          <a:p>
            <a:pPr marL="0" indent="0">
              <a:buNone/>
            </a:pPr>
            <a:r>
              <a:rPr lang="en-US" sz="1900" dirty="0"/>
              <a:t>&lt;uses-permission </a:t>
            </a:r>
            <a:r>
              <a:rPr lang="en-US" sz="1900" dirty="0" err="1"/>
              <a:t>android:name</a:t>
            </a:r>
            <a:r>
              <a:rPr lang="en-US" sz="1900" dirty="0"/>
              <a:t>=</a:t>
            </a:r>
            <a:r>
              <a:rPr lang="en-US" sz="1900" i="1" dirty="0"/>
              <a:t>"</a:t>
            </a:r>
            <a:r>
              <a:rPr lang="en-US" sz="1900" i="1" dirty="0" err="1"/>
              <a:t>android.permission.INTERNET</a:t>
            </a:r>
            <a:r>
              <a:rPr lang="en-US" sz="1900" i="1" dirty="0"/>
              <a:t>" /&gt;</a:t>
            </a:r>
          </a:p>
          <a:p>
            <a:pPr marL="0" indent="0">
              <a:buNone/>
            </a:pPr>
            <a:r>
              <a:rPr lang="en-US" sz="1900" dirty="0"/>
              <a:t> &lt;uses-permission </a:t>
            </a:r>
            <a:r>
              <a:rPr lang="en-US" sz="1900" dirty="0" err="1"/>
              <a:t>android:name</a:t>
            </a:r>
            <a:r>
              <a:rPr lang="en-US" sz="1900" dirty="0"/>
              <a:t>="</a:t>
            </a:r>
            <a:r>
              <a:rPr lang="en-US" sz="1900" dirty="0" err="1"/>
              <a:t>android.permission.ACCESS_NETWORK_STATE</a:t>
            </a:r>
            <a:r>
              <a:rPr lang="en-US" sz="1900" dirty="0"/>
              <a:t>"/&gt;</a:t>
            </a:r>
          </a:p>
          <a:p>
            <a:pPr marL="0" indent="0">
              <a:buNone/>
            </a:pPr>
            <a:r>
              <a:rPr lang="en-US" sz="1900" dirty="0"/>
              <a:t>&lt;uses-permission </a:t>
            </a:r>
            <a:r>
              <a:rPr lang="en-US" sz="1900" dirty="0" err="1"/>
              <a:t>android:name</a:t>
            </a:r>
            <a:r>
              <a:rPr lang="en-US" sz="1900" dirty="0"/>
              <a:t>=</a:t>
            </a:r>
            <a:r>
              <a:rPr lang="en-US" sz="1900" i="1" dirty="0"/>
              <a:t>"</a:t>
            </a:r>
            <a:r>
              <a:rPr lang="en-US" sz="1900" i="1" dirty="0" err="1"/>
              <a:t>android.permission.WRITE_EXTERNAL_STORAGE</a:t>
            </a:r>
            <a:r>
              <a:rPr lang="en-US" sz="1900" i="1" dirty="0"/>
              <a:t>" /&gt;</a:t>
            </a:r>
          </a:p>
          <a:p>
            <a:pPr marL="0" indent="0">
              <a:buNone/>
            </a:pPr>
            <a:r>
              <a:rPr lang="en-US" sz="1900" dirty="0"/>
              <a:t>&lt;uses-permission </a:t>
            </a:r>
            <a:r>
              <a:rPr lang="en-US" sz="1900" dirty="0" err="1"/>
              <a:t>android:name</a:t>
            </a:r>
            <a:r>
              <a:rPr lang="en-US" sz="1900" dirty="0"/>
              <a:t>=</a:t>
            </a:r>
            <a:r>
              <a:rPr lang="en-US" sz="1900" i="1" dirty="0"/>
              <a:t>"</a:t>
            </a:r>
            <a:r>
              <a:rPr lang="en-US" sz="1900" i="1" dirty="0" err="1"/>
              <a:t>com.google.android.providers.gsf.permission.READ_GSERVICES</a:t>
            </a:r>
            <a:r>
              <a:rPr lang="en-US" sz="1900" i="1" dirty="0"/>
              <a:t>" /&gt;</a:t>
            </a:r>
          </a:p>
          <a:p>
            <a:pPr marL="0" indent="0">
              <a:buNone/>
            </a:pPr>
            <a:r>
              <a:rPr lang="en-US" sz="1900" dirty="0"/>
              <a:t>&lt;uses-permission </a:t>
            </a:r>
            <a:r>
              <a:rPr lang="en-US" sz="1900" dirty="0" err="1"/>
              <a:t>android:name</a:t>
            </a:r>
            <a:r>
              <a:rPr lang="en-US" sz="1900" dirty="0"/>
              <a:t>=</a:t>
            </a:r>
            <a:r>
              <a:rPr lang="en-US" sz="1900" i="1" dirty="0"/>
              <a:t>"</a:t>
            </a:r>
            <a:r>
              <a:rPr lang="en-US" sz="1900" i="1" dirty="0" err="1"/>
              <a:t>android.permission.ACCESS_COARSE_LOCATION</a:t>
            </a:r>
            <a:r>
              <a:rPr lang="en-US" sz="1900" i="1" dirty="0"/>
              <a:t>" /&gt;</a:t>
            </a:r>
          </a:p>
          <a:p>
            <a:pPr marL="0" indent="0">
              <a:buNone/>
            </a:pPr>
            <a:r>
              <a:rPr lang="en-US" sz="1900" dirty="0"/>
              <a:t>&lt;uses-permission </a:t>
            </a:r>
            <a:r>
              <a:rPr lang="en-US" sz="1900" dirty="0" err="1"/>
              <a:t>android:name</a:t>
            </a:r>
            <a:r>
              <a:rPr lang="en-US" sz="1900" dirty="0"/>
              <a:t>=</a:t>
            </a:r>
            <a:r>
              <a:rPr lang="en-US" sz="1900" i="1" dirty="0"/>
              <a:t>"</a:t>
            </a:r>
            <a:r>
              <a:rPr lang="en-US" sz="1900" i="1" dirty="0" err="1"/>
              <a:t>android.permission.ACCESS_FINE_LOCATION</a:t>
            </a:r>
            <a:r>
              <a:rPr lang="en-US" sz="1900" i="1" dirty="0"/>
              <a:t>" /&gt;</a:t>
            </a:r>
          </a:p>
          <a:p>
            <a:pPr marL="0" indent="0">
              <a:buNone/>
            </a:pPr>
            <a:r>
              <a:rPr lang="en-US" sz="1900" dirty="0"/>
              <a:t>&lt;uses-permission </a:t>
            </a:r>
            <a:r>
              <a:rPr lang="en-US" sz="1900" dirty="0" err="1"/>
              <a:t>android:name</a:t>
            </a:r>
            <a:r>
              <a:rPr lang="en-US" sz="1900" dirty="0"/>
              <a:t>=</a:t>
            </a:r>
            <a:r>
              <a:rPr lang="en-US" sz="1900" i="1" dirty="0"/>
              <a:t>"</a:t>
            </a:r>
            <a:r>
              <a:rPr lang="en-US" sz="1900" i="1" dirty="0">
                <a:solidFill>
                  <a:srgbClr val="FF0000"/>
                </a:solidFill>
              </a:rPr>
              <a:t>edu.cs4730.mapdemov2</a:t>
            </a:r>
            <a:r>
              <a:rPr lang="en-US" sz="1900" i="1" dirty="0"/>
              <a:t>.permission.MAPS_RECEIVE" /&gt;</a:t>
            </a:r>
          </a:p>
          <a:p>
            <a:r>
              <a:rPr lang="en-US" dirty="0"/>
              <a:t>Then some pieces for the maps itself: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600" dirty="0"/>
              <a:t>&lt;permission</a:t>
            </a:r>
          </a:p>
          <a:p>
            <a:pPr marL="0" indent="0">
              <a:buNone/>
            </a:pPr>
            <a:r>
              <a:rPr lang="en-US" sz="2600" dirty="0"/>
              <a:t>        </a:t>
            </a:r>
            <a:r>
              <a:rPr lang="en-US" sz="2600" dirty="0" err="1"/>
              <a:t>android:name</a:t>
            </a:r>
            <a:r>
              <a:rPr lang="en-US" sz="2600" dirty="0"/>
              <a:t>=</a:t>
            </a:r>
            <a:r>
              <a:rPr lang="en-US" sz="2600" i="1" dirty="0"/>
              <a:t>"</a:t>
            </a:r>
            <a:r>
              <a:rPr lang="en-US" sz="2600" i="1" dirty="0">
                <a:solidFill>
                  <a:srgbClr val="FF0000"/>
                </a:solidFill>
              </a:rPr>
              <a:t>edu.cs4730.mapdemov2</a:t>
            </a:r>
            <a:r>
              <a:rPr lang="en-US" sz="2600" i="1" dirty="0"/>
              <a:t>.permission.MAPS_RECEIVE"</a:t>
            </a:r>
          </a:p>
          <a:p>
            <a:pPr marL="0" indent="0">
              <a:buNone/>
            </a:pPr>
            <a:r>
              <a:rPr lang="en-US" sz="2600" dirty="0"/>
              <a:t>        </a:t>
            </a:r>
            <a:r>
              <a:rPr lang="en-US" sz="2600" dirty="0" err="1"/>
              <a:t>android:protectionLevel</a:t>
            </a:r>
            <a:r>
              <a:rPr lang="en-US" sz="2600" dirty="0"/>
              <a:t>=</a:t>
            </a:r>
            <a:r>
              <a:rPr lang="en-US" sz="2600" i="1" dirty="0"/>
              <a:t>"signature" /&gt;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&lt;uses-feature</a:t>
            </a:r>
          </a:p>
          <a:p>
            <a:pPr marL="0" indent="0">
              <a:buNone/>
            </a:pPr>
            <a:r>
              <a:rPr lang="en-US" sz="2600" dirty="0"/>
              <a:t>        </a:t>
            </a:r>
            <a:r>
              <a:rPr lang="en-US" sz="2600" dirty="0" err="1"/>
              <a:t>android:glEsVersion</a:t>
            </a:r>
            <a:r>
              <a:rPr lang="en-US" sz="2600" dirty="0"/>
              <a:t>=</a:t>
            </a:r>
            <a:r>
              <a:rPr lang="en-US" sz="2600" i="1" dirty="0"/>
              <a:t>"0x00020000"</a:t>
            </a:r>
          </a:p>
          <a:p>
            <a:pPr marL="0" indent="0">
              <a:buNone/>
            </a:pPr>
            <a:r>
              <a:rPr lang="en-US" sz="2600" dirty="0"/>
              <a:t>        </a:t>
            </a:r>
            <a:r>
              <a:rPr lang="en-US" sz="2600" dirty="0" err="1"/>
              <a:t>android:required</a:t>
            </a:r>
            <a:r>
              <a:rPr lang="en-US" sz="2600" dirty="0"/>
              <a:t>=</a:t>
            </a:r>
            <a:r>
              <a:rPr lang="en-US" sz="2600" i="1" dirty="0"/>
              <a:t>"true" /&gt;</a:t>
            </a:r>
          </a:p>
          <a:p>
            <a:pPr marL="0" indent="0">
              <a:buNone/>
            </a:pPr>
            <a:r>
              <a:rPr lang="en-US" sz="2600" dirty="0"/>
              <a:t> &lt;meta-data</a:t>
            </a:r>
          </a:p>
          <a:p>
            <a:pPr marL="0" indent="0">
              <a:buNone/>
            </a:pPr>
            <a:r>
              <a:rPr lang="en-US" sz="2600" dirty="0"/>
              <a:t>            </a:t>
            </a:r>
            <a:r>
              <a:rPr lang="en-US" sz="2600" dirty="0" err="1"/>
              <a:t>android:name</a:t>
            </a:r>
            <a:r>
              <a:rPr lang="en-US" sz="2600" dirty="0"/>
              <a:t>=</a:t>
            </a:r>
            <a:r>
              <a:rPr lang="en-US" sz="2600" i="1" dirty="0"/>
              <a:t>"com.google.android.maps.v2.API_KEY"</a:t>
            </a:r>
          </a:p>
          <a:p>
            <a:pPr marL="0" indent="0">
              <a:buNone/>
            </a:pPr>
            <a:r>
              <a:rPr lang="en-US" sz="2600" dirty="0"/>
              <a:t>            </a:t>
            </a:r>
            <a:r>
              <a:rPr lang="en-US" sz="2600" dirty="0" err="1"/>
              <a:t>android:value</a:t>
            </a:r>
            <a:r>
              <a:rPr lang="en-US" sz="2600" dirty="0"/>
              <a:t>=</a:t>
            </a:r>
            <a:r>
              <a:rPr lang="en-US" sz="2600" i="1" dirty="0"/>
              <a:t>“YOUR KEY" /&gt;</a:t>
            </a:r>
            <a:endParaRPr lang="en-US" sz="2600" dirty="0"/>
          </a:p>
          <a:p>
            <a:r>
              <a:rPr lang="en-US" dirty="0"/>
              <a:t>Note the red is your project package name.</a:t>
            </a:r>
          </a:p>
        </p:txBody>
      </p:sp>
    </p:spTree>
    <p:extLst>
      <p:ext uri="{BB962C8B-B14F-4D97-AF65-F5344CB8AC3E}">
        <p14:creationId xmlns:p14="http://schemas.microsoft.com/office/powerpoint/2010/main" val="2423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There is a </a:t>
            </a:r>
            <a:r>
              <a:rPr lang="en-US" dirty="0" err="1"/>
              <a:t>mapfragment</a:t>
            </a:r>
            <a:r>
              <a:rPr lang="en-US" dirty="0"/>
              <a:t> and a </a:t>
            </a:r>
            <a:r>
              <a:rPr lang="en-US" dirty="0" err="1"/>
              <a:t>mapview</a:t>
            </a:r>
            <a:r>
              <a:rPr lang="en-US" dirty="0"/>
              <a:t>.  We’ll work with the fragment.</a:t>
            </a:r>
          </a:p>
          <a:p>
            <a:r>
              <a:rPr lang="en-US" dirty="0"/>
              <a:t>The layout will look something like this:</a:t>
            </a:r>
          </a:p>
          <a:p>
            <a:pPr marL="0" indent="0">
              <a:buNone/>
            </a:pPr>
            <a:r>
              <a:rPr lang="en-US" dirty="0"/>
              <a:t> &lt;fragment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android:id</a:t>
            </a:r>
            <a:r>
              <a:rPr lang="en-US" dirty="0"/>
              <a:t>="@+id/map"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class="</a:t>
            </a:r>
            <a:r>
              <a:rPr lang="en-US" dirty="0" err="1"/>
              <a:t>com.google.android.gms.maps.SupportMapFragment</a:t>
            </a:r>
            <a:r>
              <a:rPr lang="en-US" dirty="0"/>
              <a:t>" /&gt;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this as a single element in a layout or with many of widgets as well.</a:t>
            </a:r>
          </a:p>
          <a:p>
            <a:pPr lvl="1"/>
            <a:r>
              <a:rPr lang="en-US" dirty="0"/>
              <a:t>There are also lot of settings we can use, but we come back to it later.</a:t>
            </a:r>
          </a:p>
        </p:txBody>
      </p:sp>
    </p:spTree>
    <p:extLst>
      <p:ext uri="{BB962C8B-B14F-4D97-AF65-F5344CB8AC3E}">
        <p14:creationId xmlns:p14="http://schemas.microsoft.com/office/powerpoint/2010/main" val="3380140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SupportMapFragment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With the layout, a map will show up when it is run.</a:t>
            </a:r>
          </a:p>
          <a:p>
            <a:r>
              <a:rPr lang="en-US" dirty="0"/>
              <a:t>But likely your code will want interact with the map and the user:</a:t>
            </a:r>
          </a:p>
          <a:p>
            <a:r>
              <a:rPr lang="en-US" dirty="0"/>
              <a:t>First which kind of map do you want to show:</a:t>
            </a:r>
          </a:p>
          <a:p>
            <a:pPr lvl="1"/>
            <a:r>
              <a:rPr lang="en-US" dirty="0"/>
              <a:t>Normal</a:t>
            </a:r>
          </a:p>
          <a:p>
            <a:pPr lvl="2"/>
            <a:r>
              <a:rPr lang="en-US" dirty="0"/>
              <a:t>Typical road map. Roads, some man-made features, and important natural features such as rivers are shown. Road and feature labels are also visible.</a:t>
            </a:r>
          </a:p>
          <a:p>
            <a:pPr lvl="1"/>
            <a:r>
              <a:rPr lang="en-US" dirty="0"/>
              <a:t>Hybrid</a:t>
            </a:r>
          </a:p>
          <a:p>
            <a:pPr lvl="2"/>
            <a:r>
              <a:rPr lang="en-US" dirty="0"/>
              <a:t>Satellite photograph data with road maps added. Road and feature labels are also visible.</a:t>
            </a:r>
          </a:p>
          <a:p>
            <a:pPr lvl="1"/>
            <a:r>
              <a:rPr lang="en-US" dirty="0"/>
              <a:t>Satellite</a:t>
            </a:r>
          </a:p>
          <a:p>
            <a:pPr lvl="2"/>
            <a:r>
              <a:rPr lang="en-US" dirty="0"/>
              <a:t>Satellite photograph data. Road and feature labels are not visible.</a:t>
            </a:r>
          </a:p>
          <a:p>
            <a:pPr lvl="1"/>
            <a:r>
              <a:rPr lang="en-US" dirty="0"/>
              <a:t>Terrain</a:t>
            </a:r>
          </a:p>
          <a:p>
            <a:pPr lvl="2"/>
            <a:r>
              <a:rPr lang="en-US" dirty="0"/>
              <a:t>Topographic data. The map includes colors, contour lines and labels, and perspective shading. Some roads and labels are also visible.</a:t>
            </a:r>
          </a:p>
          <a:p>
            <a:pPr lvl="1"/>
            <a:r>
              <a:rPr lang="en-US" dirty="0"/>
              <a:t>None</a:t>
            </a:r>
          </a:p>
          <a:p>
            <a:pPr lvl="2"/>
            <a:r>
              <a:rPr lang="en-US" dirty="0"/>
              <a:t>No tiles. The map will be rendered as an empty grid with no tiles loaded. </a:t>
            </a:r>
          </a:p>
        </p:txBody>
      </p:sp>
    </p:spTree>
    <p:extLst>
      <p:ext uri="{BB962C8B-B14F-4D97-AF65-F5344CB8AC3E}">
        <p14:creationId xmlns:p14="http://schemas.microsoft.com/office/powerpoint/2010/main" val="2721972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SupportMapFragment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First we get the map, but this requires network access, so we have to get the map via an </a:t>
            </a:r>
            <a:r>
              <a:rPr lang="en-US" dirty="0" err="1"/>
              <a:t>async</a:t>
            </a:r>
            <a:r>
              <a:rPr lang="en-US" dirty="0"/>
              <a:t> call.</a:t>
            </a:r>
          </a:p>
          <a:p>
            <a:pPr lvl="1"/>
            <a:r>
              <a:rPr lang="en-US" dirty="0"/>
              <a:t>((</a:t>
            </a:r>
            <a:r>
              <a:rPr lang="en-US" dirty="0" err="1"/>
              <a:t>SupportMapFragment</a:t>
            </a:r>
            <a:r>
              <a:rPr lang="en-US" dirty="0"/>
              <a:t>) </a:t>
            </a:r>
            <a:r>
              <a:rPr lang="en-US" dirty="0" err="1"/>
              <a:t>getChildFragmentManager</a:t>
            </a:r>
            <a:r>
              <a:rPr lang="en-US" dirty="0"/>
              <a:t>().</a:t>
            </a:r>
            <a:r>
              <a:rPr lang="en-US" dirty="0" err="1"/>
              <a:t>findFragmentById</a:t>
            </a:r>
            <a:r>
              <a:rPr lang="en-US" dirty="0"/>
              <a:t>(</a:t>
            </a:r>
            <a:r>
              <a:rPr lang="en-US" dirty="0" err="1"/>
              <a:t>R.id.map</a:t>
            </a:r>
            <a:r>
              <a:rPr lang="en-US" dirty="0"/>
              <a:t>)).</a:t>
            </a:r>
            <a:r>
              <a:rPr lang="en-US" dirty="0" err="1"/>
              <a:t>getMapAsync</a:t>
            </a:r>
            <a:r>
              <a:rPr lang="en-US" dirty="0"/>
              <a:t>(this);</a:t>
            </a:r>
          </a:p>
          <a:p>
            <a:r>
              <a:rPr lang="en-US" dirty="0"/>
              <a:t>And implements </a:t>
            </a:r>
            <a:r>
              <a:rPr lang="en-US" dirty="0" err="1"/>
              <a:t>OnMapReadyCallback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/>
              <a:t>onMapReady</a:t>
            </a:r>
            <a:r>
              <a:rPr lang="en-US" dirty="0"/>
              <a:t>(</a:t>
            </a:r>
            <a:r>
              <a:rPr lang="en-US" dirty="0" err="1"/>
              <a:t>GoogleMap</a:t>
            </a:r>
            <a:r>
              <a:rPr lang="en-US" dirty="0"/>
              <a:t> </a:t>
            </a:r>
            <a:r>
              <a:rPr lang="en-US" dirty="0" err="1"/>
              <a:t>googleMap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//Now we have a map and are ready start working with it.</a:t>
            </a:r>
          </a:p>
          <a:p>
            <a:pPr marL="0" indent="0">
              <a:buNone/>
            </a:pPr>
            <a:r>
              <a:rPr lang="en-US" dirty="0"/>
              <a:t>        map = </a:t>
            </a:r>
            <a:r>
              <a:rPr lang="en-US" dirty="0" err="1"/>
              <a:t>googleMap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354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SupportMapFragment</a:t>
            </a:r>
            <a:r>
              <a:rPr lang="en-US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can access and change it.</a:t>
            </a:r>
          </a:p>
          <a:p>
            <a:pPr lvl="1"/>
            <a:r>
              <a:rPr lang="en-US" sz="2000" dirty="0" err="1"/>
              <a:t>map.setMapType</a:t>
            </a:r>
            <a:r>
              <a:rPr lang="en-US" sz="2000" dirty="0"/>
              <a:t>(</a:t>
            </a:r>
            <a:r>
              <a:rPr lang="en-US" sz="2000" dirty="0" err="1"/>
              <a:t>GoogleMap.MAP_TYPE_NORMAL</a:t>
            </a:r>
            <a:r>
              <a:rPr lang="en-US" sz="2000" dirty="0"/>
              <a:t>); //normal map </a:t>
            </a:r>
          </a:p>
          <a:p>
            <a:pPr lvl="1"/>
            <a:r>
              <a:rPr lang="en-US" sz="2000" dirty="0" err="1"/>
              <a:t>map.setMapType</a:t>
            </a:r>
            <a:r>
              <a:rPr lang="en-US" sz="2000" dirty="0"/>
              <a:t>(</a:t>
            </a:r>
            <a:r>
              <a:rPr lang="en-US" sz="2000" dirty="0" err="1"/>
              <a:t>GoogleMap.MAP_TYPE_HYBRID</a:t>
            </a:r>
            <a:r>
              <a:rPr lang="en-US" sz="2000" dirty="0"/>
              <a:t>); //hybrid map</a:t>
            </a:r>
          </a:p>
          <a:p>
            <a:r>
              <a:rPr lang="en-US" sz="2400" dirty="0"/>
              <a:t>We can set a location and zoom to it</a:t>
            </a:r>
          </a:p>
          <a:p>
            <a:r>
              <a:rPr lang="en-US" sz="2400" dirty="0"/>
              <a:t>We can also set a click listener as well.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890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2973</Words>
  <Application>Microsoft Office PowerPoint</Application>
  <PresentationFormat>Widescreen</PresentationFormat>
  <Paragraphs>302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Tahoma</vt:lpstr>
      <vt:lpstr>Office Theme</vt:lpstr>
      <vt:lpstr>Cosc 5/4730</vt:lpstr>
      <vt:lpstr>Maps V1 vs V2 and v3</vt:lpstr>
      <vt:lpstr>Google Maps API v2+</vt:lpstr>
      <vt:lpstr>Keys</vt:lpstr>
      <vt:lpstr>AndroidManifest.xml</vt:lpstr>
      <vt:lpstr>layout</vt:lpstr>
      <vt:lpstr>SupportMapFragment</vt:lpstr>
      <vt:lpstr>SupportMapFragment (2)</vt:lpstr>
      <vt:lpstr>SupportMapFragment (3)</vt:lpstr>
      <vt:lpstr>SupportMapFragment (3)</vt:lpstr>
      <vt:lpstr>example</vt:lpstr>
      <vt:lpstr>More info</vt:lpstr>
      <vt:lpstr>The icon for the marker.</vt:lpstr>
      <vt:lpstr>The icon for the marker (2)</vt:lpstr>
      <vt:lpstr>Basic Click listener</vt:lpstr>
      <vt:lpstr>Basic Click listener (2)</vt:lpstr>
      <vt:lpstr>Marker Listener</vt:lpstr>
      <vt:lpstr>Marker Listener (2)</vt:lpstr>
      <vt:lpstr>Settings in XML</vt:lpstr>
      <vt:lpstr>Sample code (so far)</vt:lpstr>
      <vt:lpstr>Drawing on maps</vt:lpstr>
      <vt:lpstr>Drawing.</vt:lpstr>
      <vt:lpstr>Adding a shape</vt:lpstr>
      <vt:lpstr>PolygonOptions</vt:lpstr>
      <vt:lpstr>OnPolygonClickListener</vt:lpstr>
      <vt:lpstr>XML (kml) parsing</vt:lpstr>
      <vt:lpstr>XML parsing</vt:lpstr>
      <vt:lpstr>Example k/xml file</vt:lpstr>
      <vt:lpstr>Initial setup of SAX</vt:lpstr>
      <vt:lpstr>setup of SAX to parse</vt:lpstr>
      <vt:lpstr>DefaultHandler</vt:lpstr>
      <vt:lpstr>DefaultHandler (2)</vt:lpstr>
      <vt:lpstr>DefaultHandler (3)</vt:lpstr>
      <vt:lpstr>Example k/xml file and calls</vt:lpstr>
      <vt:lpstr>Dealing the calls.</vt:lpstr>
      <vt:lpstr>At this point.</vt:lpstr>
      <vt:lpstr>Finally we get</vt:lpstr>
      <vt:lpstr>Sample code</vt:lpstr>
      <vt:lpstr>Final note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5/4775</dc:title>
  <dc:creator>James S. Ward</dc:creator>
  <cp:lastModifiedBy>Jim Ward</cp:lastModifiedBy>
  <cp:revision>58</cp:revision>
  <dcterms:created xsi:type="dcterms:W3CDTF">2006-08-16T00:00:00Z</dcterms:created>
  <dcterms:modified xsi:type="dcterms:W3CDTF">2024-10-15T16:07:41Z</dcterms:modified>
</cp:coreProperties>
</file>