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6"/>
  </p:notesMasterIdLst>
  <p:sldIdLst>
    <p:sldId id="256" r:id="rId2"/>
    <p:sldId id="279" r:id="rId3"/>
    <p:sldId id="258" r:id="rId4"/>
    <p:sldId id="260" r:id="rId5"/>
    <p:sldId id="259" r:id="rId6"/>
    <p:sldId id="264" r:id="rId7"/>
    <p:sldId id="261" r:id="rId8"/>
    <p:sldId id="262" r:id="rId9"/>
    <p:sldId id="268" r:id="rId10"/>
    <p:sldId id="263" r:id="rId11"/>
    <p:sldId id="265" r:id="rId12"/>
    <p:sldId id="266" r:id="rId13"/>
    <p:sldId id="274" r:id="rId14"/>
    <p:sldId id="275" r:id="rId15"/>
    <p:sldId id="276" r:id="rId16"/>
    <p:sldId id="277" r:id="rId17"/>
    <p:sldId id="278" r:id="rId18"/>
    <p:sldId id="267" r:id="rId19"/>
    <p:sldId id="269" r:id="rId20"/>
    <p:sldId id="270" r:id="rId21"/>
    <p:sldId id="271" r:id="rId22"/>
    <p:sldId id="272" r:id="rId23"/>
    <p:sldId id="273" r:id="rId24"/>
    <p:sldId id="25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9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FD9C4-8E20-4148-ADA0-53A855A821A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D18C0-9A87-47B6-A749-7AA5135F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03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C4F7-354B-41B1-B0CA-A6E7EC9DDAB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B03A0-A3E5-4F4E-8347-5F2A28BC2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91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C4F7-354B-41B1-B0CA-A6E7EC9DDAB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B03A0-A3E5-4F4E-8347-5F2A28BC2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438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C4F7-354B-41B1-B0CA-A6E7EC9DDAB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B03A0-A3E5-4F4E-8347-5F2A28BC2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6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C4F7-354B-41B1-B0CA-A6E7EC9DDAB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B03A0-A3E5-4F4E-8347-5F2A28BC2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69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C4F7-354B-41B1-B0CA-A6E7EC9DDAB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B03A0-A3E5-4F4E-8347-5F2A28BC2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48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C4F7-354B-41B1-B0CA-A6E7EC9DDAB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B03A0-A3E5-4F4E-8347-5F2A28BC2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7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C4F7-354B-41B1-B0CA-A6E7EC9DDAB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B03A0-A3E5-4F4E-8347-5F2A28BC2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63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C4F7-354B-41B1-B0CA-A6E7EC9DDAB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B03A0-A3E5-4F4E-8347-5F2A28BC2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0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C4F7-354B-41B1-B0CA-A6E7EC9DDAB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B03A0-A3E5-4F4E-8347-5F2A28BC2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49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C4F7-354B-41B1-B0CA-A6E7EC9DDAB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B03A0-A3E5-4F4E-8347-5F2A28BC2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C4F7-354B-41B1-B0CA-A6E7EC9DDAB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B03A0-A3E5-4F4E-8347-5F2A28BC2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28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CC4F7-354B-41B1-B0CA-A6E7EC9DDAB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B03A0-A3E5-4F4E-8347-5F2A28BC2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ndroid.com/reference/android/accounts/AccountManager.html" TargetMode="External"/><Relationship Id="rId2" Type="http://schemas.openxmlformats.org/officeDocument/2006/relationships/hyperlink" Target="http://www.finalconcept.com.au/article/view/android-account-manager-step-by-ste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google.com/p/krvarma-android-samples/source/browse/trunk/DetectCalls/?r=37" TargetMode="External"/><Relationship Id="rId2" Type="http://schemas.openxmlformats.org/officeDocument/2006/relationships/hyperlink" Target="http://androidlabs.org/short-experiments/broadcast-receivers/process-outgoing-call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15012082/rejecting-incoming-call-in-android" TargetMode="External"/><Relationship Id="rId2" Type="http://schemas.openxmlformats.org/officeDocument/2006/relationships/hyperlink" Target="http://stackoverflow.com/questions/599443/hang-up-outgoing-call-in-androi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ndroidsourcecode.blogspot.in/2010/10/blocking-incoming-call-android.htm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reference/kotlin/android/telecom/CallScreeningServic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stackoverflow.com/questions/5446565/android-how-do-i-check-if-activity-is-runnin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android-codelabs.appspot.com/resources/tutorials/contactsprovider/ex1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tackoverflow.com/questions/14256687/how-to-make-my-application-syste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guide/topics/providers/calendar-provider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guide/topics/providers/contacts-provider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guide/topics/providers/content-provider-basic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Cosc</a:t>
            </a:r>
            <a:r>
              <a:rPr lang="en-US" dirty="0" smtClean="0"/>
              <a:t> 5/4730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Permissions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558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AccountManager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Provides a centralized registry of the user online accounts</a:t>
            </a:r>
          </a:p>
          <a:p>
            <a:pPr lvl="1"/>
            <a:r>
              <a:rPr lang="en-US" dirty="0" smtClean="0"/>
              <a:t>Example: Facebook, </a:t>
            </a:r>
            <a:r>
              <a:rPr lang="en-US" dirty="0" err="1" smtClean="0"/>
              <a:t>dropbox</a:t>
            </a:r>
            <a:r>
              <a:rPr lang="en-US" dirty="0" smtClean="0"/>
              <a:t>, </a:t>
            </a:r>
            <a:r>
              <a:rPr lang="en-US" dirty="0" err="1" smtClean="0"/>
              <a:t>Evernote</a:t>
            </a:r>
            <a:r>
              <a:rPr lang="en-US" dirty="0" smtClean="0"/>
              <a:t>, etc…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There are some examples of how to use and create your “account” for your online service.</a:t>
            </a:r>
          </a:p>
          <a:p>
            <a:pPr lvl="2"/>
            <a:r>
              <a:rPr lang="en-US" dirty="0" smtClean="0">
                <a:hlinkClick r:id="rId2"/>
              </a:rPr>
              <a:t>http://www.finalconcept.com.au/article/view/android-account-manager-step-by-step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>
                <a:hlinkClick r:id="rId3"/>
              </a:rPr>
              <a:t>http://developer.android.com/reference/android/accounts/AccountManager.html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138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Incoming/outgoing phone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deprecated as of API 29.  Uses a </a:t>
            </a:r>
            <a:r>
              <a:rPr lang="en-US" dirty="0" err="1" smtClean="0"/>
              <a:t>callscreeningservice</a:t>
            </a:r>
            <a:r>
              <a:rPr lang="en-US" dirty="0" smtClean="0"/>
              <a:t>, that is built into the app dialer, until </a:t>
            </a:r>
            <a:r>
              <a:rPr lang="en-US" dirty="0" err="1" smtClean="0"/>
              <a:t>api</a:t>
            </a:r>
            <a:r>
              <a:rPr lang="en-US" dirty="0" smtClean="0"/>
              <a:t> 29 which is buggy, but can be separate.</a:t>
            </a:r>
          </a:p>
          <a:p>
            <a:r>
              <a:rPr lang="en-US" dirty="0" smtClean="0"/>
              <a:t>Uses: PROCESS_OUTGOING_CALLS and READ_PHONE_STATE</a:t>
            </a:r>
          </a:p>
          <a:p>
            <a:r>
              <a:rPr lang="en-US" dirty="0" smtClean="0"/>
              <a:t>The example uses two </a:t>
            </a:r>
            <a:r>
              <a:rPr lang="en-US" dirty="0"/>
              <a:t>B</a:t>
            </a:r>
            <a:r>
              <a:rPr lang="en-US" dirty="0" smtClean="0"/>
              <a:t>roadcast Receivers</a:t>
            </a:r>
          </a:p>
          <a:p>
            <a:pPr lvl="1"/>
            <a:r>
              <a:rPr lang="en-US" dirty="0" smtClean="0"/>
              <a:t>You can do it in one, but split for the example.</a:t>
            </a:r>
          </a:p>
          <a:p>
            <a:pPr lvl="1"/>
            <a:r>
              <a:rPr lang="en-US" dirty="0" smtClean="0"/>
              <a:t>Able to get the phone number and the information.</a:t>
            </a:r>
          </a:p>
          <a:p>
            <a:pPr lvl="1"/>
            <a:r>
              <a:rPr lang="en-US" dirty="0" smtClean="0">
                <a:hlinkClick r:id="rId2"/>
              </a:rPr>
              <a:t>http://androidlabs.org/short-experiments/broadcast-receivers/process-outgoing-calls/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This example also shows you have to change the incoming phone number!</a:t>
            </a:r>
          </a:p>
          <a:p>
            <a:pPr lvl="1"/>
            <a:r>
              <a:rPr lang="en-US" dirty="0" smtClean="0">
                <a:hlinkClick r:id="rId3"/>
              </a:rPr>
              <a:t>http://code.google.com/p/krvarma-android-samples/source/browse/trunk/DetectCalls/?r=37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74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Incoming/outgoing phone calls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You can block outgoing phone calls</a:t>
            </a:r>
          </a:p>
          <a:p>
            <a:pPr lvl="1"/>
            <a:r>
              <a:rPr lang="en-US" dirty="0" smtClean="0"/>
              <a:t>You use: </a:t>
            </a:r>
            <a:r>
              <a:rPr lang="en-US" dirty="0" err="1" smtClean="0"/>
              <a:t>setResultData</a:t>
            </a:r>
            <a:r>
              <a:rPr lang="en-US" dirty="0" smtClean="0"/>
              <a:t>(null);</a:t>
            </a:r>
          </a:p>
          <a:p>
            <a:pPr lvl="1"/>
            <a:r>
              <a:rPr lang="en-US" dirty="0" smtClean="0"/>
              <a:t>That will stop the outbound call!</a:t>
            </a:r>
          </a:p>
          <a:p>
            <a:pPr lvl="2"/>
            <a:r>
              <a:rPr lang="en-US" dirty="0" smtClean="0">
                <a:hlinkClick r:id="rId2"/>
              </a:rPr>
              <a:t>http://stackoverflow.com/questions/599443/hang-up-outgoing-call-in-android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You can not drop/ignore incoming calls thought.  Requires the MODIFY_PHONE_STATE permission, which is a system level permission.</a:t>
            </a:r>
          </a:p>
          <a:p>
            <a:pPr lvl="2"/>
            <a:r>
              <a:rPr lang="en-US" dirty="0" smtClean="0">
                <a:hlinkClick r:id="rId3"/>
              </a:rPr>
              <a:t>http://stackoverflow.com/questions/15012082/rejecting-incoming-call-in-android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>
                <a:hlinkClick r:id="rId4"/>
              </a:rPr>
              <a:t>http://androidsourcecode.blogspot.in/2010/10/blocking-incoming-call-android.html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89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CallScreeningService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 in API 24</a:t>
            </a:r>
          </a:p>
          <a:p>
            <a:pPr lvl="1"/>
            <a:r>
              <a:rPr lang="en-US" dirty="0" smtClean="0"/>
              <a:t>But had to be part of the dialer.</a:t>
            </a:r>
          </a:p>
          <a:p>
            <a:r>
              <a:rPr lang="en-US" dirty="0" smtClean="0"/>
              <a:t>As of API 29 (android 10), the screener could be separate.</a:t>
            </a:r>
          </a:p>
          <a:p>
            <a:pPr lvl="1"/>
            <a:r>
              <a:rPr lang="en-US" dirty="0" smtClean="0"/>
              <a:t>Allows you disallow incoming calls, plus reject (hang up), no notifications, and no logging in the dialer</a:t>
            </a:r>
          </a:p>
          <a:p>
            <a:pPr lvl="1"/>
            <a:r>
              <a:rPr lang="en-US" dirty="0" smtClean="0"/>
              <a:t>in API 29 added no ring option, which is a standard option.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developer.android.com/reference/kotlin/android/telecom/CallScreeningService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4229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android.xml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&lt;service </a:t>
            </a:r>
            <a:r>
              <a:rPr lang="en-US" dirty="0" err="1"/>
              <a:t>android:name</a:t>
            </a:r>
            <a:r>
              <a:rPr lang="en-US" dirty="0"/>
              <a:t>="</a:t>
            </a:r>
            <a:r>
              <a:rPr lang="en-US" dirty="0" err="1"/>
              <a:t>your.package.</a:t>
            </a:r>
            <a:r>
              <a:rPr lang="en-US" dirty="0" err="1">
                <a:solidFill>
                  <a:srgbClr val="FF0000"/>
                </a:solidFill>
              </a:rPr>
              <a:t>YourCallScreeningServiceImplementation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android:permission</a:t>
            </a:r>
            <a:r>
              <a:rPr lang="en-US" dirty="0"/>
              <a:t>="</a:t>
            </a:r>
            <a:r>
              <a:rPr lang="en-US" dirty="0" err="1"/>
              <a:t>android.permission.BIND_SCREENING_SERVICE</a:t>
            </a:r>
            <a:r>
              <a:rPr lang="en-US" dirty="0"/>
              <a:t>"&gt;</a:t>
            </a:r>
          </a:p>
          <a:p>
            <a:pPr marL="0" indent="0">
              <a:buNone/>
            </a:pPr>
            <a:r>
              <a:rPr lang="en-US" dirty="0"/>
              <a:t>      &lt;intent-filter&gt;</a:t>
            </a:r>
          </a:p>
          <a:p>
            <a:pPr marL="0" indent="0">
              <a:buNone/>
            </a:pPr>
            <a:r>
              <a:rPr lang="en-US" dirty="0"/>
              <a:t>          &lt;action </a:t>
            </a:r>
            <a:r>
              <a:rPr lang="en-US" dirty="0" err="1"/>
              <a:t>android:name</a:t>
            </a:r>
            <a:r>
              <a:rPr lang="en-US" dirty="0"/>
              <a:t>="</a:t>
            </a:r>
            <a:r>
              <a:rPr lang="en-US" dirty="0" err="1"/>
              <a:t>android.telecom.CallScreeningService</a:t>
            </a:r>
            <a:r>
              <a:rPr lang="en-US" dirty="0"/>
              <a:t>"/&gt;</a:t>
            </a:r>
          </a:p>
          <a:p>
            <a:pPr marL="0" indent="0">
              <a:buNone/>
            </a:pPr>
            <a:r>
              <a:rPr lang="en-US" dirty="0"/>
              <a:t>      &lt;/intent-filter&gt;</a:t>
            </a:r>
          </a:p>
          <a:p>
            <a:pPr marL="0" indent="0">
              <a:buNone/>
            </a:pPr>
            <a:r>
              <a:rPr lang="en-US" dirty="0"/>
              <a:t> &lt;/service&gt;</a:t>
            </a:r>
          </a:p>
        </p:txBody>
      </p:sp>
    </p:spTree>
    <p:extLst>
      <p:ext uri="{BB962C8B-B14F-4D97-AF65-F5344CB8AC3E}">
        <p14:creationId xmlns:p14="http://schemas.microsoft.com/office/powerpoint/2010/main" val="1838842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activity and permissions.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You'll need to request permission to be the screener.   So something like this:</a:t>
            </a:r>
          </a:p>
          <a:p>
            <a:pPr marL="0" indent="0">
              <a:buNone/>
            </a:pPr>
            <a:r>
              <a:rPr lang="en-US" dirty="0"/>
              <a:t>private static final </a:t>
            </a:r>
            <a:r>
              <a:rPr lang="en-US" dirty="0" err="1"/>
              <a:t>int</a:t>
            </a:r>
            <a:r>
              <a:rPr lang="en-US" dirty="0"/>
              <a:t> REQUEST_ID = 1;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public void </a:t>
            </a:r>
            <a:r>
              <a:rPr lang="en-US" dirty="0" err="1"/>
              <a:t>requestRole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RoleManager</a:t>
            </a:r>
            <a:r>
              <a:rPr lang="en-US" dirty="0"/>
              <a:t> </a:t>
            </a:r>
            <a:r>
              <a:rPr lang="en-US" dirty="0" err="1"/>
              <a:t>roleManager</a:t>
            </a:r>
            <a:r>
              <a:rPr lang="en-US" dirty="0"/>
              <a:t> = (</a:t>
            </a:r>
            <a:r>
              <a:rPr lang="en-US" dirty="0" err="1"/>
              <a:t>RoleManager</a:t>
            </a:r>
            <a:r>
              <a:rPr lang="en-US" dirty="0"/>
              <a:t>) </a:t>
            </a:r>
            <a:r>
              <a:rPr lang="en-US" dirty="0" err="1"/>
              <a:t>getSystemService</a:t>
            </a:r>
            <a:r>
              <a:rPr lang="en-US" dirty="0"/>
              <a:t>(ROLE_SERVICE);</a:t>
            </a:r>
          </a:p>
          <a:p>
            <a:pPr marL="0" indent="0">
              <a:buNone/>
            </a:pPr>
            <a:r>
              <a:rPr lang="en-US" dirty="0"/>
              <a:t>     Intent </a:t>
            </a:r>
            <a:r>
              <a:rPr lang="en-US" dirty="0" err="1"/>
              <a:t>intent</a:t>
            </a:r>
            <a:r>
              <a:rPr lang="en-US" dirty="0"/>
              <a:t> = </a:t>
            </a:r>
            <a:r>
              <a:rPr lang="en-US" dirty="0" err="1"/>
              <a:t>roleManager.createRequestRoleIntent</a:t>
            </a:r>
            <a:r>
              <a:rPr lang="en-US" dirty="0"/>
              <a:t>(</a:t>
            </a:r>
            <a:r>
              <a:rPr lang="en-US" dirty="0" err="1"/>
              <a:t>RoleManager.ROLE_CALL_SCREENING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startActivityForResult</a:t>
            </a:r>
            <a:r>
              <a:rPr lang="en-US" dirty="0"/>
              <a:t>(intent, REQUEST_ID);</a:t>
            </a:r>
          </a:p>
          <a:p>
            <a:pPr marL="0" indent="0">
              <a:buNone/>
            </a:pPr>
            <a:r>
              <a:rPr lang="en-US" dirty="0"/>
              <a:t>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@Override</a:t>
            </a:r>
          </a:p>
          <a:p>
            <a:pPr marL="0" indent="0">
              <a:buNone/>
            </a:pPr>
            <a:r>
              <a:rPr lang="en-US" dirty="0"/>
              <a:t> public void </a:t>
            </a:r>
            <a:r>
              <a:rPr lang="en-US" dirty="0" err="1"/>
              <a:t>onActivityResult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requestCode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resultCode</a:t>
            </a:r>
            <a:r>
              <a:rPr lang="en-US" dirty="0"/>
              <a:t>, Intent data) {</a:t>
            </a:r>
          </a:p>
          <a:p>
            <a:pPr marL="0" indent="0">
              <a:buNone/>
            </a:pPr>
            <a:r>
              <a:rPr lang="en-US" dirty="0"/>
              <a:t>     if (</a:t>
            </a:r>
            <a:r>
              <a:rPr lang="en-US" dirty="0" err="1"/>
              <a:t>requestCode</a:t>
            </a:r>
            <a:r>
              <a:rPr lang="en-US" dirty="0"/>
              <a:t> == REQUEST_ID) {</a:t>
            </a:r>
          </a:p>
          <a:p>
            <a:pPr marL="0" indent="0">
              <a:buNone/>
            </a:pPr>
            <a:r>
              <a:rPr lang="en-US" dirty="0"/>
              <a:t>         if (</a:t>
            </a:r>
            <a:r>
              <a:rPr lang="en-US" dirty="0" err="1"/>
              <a:t>resultCode</a:t>
            </a:r>
            <a:r>
              <a:rPr lang="en-US" dirty="0"/>
              <a:t> == </a:t>
            </a:r>
            <a:r>
              <a:rPr lang="en-US" dirty="0" err="1"/>
              <a:t>android.app.Activity.RESULT_OK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       // Your app is now the call screening app</a:t>
            </a:r>
          </a:p>
          <a:p>
            <a:pPr marL="0" indent="0">
              <a:buNone/>
            </a:pPr>
            <a:r>
              <a:rPr lang="en-US" dirty="0"/>
              <a:t>         } else {</a:t>
            </a:r>
          </a:p>
          <a:p>
            <a:pPr marL="0" indent="0">
              <a:buNone/>
            </a:pPr>
            <a:r>
              <a:rPr lang="en-US" dirty="0"/>
              <a:t>             // Your app is not the call screening app</a:t>
            </a:r>
          </a:p>
          <a:p>
            <a:pPr marL="0" indent="0">
              <a:buNone/>
            </a:pPr>
            <a:r>
              <a:rPr lang="en-US" dirty="0"/>
              <a:t>         }</a:t>
            </a:r>
          </a:p>
          <a:p>
            <a:pPr marL="0" indent="0">
              <a:buNone/>
            </a:pPr>
            <a:r>
              <a:rPr lang="en-US" dirty="0"/>
              <a:t>     }</a:t>
            </a:r>
          </a:p>
          <a:p>
            <a:pPr marL="0" indent="0">
              <a:buNone/>
            </a:pPr>
            <a:r>
              <a:rPr lang="en-US" dirty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2976777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service.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myCallScreeningService</a:t>
            </a:r>
            <a:r>
              <a:rPr lang="en-US" dirty="0"/>
              <a:t> extends </a:t>
            </a:r>
            <a:r>
              <a:rPr lang="en-US" dirty="0" err="1"/>
              <a:t>CallScreeningService</a:t>
            </a:r>
            <a:r>
              <a:rPr lang="en-US" dirty="0"/>
              <a:t>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 public </a:t>
            </a:r>
            <a:r>
              <a:rPr lang="en-US" dirty="0" err="1"/>
              <a:t>myCallScreeningService</a:t>
            </a:r>
            <a:r>
              <a:rPr lang="en-US" dirty="0"/>
              <a:t>() </a:t>
            </a:r>
            <a:r>
              <a:rPr lang="en-US" dirty="0" smtClean="0"/>
              <a:t>{} //constructor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@</a:t>
            </a:r>
            <a:r>
              <a:rPr lang="en-US" dirty="0"/>
              <a:t>Override</a:t>
            </a:r>
          </a:p>
          <a:p>
            <a:pPr marL="0" indent="0">
              <a:buNone/>
            </a:pPr>
            <a:r>
              <a:rPr lang="en-US" dirty="0"/>
              <a:t>    public void </a:t>
            </a:r>
            <a:r>
              <a:rPr lang="en-US" dirty="0" err="1"/>
              <a:t>onScreenCall</a:t>
            </a:r>
            <a:r>
              <a:rPr lang="en-US" dirty="0"/>
              <a:t>(@</a:t>
            </a:r>
            <a:r>
              <a:rPr lang="en-US" dirty="0" err="1"/>
              <a:t>NonNull</a:t>
            </a:r>
            <a:r>
              <a:rPr lang="en-US" dirty="0"/>
              <a:t> </a:t>
            </a:r>
            <a:r>
              <a:rPr lang="en-US" dirty="0" err="1"/>
              <a:t>Call.Details</a:t>
            </a:r>
            <a:r>
              <a:rPr lang="en-US" dirty="0"/>
              <a:t> </a:t>
            </a:r>
            <a:r>
              <a:rPr lang="en-US" dirty="0" err="1"/>
              <a:t>callDetails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callDetails.getCallDirection</a:t>
            </a:r>
            <a:r>
              <a:rPr lang="en-US" dirty="0"/>
              <a:t>() == </a:t>
            </a:r>
            <a:r>
              <a:rPr lang="en-US" dirty="0" err="1">
                <a:solidFill>
                  <a:srgbClr val="FF0000"/>
                </a:solidFill>
              </a:rPr>
              <a:t>Call.Details.DIRECTION_INCOMING</a:t>
            </a:r>
            <a:r>
              <a:rPr lang="en-US" dirty="0"/>
              <a:t>)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String </a:t>
            </a:r>
            <a:r>
              <a:rPr lang="en-US" dirty="0" err="1"/>
              <a:t>num</a:t>
            </a:r>
            <a:r>
              <a:rPr lang="en-US" dirty="0"/>
              <a:t> = </a:t>
            </a:r>
            <a:r>
              <a:rPr lang="en-US" dirty="0" err="1"/>
              <a:t>callDetails.getHandle</a:t>
            </a:r>
            <a:r>
              <a:rPr lang="en-US" dirty="0"/>
              <a:t>().</a:t>
            </a:r>
            <a:r>
              <a:rPr lang="en-US" dirty="0" err="1"/>
              <a:t>getSchemeSpecificPart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      String </a:t>
            </a:r>
            <a:r>
              <a:rPr lang="en-US" dirty="0" err="1">
                <a:solidFill>
                  <a:srgbClr val="FF0000"/>
                </a:solidFill>
              </a:rPr>
              <a:t>phonenumber</a:t>
            </a:r>
            <a:r>
              <a:rPr lang="en-US" dirty="0"/>
              <a:t> = </a:t>
            </a:r>
            <a:r>
              <a:rPr lang="en-US" dirty="0" err="1"/>
              <a:t>PhoneNumberUtils.formatNumber</a:t>
            </a:r>
            <a:r>
              <a:rPr lang="en-US" dirty="0"/>
              <a:t>(</a:t>
            </a:r>
            <a:r>
              <a:rPr lang="en-US" dirty="0" err="1"/>
              <a:t>num</a:t>
            </a:r>
            <a:r>
              <a:rPr lang="en-US" dirty="0"/>
              <a:t>, </a:t>
            </a:r>
            <a:r>
              <a:rPr lang="en-US" dirty="0" err="1"/>
              <a:t>Locale.getDefault</a:t>
            </a:r>
            <a:r>
              <a:rPr lang="en-US" dirty="0"/>
              <a:t>().</a:t>
            </a:r>
            <a:r>
              <a:rPr lang="en-US" dirty="0" err="1"/>
              <a:t>getCountry</a:t>
            </a:r>
            <a:r>
              <a:rPr lang="en-US" dirty="0" smtClean="0"/>
              <a:t>());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//now make a decision on how to </a:t>
            </a:r>
            <a:r>
              <a:rPr lang="en-US" dirty="0" err="1" smtClean="0"/>
              <a:t>responsetocall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callDetails.getCallDirection</a:t>
            </a:r>
            <a:r>
              <a:rPr lang="en-US" dirty="0"/>
              <a:t>() == </a:t>
            </a:r>
            <a:r>
              <a:rPr lang="en-US" dirty="0" err="1"/>
              <a:t>Call.Details.DIRECTION_OUTGOING</a:t>
            </a:r>
            <a:r>
              <a:rPr lang="en-US" dirty="0"/>
              <a:t>)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//you can't change out going calls, but you can look the numbers and stuff.</a:t>
            </a:r>
          </a:p>
          <a:p>
            <a:pPr marL="0" indent="0">
              <a:buNone/>
            </a:pPr>
            <a:r>
              <a:rPr lang="en-US" dirty="0" smtClean="0"/>
              <a:t>} else {</a:t>
            </a:r>
          </a:p>
          <a:p>
            <a:pPr marL="0" indent="0">
              <a:buNone/>
            </a:pPr>
            <a:r>
              <a:rPr lang="en-US" dirty="0" smtClean="0"/>
              <a:t>	//it's an unknown direction?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871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respondToCall</a:t>
            </a:r>
            <a:r>
              <a:rPr lang="en-US" dirty="0"/>
              <a:t>(</a:t>
            </a:r>
            <a:r>
              <a:rPr lang="en-US" dirty="0" err="1"/>
              <a:t>callDetails</a:t>
            </a:r>
            <a:r>
              <a:rPr lang="en-US" dirty="0" smtClean="0"/>
              <a:t>, …);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callDetails</a:t>
            </a:r>
            <a:r>
              <a:rPr lang="en-US" dirty="0" smtClean="0"/>
              <a:t>, must match what you sent.</a:t>
            </a:r>
          </a:p>
          <a:p>
            <a:r>
              <a:rPr lang="en-US" dirty="0" smtClean="0"/>
              <a:t>So now the </a:t>
            </a:r>
            <a:r>
              <a:rPr lang="en-US" dirty="0" err="1" smtClean="0"/>
              <a:t>reponse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CallResponse.Builder</a:t>
            </a:r>
            <a:r>
              <a:rPr lang="en-US" dirty="0"/>
              <a:t> </a:t>
            </a:r>
            <a:r>
              <a:rPr lang="en-US" dirty="0" err="1"/>
              <a:t>myCallReponse</a:t>
            </a:r>
            <a:r>
              <a:rPr lang="en-US" dirty="0"/>
              <a:t> = new </a:t>
            </a:r>
            <a:r>
              <a:rPr lang="en-US" dirty="0" err="1"/>
              <a:t>CallResponse.Builder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       </a:t>
            </a:r>
            <a:r>
              <a:rPr lang="en-US" dirty="0" err="1"/>
              <a:t>myCallReponse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.</a:t>
            </a:r>
            <a:r>
              <a:rPr lang="en-US" dirty="0" err="1" smtClean="0"/>
              <a:t>setSilenceCall</a:t>
            </a:r>
            <a:r>
              <a:rPr lang="en-US" dirty="0" smtClean="0"/>
              <a:t>(true/false) </a:t>
            </a:r>
          </a:p>
          <a:p>
            <a:pPr lvl="2"/>
            <a:r>
              <a:rPr lang="en-US" dirty="0" smtClean="0"/>
              <a:t>don't ring. Stand alone option.    API 29+, the rest are API 24+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.</a:t>
            </a:r>
            <a:r>
              <a:rPr lang="en-US" dirty="0" err="1" smtClean="0"/>
              <a:t>setDisallowCall</a:t>
            </a:r>
            <a:r>
              <a:rPr lang="en-US" dirty="0" smtClean="0"/>
              <a:t>(true/false)</a:t>
            </a:r>
          </a:p>
          <a:p>
            <a:pPr lvl="2"/>
            <a:r>
              <a:rPr lang="en-US" dirty="0" smtClean="0"/>
              <a:t>disallow </a:t>
            </a:r>
            <a:r>
              <a:rPr lang="en-US" dirty="0"/>
              <a:t>the call  this one seems to need to be true for the rest below to work.</a:t>
            </a:r>
          </a:p>
          <a:p>
            <a:pPr marL="0" indent="0">
              <a:buNone/>
            </a:pPr>
            <a:r>
              <a:rPr lang="en-US" dirty="0"/>
              <a:t>                 .</a:t>
            </a:r>
            <a:r>
              <a:rPr lang="en-US" dirty="0" err="1" smtClean="0"/>
              <a:t>setRejectCall</a:t>
            </a:r>
            <a:r>
              <a:rPr lang="en-US" dirty="0" smtClean="0"/>
              <a:t>(</a:t>
            </a:r>
            <a:r>
              <a:rPr lang="en-US" dirty="0"/>
              <a:t>true/false</a:t>
            </a:r>
            <a:r>
              <a:rPr lang="en-US" dirty="0" smtClean="0"/>
              <a:t>) </a:t>
            </a:r>
          </a:p>
          <a:p>
            <a:pPr lvl="2"/>
            <a:r>
              <a:rPr lang="en-US" dirty="0" smtClean="0"/>
              <a:t>reject </a:t>
            </a:r>
            <a:r>
              <a:rPr lang="en-US" dirty="0"/>
              <a:t>the call, with disallow, ends the call.</a:t>
            </a:r>
          </a:p>
          <a:p>
            <a:pPr marL="0" indent="0">
              <a:buNone/>
            </a:pPr>
            <a:r>
              <a:rPr lang="en-US" dirty="0"/>
              <a:t>                 .</a:t>
            </a:r>
            <a:r>
              <a:rPr lang="en-US" dirty="0" err="1" smtClean="0"/>
              <a:t>setSkipCallLog</a:t>
            </a:r>
            <a:r>
              <a:rPr lang="en-US" dirty="0" smtClean="0"/>
              <a:t>(</a:t>
            </a:r>
            <a:r>
              <a:rPr lang="en-US" dirty="0"/>
              <a:t>true/false</a:t>
            </a:r>
            <a:r>
              <a:rPr lang="en-US" dirty="0" smtClean="0"/>
              <a:t>) </a:t>
            </a:r>
          </a:p>
          <a:p>
            <a:pPr lvl="2"/>
            <a:r>
              <a:rPr lang="en-US" dirty="0" smtClean="0"/>
              <a:t>With </a:t>
            </a:r>
            <a:r>
              <a:rPr lang="en-US" dirty="0"/>
              <a:t>disallow, also don't log the call</a:t>
            </a:r>
          </a:p>
          <a:p>
            <a:pPr marL="0" indent="0">
              <a:buNone/>
            </a:pPr>
            <a:r>
              <a:rPr lang="en-US" dirty="0"/>
              <a:t>                 .</a:t>
            </a:r>
            <a:r>
              <a:rPr lang="en-US" dirty="0" err="1" smtClean="0"/>
              <a:t>setSkipNotification</a:t>
            </a:r>
            <a:r>
              <a:rPr lang="en-US" dirty="0" smtClean="0"/>
              <a:t>(</a:t>
            </a:r>
            <a:r>
              <a:rPr lang="en-US" dirty="0"/>
              <a:t>true/false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with </a:t>
            </a:r>
            <a:r>
              <a:rPr lang="en-US" dirty="0"/>
              <a:t>disallow, also no notification of the call (which </a:t>
            </a:r>
            <a:r>
              <a:rPr lang="en-US" dirty="0" smtClean="0"/>
              <a:t>really </a:t>
            </a:r>
            <a:r>
              <a:rPr lang="en-US" smtClean="0"/>
              <a:t>doesn't show if </a:t>
            </a:r>
            <a:r>
              <a:rPr lang="en-US" dirty="0" smtClean="0"/>
              <a:t>reject).</a:t>
            </a:r>
          </a:p>
          <a:p>
            <a:pPr marL="0" indent="0">
              <a:buNone/>
            </a:pPr>
            <a:r>
              <a:rPr lang="en-US" dirty="0" err="1"/>
              <a:t>respondToCall</a:t>
            </a:r>
            <a:r>
              <a:rPr lang="en-US" dirty="0"/>
              <a:t>(</a:t>
            </a:r>
            <a:r>
              <a:rPr lang="en-US" dirty="0" err="1"/>
              <a:t>callDetails</a:t>
            </a:r>
            <a:r>
              <a:rPr lang="en-US" dirty="0"/>
              <a:t>, </a:t>
            </a:r>
            <a:r>
              <a:rPr lang="en-US" dirty="0" err="1"/>
              <a:t>myCallReponse.build</a:t>
            </a:r>
            <a:r>
              <a:rPr lang="en-US" dirty="0"/>
              <a:t>() );</a:t>
            </a:r>
          </a:p>
        </p:txBody>
      </p:sp>
    </p:spTree>
    <p:extLst>
      <p:ext uri="{BB962C8B-B14F-4D97-AF65-F5344CB8AC3E}">
        <p14:creationId xmlns:p14="http://schemas.microsoft.com/office/powerpoint/2010/main" val="1265651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RunningApp</a:t>
            </a:r>
            <a:r>
              <a:rPr lang="en-US" dirty="0" smtClean="0"/>
              <a:t> in the Demo shows how to get the Running Applications.</a:t>
            </a:r>
          </a:p>
          <a:p>
            <a:pPr lvl="1"/>
            <a:r>
              <a:rPr lang="en-US" dirty="0" smtClean="0"/>
              <a:t>It’s pretty simple.  </a:t>
            </a:r>
          </a:p>
          <a:p>
            <a:pPr lvl="1"/>
            <a:r>
              <a:rPr lang="en-US" dirty="0" smtClean="0"/>
              <a:t>Get the </a:t>
            </a:r>
            <a:r>
              <a:rPr lang="en-US" dirty="0" err="1" smtClean="0"/>
              <a:t>ActivityManager</a:t>
            </a:r>
            <a:r>
              <a:rPr lang="en-US" dirty="0" smtClean="0"/>
              <a:t> from the service</a:t>
            </a:r>
          </a:p>
          <a:p>
            <a:pPr lvl="1"/>
            <a:r>
              <a:rPr lang="en-US" dirty="0" smtClean="0"/>
              <a:t>You can get </a:t>
            </a:r>
            <a:r>
              <a:rPr lang="en-US" dirty="0" err="1" smtClean="0"/>
              <a:t>RunningServices</a:t>
            </a:r>
            <a:r>
              <a:rPr lang="en-US" dirty="0" smtClean="0"/>
              <a:t>, </a:t>
            </a:r>
            <a:r>
              <a:rPr lang="en-US" dirty="0" err="1" smtClean="0"/>
              <a:t>RunningAppProcesses</a:t>
            </a:r>
            <a:r>
              <a:rPr lang="en-US" dirty="0" smtClean="0"/>
              <a:t>, </a:t>
            </a:r>
            <a:r>
              <a:rPr lang="en-US" dirty="0" err="1" smtClean="0"/>
              <a:t>RunningTasks</a:t>
            </a:r>
            <a:r>
              <a:rPr lang="en-US" dirty="0" smtClean="0"/>
              <a:t>, and </a:t>
            </a:r>
            <a:r>
              <a:rPr lang="en-US" dirty="0" err="1" smtClean="0"/>
              <a:t>RecentTasks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My example will list the package name for each one in the list.</a:t>
            </a:r>
          </a:p>
          <a:p>
            <a:endParaRPr lang="en-US" dirty="0"/>
          </a:p>
          <a:p>
            <a:r>
              <a:rPr lang="en-US" dirty="0" smtClean="0"/>
              <a:t>Reference: </a:t>
            </a:r>
            <a:r>
              <a:rPr lang="en-US" dirty="0" smtClean="0">
                <a:hlinkClick r:id="rId2"/>
              </a:rPr>
              <a:t>http://stackoverflow.com/questions/5446565/android-how-do-i-check-if-activity-is-running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4885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Reorder Tasks(2)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</a:t>
            </a:r>
            <a:r>
              <a:rPr lang="en-US" dirty="0" err="1" smtClean="0"/>
              <a:t>facebook</a:t>
            </a:r>
            <a:r>
              <a:rPr lang="en-US" dirty="0" smtClean="0"/>
              <a:t> uses the </a:t>
            </a:r>
            <a:r>
              <a:rPr lang="en-US" dirty="0" err="1" smtClean="0"/>
              <a:t>reorder_tasks</a:t>
            </a:r>
            <a:r>
              <a:rPr lang="en-US" dirty="0" smtClean="0"/>
              <a:t> permission, I can’t find a single example for it.</a:t>
            </a:r>
          </a:p>
          <a:p>
            <a:r>
              <a:rPr lang="en-US" dirty="0" smtClean="0"/>
              <a:t>What I did find an interesting article on how all the activities (tasks) work on the back to front of the stack.</a:t>
            </a:r>
          </a:p>
          <a:p>
            <a:pPr lvl="1"/>
            <a:r>
              <a:rPr lang="en-US" dirty="0" smtClean="0"/>
              <a:t>And managing how your activities are launched with the launch modes.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640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each new android version has added new permissions, removed others.</a:t>
            </a:r>
          </a:p>
          <a:p>
            <a:endParaRPr lang="en-US" dirty="0"/>
          </a:p>
          <a:p>
            <a:r>
              <a:rPr lang="en-US" dirty="0" smtClean="0"/>
              <a:t>so this lecture is not complete and some maybe version dependent.</a:t>
            </a:r>
          </a:p>
          <a:p>
            <a:pPr lvl="1"/>
            <a:r>
              <a:rPr lang="en-US" dirty="0" smtClean="0"/>
              <a:t>such Bluetooth for example added a set of 4 new ones and removed the old ones at </a:t>
            </a:r>
            <a:r>
              <a:rPr lang="en-US" dirty="0" err="1" smtClean="0"/>
              <a:t>api</a:t>
            </a:r>
            <a:r>
              <a:rPr lang="en-US" dirty="0" smtClean="0"/>
              <a:t> 32.</a:t>
            </a:r>
          </a:p>
          <a:p>
            <a:pPr lvl="1"/>
            <a:endParaRPr lang="en-US" dirty="0"/>
          </a:p>
          <a:p>
            <a:r>
              <a:rPr lang="en-US" dirty="0" smtClean="0"/>
              <a:t>specific permissions will be listed with the lectures on a each topic.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105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Wallpaper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the instance of the wallpaper manager.</a:t>
            </a:r>
          </a:p>
          <a:p>
            <a:r>
              <a:rPr lang="en-US" dirty="0" smtClean="0"/>
              <a:t>Then use </a:t>
            </a:r>
            <a:r>
              <a:rPr lang="en-US" dirty="0" err="1" smtClean="0"/>
              <a:t>setBitmap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setResource</a:t>
            </a:r>
            <a:r>
              <a:rPr lang="en-US" dirty="0" smtClean="0"/>
              <a:t>, or </a:t>
            </a:r>
            <a:r>
              <a:rPr lang="en-US" dirty="0" err="1" smtClean="0"/>
              <a:t>setStream</a:t>
            </a:r>
            <a:r>
              <a:rPr lang="en-US" dirty="0" smtClean="0"/>
              <a:t>  methods to change the wallpaper</a:t>
            </a:r>
          </a:p>
          <a:p>
            <a:endParaRPr lang="en-US" dirty="0"/>
          </a:p>
          <a:p>
            <a:r>
              <a:rPr lang="en-US" dirty="0" smtClean="0"/>
              <a:t>The example (</a:t>
            </a:r>
            <a:r>
              <a:rPr lang="en-US" dirty="0" err="1" smtClean="0"/>
              <a:t>setwallpaper</a:t>
            </a:r>
            <a:r>
              <a:rPr lang="en-US" dirty="0" smtClean="0"/>
              <a:t>) is very simple and uses a wallpaper in the resource directory.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007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Read/Write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of </a:t>
            </a:r>
            <a:r>
              <a:rPr lang="en-US" dirty="0" err="1" smtClean="0"/>
              <a:t>JellyBean</a:t>
            </a:r>
            <a:r>
              <a:rPr lang="en-US" dirty="0" smtClean="0"/>
              <a:t> (</a:t>
            </a:r>
            <a:r>
              <a:rPr lang="en-US" dirty="0" err="1" smtClean="0"/>
              <a:t>Api</a:t>
            </a:r>
            <a:r>
              <a:rPr lang="en-US" dirty="0" smtClean="0"/>
              <a:t> 14+) you can have several user profiles.</a:t>
            </a:r>
          </a:p>
          <a:p>
            <a:pPr lvl="1"/>
            <a:r>
              <a:rPr lang="en-US" dirty="0" smtClean="0"/>
              <a:t>And we have methods to read and write these profiles.</a:t>
            </a:r>
          </a:p>
          <a:p>
            <a:pPr lvl="1"/>
            <a:r>
              <a:rPr lang="en-US" dirty="0" smtClean="0"/>
              <a:t>It’s handled through the Contracts, so you will need at least READ_CONTACTS permission as well and READ_PROFILE and WRITE_PROFILE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524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Read/Write profile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profile is handled with a </a:t>
            </a:r>
            <a:r>
              <a:rPr lang="en-US" dirty="0" err="1" smtClean="0"/>
              <a:t>ContentProvider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 to get the entire profile (I think every profile) you need the following query:</a:t>
            </a:r>
          </a:p>
          <a:p>
            <a:pPr marL="0" indent="0">
              <a:buNone/>
            </a:pPr>
            <a:r>
              <a:rPr lang="en-US" dirty="0" smtClean="0"/>
              <a:t>Cursor c = </a:t>
            </a:r>
            <a:r>
              <a:rPr lang="en-US" dirty="0" err="1" smtClean="0"/>
              <a:t>getContentResolver</a:t>
            </a:r>
            <a:r>
              <a:rPr lang="en-US" dirty="0" smtClean="0"/>
              <a:t>().query( </a:t>
            </a:r>
            <a:r>
              <a:rPr lang="en-US" dirty="0" err="1" smtClean="0"/>
              <a:t>ContactsContract.Profile.CONTENT_URI</a:t>
            </a:r>
            <a:r>
              <a:rPr lang="en-US" dirty="0" smtClean="0"/>
              <a:t>, null,  null, null, null);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314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profile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readPofile</a:t>
            </a:r>
            <a:r>
              <a:rPr lang="en-US" dirty="0" smtClean="0"/>
              <a:t> project reads all the profiles on the device and displays the information to the screen, using the query </a:t>
            </a:r>
            <a:r>
              <a:rPr lang="en-US" smtClean="0"/>
              <a:t>before.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My example is heavy modified, but based on </a:t>
            </a:r>
            <a:r>
              <a:rPr lang="en-US" dirty="0" smtClean="0">
                <a:hlinkClick r:id="rId2"/>
              </a:rPr>
              <a:t>http://android-codelabs.appspot.com/resources/tutorials/contactsprovider/ex1.html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7648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9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/>
              <a:t>Note that all of start with </a:t>
            </a:r>
            <a:r>
              <a:rPr lang="en-US" dirty="0" err="1" smtClean="0"/>
              <a:t>android.permission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Location:</a:t>
            </a:r>
          </a:p>
          <a:p>
            <a:pPr lvl="1"/>
            <a:r>
              <a:rPr lang="en-US" dirty="0" smtClean="0"/>
              <a:t>ACCESS_COARSE_LOCATION, ACCESS_FINE_LOCATION, ACCESS_LOCATION_EXTRA_COMMANDS, ACCESS_MOCK_LOCATION</a:t>
            </a:r>
          </a:p>
          <a:p>
            <a:r>
              <a:rPr lang="en-US" dirty="0" smtClean="0"/>
              <a:t>About “cell” Network </a:t>
            </a:r>
          </a:p>
          <a:p>
            <a:pPr lvl="1"/>
            <a:r>
              <a:rPr lang="en-US" dirty="0" smtClean="0"/>
              <a:t>ACCESS_NETWORK_STATE, ACCESS_WIFI_STATE, CHANGE_NETWORK_STATE, CHANGE_WIFI_MULITCAST_STATE, CHANGE_WIFI_STATE, INTERNET (needed to use networking) </a:t>
            </a:r>
          </a:p>
          <a:p>
            <a:r>
              <a:rPr lang="en-US" dirty="0" smtClean="0"/>
              <a:t>Hardware:</a:t>
            </a:r>
          </a:p>
          <a:p>
            <a:pPr lvl="1"/>
            <a:r>
              <a:rPr lang="en-US" dirty="0" smtClean="0"/>
              <a:t>BATTERY_STATS,  CALL_PHONE, CAMERA, MODIFY_AUDIO_SETTINGS, NFC, READ_EXTERNAL_STORAGE, WRITE_EXTERNAL_STORAGE, RECEIVE_BOOT_OCMPLETED, RECORD_AUDIO, VIBRATE, WAKE_LOCK (prevent screen from dimming and lock), </a:t>
            </a:r>
          </a:p>
          <a:p>
            <a:r>
              <a:rPr lang="en-US" dirty="0" smtClean="0"/>
              <a:t>Varying services</a:t>
            </a:r>
          </a:p>
          <a:p>
            <a:pPr lvl="1"/>
            <a:r>
              <a:rPr lang="en-US" dirty="0" smtClean="0"/>
              <a:t>BIND_INPUT_METHOD (</a:t>
            </a:r>
            <a:r>
              <a:rPr lang="en-US" dirty="0" err="1" smtClean="0"/>
              <a:t>InputMethodService</a:t>
            </a:r>
            <a:r>
              <a:rPr lang="en-US" dirty="0" smtClean="0"/>
              <a:t>), BIND_REMOTEVIEWS (</a:t>
            </a:r>
            <a:r>
              <a:rPr lang="en-US" dirty="0" err="1" smtClean="0"/>
              <a:t>RemoteViewsService</a:t>
            </a:r>
            <a:r>
              <a:rPr lang="en-US" dirty="0" smtClean="0"/>
              <a:t>), BIND_TEXT_SERVICE (</a:t>
            </a:r>
            <a:r>
              <a:rPr lang="en-US" dirty="0" err="1" smtClean="0"/>
              <a:t>TextService</a:t>
            </a:r>
            <a:r>
              <a:rPr lang="en-US" dirty="0" smtClean="0"/>
              <a:t> like </a:t>
            </a:r>
            <a:r>
              <a:rPr lang="en-US" dirty="0" err="1" smtClean="0"/>
              <a:t>spellcheckerservice</a:t>
            </a:r>
            <a:r>
              <a:rPr lang="en-US" dirty="0" smtClean="0"/>
              <a:t>), BIND_VPN_SERVICE (</a:t>
            </a:r>
            <a:r>
              <a:rPr lang="en-US" dirty="0" err="1" smtClean="0"/>
              <a:t>VpnService</a:t>
            </a:r>
            <a:r>
              <a:rPr lang="en-US" dirty="0" smtClean="0"/>
              <a:t>), BIND_WALLPAPER (</a:t>
            </a:r>
            <a:r>
              <a:rPr lang="en-US" dirty="0" err="1" smtClean="0"/>
              <a:t>WallpaperService</a:t>
            </a:r>
            <a:r>
              <a:rPr lang="en-US" dirty="0" smtClean="0"/>
              <a:t>)</a:t>
            </a:r>
          </a:p>
          <a:p>
            <a:r>
              <a:rPr lang="en-US" dirty="0" smtClean="0"/>
              <a:t>Bluetooth</a:t>
            </a:r>
          </a:p>
          <a:p>
            <a:pPr lvl="1"/>
            <a:r>
              <a:rPr lang="en-US" dirty="0" smtClean="0"/>
              <a:t>BLUETOOTH, BLUETOOTH_ADMIN, </a:t>
            </a:r>
          </a:p>
          <a:p>
            <a:r>
              <a:rPr lang="en-US" dirty="0" smtClean="0"/>
              <a:t>Accounts: (</a:t>
            </a:r>
            <a:r>
              <a:rPr lang="en-US" dirty="0" err="1" smtClean="0"/>
              <a:t>AccountManager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GET_ACCOUNTS, MANAGE_ACCOUNTS, USER_CREDENTIALS</a:t>
            </a:r>
          </a:p>
          <a:p>
            <a:r>
              <a:rPr lang="en-US" dirty="0" smtClean="0"/>
              <a:t>Text messaging</a:t>
            </a:r>
          </a:p>
          <a:p>
            <a:pPr lvl="1"/>
            <a:r>
              <a:rPr lang="en-US" dirty="0" smtClean="0"/>
              <a:t>READ_SMS, RECEIVE_SMS, RECEIVE_MMS, SEND_SMS, WRITE_SMS </a:t>
            </a:r>
          </a:p>
        </p:txBody>
      </p:sp>
    </p:spTree>
    <p:extLst>
      <p:ext uri="{BB962C8B-B14F-4D97-AF65-F5344CB8AC3E}">
        <p14:creationId xmlns:p14="http://schemas.microsoft.com/office/powerpoint/2010/main" val="3323299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Permissions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User “information”:</a:t>
            </a:r>
          </a:p>
          <a:p>
            <a:pPr lvl="1"/>
            <a:r>
              <a:rPr lang="en-US" dirty="0" smtClean="0"/>
              <a:t>READ_CALENDAR, WRITE_CALENDAR, READ_CONTACTS, WRITE_CONTACTS, READ_USER_DICTIONARY, WRTIE_USER_DICTIONARY</a:t>
            </a:r>
          </a:p>
          <a:p>
            <a:pPr lvl="1"/>
            <a:r>
              <a:rPr lang="en-US" dirty="0" smtClean="0"/>
              <a:t>READ_HISTORY_BOOKMARKS, WRITE_HISTORY_BOOKMARKS, </a:t>
            </a:r>
          </a:p>
          <a:p>
            <a:pPr lvl="1"/>
            <a:r>
              <a:rPr lang="en-US" dirty="0" smtClean="0"/>
              <a:t>READ_SOCIAL_STREAM, SUBSCRIBE_FEEDS_READ, SUBSCRIBE_FEEDS_WRITE, WRITE_SOCAIL_STREAM, </a:t>
            </a:r>
          </a:p>
          <a:p>
            <a:pPr lvl="1"/>
            <a:r>
              <a:rPr lang="en-US" dirty="0" smtClean="0"/>
              <a:t>READ_SYNC_SETTINGS, READ_SYNC_STATS, WRITE_SYNC_SETTINGS, </a:t>
            </a:r>
          </a:p>
          <a:p>
            <a:pPr lvl="1"/>
            <a:r>
              <a:rPr lang="en-US" dirty="0" smtClean="0"/>
              <a:t>SET_ALARM, USE_SIP, WRITE_SETTINGS (system settings), RECEIVE_WAP_PUSH, SET_TIME_ZONE </a:t>
            </a:r>
          </a:p>
          <a:p>
            <a:pPr lvl="1"/>
            <a:r>
              <a:rPr lang="en-US" dirty="0" smtClean="0"/>
              <a:t>SET_WALLPAPER, SET_WALLPAPER_HINTS</a:t>
            </a:r>
          </a:p>
          <a:p>
            <a:pPr lvl="1"/>
            <a:r>
              <a:rPr lang="en-US" dirty="0" smtClean="0"/>
              <a:t>READ_PROFILE and WRITE_PROFILE  (user’s personal profile data)</a:t>
            </a:r>
          </a:p>
          <a:p>
            <a:r>
              <a:rPr lang="en-US" dirty="0" smtClean="0"/>
              <a:t>Phone calls:</a:t>
            </a:r>
          </a:p>
          <a:p>
            <a:pPr lvl="1"/>
            <a:r>
              <a:rPr lang="en-US" dirty="0" smtClean="0"/>
              <a:t>READ_PHONE_STATE, READ_CALL_LOG, WRITE_CALL_LOG, PROCESS_OUTGOING_CALLS</a:t>
            </a:r>
          </a:p>
          <a:p>
            <a:pPr lvl="2"/>
            <a:r>
              <a:rPr lang="en-US" dirty="0" smtClean="0"/>
              <a:t>Mostly depreciated as of API 30 (android 11) for </a:t>
            </a:r>
            <a:r>
              <a:rPr lang="en-US" dirty="0" err="1" smtClean="0"/>
              <a:t>CallScreeningService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Running applications (and recent apps too).</a:t>
            </a:r>
          </a:p>
          <a:p>
            <a:pPr lvl="1"/>
            <a:r>
              <a:rPr lang="en-US" dirty="0" smtClean="0"/>
              <a:t>GET_TASKS, REORDER_TASKS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252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 err="1" smtClean="0"/>
              <a:t>Misc</a:t>
            </a:r>
            <a:r>
              <a:rPr lang="en-US" dirty="0" smtClean="0"/>
              <a:t> 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ADD_VOICEMAIL</a:t>
            </a:r>
          </a:p>
          <a:p>
            <a:pPr lvl="1"/>
            <a:r>
              <a:rPr lang="en-US" dirty="0" smtClean="0"/>
              <a:t>Added in API level 14, app must have access to a voicemail server.</a:t>
            </a:r>
          </a:p>
          <a:p>
            <a:pPr lvl="1"/>
            <a:r>
              <a:rPr lang="en-US" dirty="0" smtClean="0"/>
              <a:t>Constant Value: "</a:t>
            </a:r>
            <a:r>
              <a:rPr lang="en-US" dirty="0" err="1" smtClean="0"/>
              <a:t>com.android.voicemail.permission.ADD_VOICEMAIL</a:t>
            </a:r>
            <a:r>
              <a:rPr lang="en-US" dirty="0" smtClean="0"/>
              <a:t>"</a:t>
            </a:r>
          </a:p>
          <a:p>
            <a:r>
              <a:rPr lang="en-US" dirty="0" smtClean="0"/>
              <a:t>DISABLE_KEYGUARD,  EXPAND_STATUS_BAR </a:t>
            </a:r>
          </a:p>
          <a:p>
            <a:r>
              <a:rPr lang="en-US" dirty="0" smtClean="0"/>
              <a:t>FLASHLIGHT, GET_PACKAGE_SIZE</a:t>
            </a:r>
          </a:p>
          <a:p>
            <a:r>
              <a:rPr lang="en-US" dirty="0" smtClean="0"/>
              <a:t>KILL_BACKGROUND_PROCESSES</a:t>
            </a:r>
          </a:p>
          <a:p>
            <a:pPr lvl="1"/>
            <a:r>
              <a:rPr lang="en-US" dirty="0" smtClean="0"/>
              <a:t>Added in API level 8</a:t>
            </a:r>
          </a:p>
          <a:p>
            <a:pPr lvl="1"/>
            <a:r>
              <a:rPr lang="en-US" dirty="0" smtClean="0"/>
              <a:t>Allows an application to call </a:t>
            </a:r>
            <a:r>
              <a:rPr lang="en-US" dirty="0" err="1" smtClean="0"/>
              <a:t>killBackgroundProcesses</a:t>
            </a:r>
            <a:r>
              <a:rPr lang="en-US" dirty="0" smtClean="0"/>
              <a:t>(String)</a:t>
            </a:r>
          </a:p>
        </p:txBody>
      </p:sp>
    </p:spTree>
    <p:extLst>
      <p:ext uri="{BB962C8B-B14F-4D97-AF65-F5344CB8AC3E}">
        <p14:creationId xmlns:p14="http://schemas.microsoft.com/office/powerpoint/2010/main" val="974590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permissions.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skipped over all the “system” permissions.</a:t>
            </a:r>
          </a:p>
          <a:p>
            <a:pPr lvl="1"/>
            <a:r>
              <a:rPr lang="en-US" dirty="0" smtClean="0"/>
              <a:t>Says, “Not for use by third-party applications.” in the documentation.</a:t>
            </a:r>
          </a:p>
          <a:p>
            <a:r>
              <a:rPr lang="en-US" dirty="0" smtClean="0"/>
              <a:t>Your app must be a system level app, which you can’t do without rooting your phone or becoming a vendor, like say Motorola or Samsung. </a:t>
            </a:r>
          </a:p>
          <a:p>
            <a:pPr lvl="1"/>
            <a:r>
              <a:rPr lang="en-US" dirty="0" smtClean="0">
                <a:hlinkClick r:id="rId2"/>
              </a:rPr>
              <a:t>http://stackoverflow.com/questions/14256687/how-to-make-my-application-system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321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a calendar is connected to the device</a:t>
            </a:r>
          </a:p>
          <a:p>
            <a:r>
              <a:rPr lang="en-US" dirty="0" smtClean="0"/>
              <a:t>You can use the following example from </a:t>
            </a:r>
            <a:r>
              <a:rPr lang="en-US" dirty="0" err="1" smtClean="0"/>
              <a:t>google</a:t>
            </a:r>
            <a:r>
              <a:rPr lang="en-US" dirty="0" smtClean="0"/>
              <a:t> to read/write to the calendar</a:t>
            </a:r>
          </a:p>
          <a:p>
            <a:pPr lvl="1"/>
            <a:r>
              <a:rPr lang="en-US" dirty="0" smtClean="0"/>
              <a:t>Uses the Calendar Provider</a:t>
            </a:r>
          </a:p>
          <a:p>
            <a:r>
              <a:rPr lang="en-US" dirty="0" smtClean="0">
                <a:hlinkClick r:id="rId2"/>
              </a:rPr>
              <a:t>http://developer.android.com/guide/topics/providers/calendar-provider.html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3908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with contacts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http://developer.android.com/guide/topics/providers/contacts-provider.html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658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Dictionary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Android use the user dictionary for the example in the “content provider basics” example.</a:t>
            </a:r>
          </a:p>
          <a:p>
            <a:r>
              <a:rPr lang="en-US" dirty="0" smtClean="0">
                <a:hlinkClick r:id="rId2"/>
              </a:rPr>
              <a:t>http://developer.android.com/guide/topics/providers/content-provider-basics.html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229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1349</Words>
  <Application>Microsoft Office PowerPoint</Application>
  <PresentationFormat>Widescreen</PresentationFormat>
  <Paragraphs>187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Tahoma</vt:lpstr>
      <vt:lpstr>Office Theme</vt:lpstr>
      <vt:lpstr>Cosc 5/4730</vt:lpstr>
      <vt:lpstr>note</vt:lpstr>
      <vt:lpstr>Permissions</vt:lpstr>
      <vt:lpstr>Permissions (2)</vt:lpstr>
      <vt:lpstr>Other Misc Permissions</vt:lpstr>
      <vt:lpstr>Other permissions.</vt:lpstr>
      <vt:lpstr>Calendar Example</vt:lpstr>
      <vt:lpstr>Contacts Example</vt:lpstr>
      <vt:lpstr>User Dictionary</vt:lpstr>
      <vt:lpstr>AccountManager</vt:lpstr>
      <vt:lpstr>Incoming/outgoing phone calls</vt:lpstr>
      <vt:lpstr>Incoming/outgoing phone calls (2)</vt:lpstr>
      <vt:lpstr>CallScreeningService</vt:lpstr>
      <vt:lpstr>android.xml file</vt:lpstr>
      <vt:lpstr>main activity and permissions.</vt:lpstr>
      <vt:lpstr>The service.</vt:lpstr>
      <vt:lpstr>respondToCall(callDetails, …);</vt:lpstr>
      <vt:lpstr>Task lists</vt:lpstr>
      <vt:lpstr>Reorder Tasks(2)</vt:lpstr>
      <vt:lpstr>Wallpaper </vt:lpstr>
      <vt:lpstr>Read/Write profile</vt:lpstr>
      <vt:lpstr>Read/Write profile</vt:lpstr>
      <vt:lpstr>Read profile example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2014-08-06T03:09:20Z</dcterms:created>
  <dcterms:modified xsi:type="dcterms:W3CDTF">2022-07-25T14:55:06Z</dcterms:modified>
</cp:coreProperties>
</file>