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D3C1F8-EA3F-486A-9C66-3EFB9D4399E6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545C9-0FE2-44EA-9D15-3BA05046D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6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69FA-8F2D-41D5-BC73-0469DBD37D74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661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35D88-E7E4-4AE7-8DA1-CD040A7EA3AF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2786-73BB-41FA-A44B-C3FAB48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30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35D88-E7E4-4AE7-8DA1-CD040A7EA3AF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2786-73BB-41FA-A44B-C3FAB48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46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35D88-E7E4-4AE7-8DA1-CD040A7EA3AF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2786-73BB-41FA-A44B-C3FAB48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21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35D88-E7E4-4AE7-8DA1-CD040A7EA3AF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2786-73BB-41FA-A44B-C3FAB48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818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35D88-E7E4-4AE7-8DA1-CD040A7EA3AF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2786-73BB-41FA-A44B-C3FAB48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4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35D88-E7E4-4AE7-8DA1-CD040A7EA3AF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2786-73BB-41FA-A44B-C3FAB48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16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35D88-E7E4-4AE7-8DA1-CD040A7EA3AF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2786-73BB-41FA-A44B-C3FAB48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6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35D88-E7E4-4AE7-8DA1-CD040A7EA3AF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2786-73BB-41FA-A44B-C3FAB48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88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35D88-E7E4-4AE7-8DA1-CD040A7EA3AF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2786-73BB-41FA-A44B-C3FAB48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9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35D88-E7E4-4AE7-8DA1-CD040A7EA3AF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2786-73BB-41FA-A44B-C3FAB48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5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35D88-E7E4-4AE7-8DA1-CD040A7EA3AF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2786-73BB-41FA-A44B-C3FAB48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2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35D88-E7E4-4AE7-8DA1-CD040A7EA3AF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62786-73BB-41FA-A44B-C3FAB48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56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Cosc</a:t>
            </a:r>
            <a:r>
              <a:rPr lang="en-US" dirty="0" smtClean="0"/>
              <a:t> 4730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Android</a:t>
            </a:r>
          </a:p>
          <a:p>
            <a:r>
              <a:rPr lang="en-US" dirty="0" smtClean="0"/>
              <a:t>Saving Data</a:t>
            </a:r>
          </a:p>
          <a:p>
            <a:r>
              <a:rPr lang="en-US" dirty="0" smtClean="0"/>
              <a:t>a primer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136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Firebase</a:t>
            </a:r>
          </a:p>
          <a:p>
            <a:pPr lvl="1"/>
            <a:r>
              <a:rPr lang="en-US" dirty="0" smtClean="0"/>
              <a:t>uses the network, provides cloud based storage, database, and lots of other features as well.</a:t>
            </a:r>
          </a:p>
          <a:p>
            <a:pPr lvl="1"/>
            <a:r>
              <a:rPr lang="en-US" dirty="0" smtClean="0"/>
              <a:t>Has observers and notifications for data updates (from the database parts).</a:t>
            </a:r>
          </a:p>
          <a:p>
            <a:pPr lvl="1"/>
            <a:r>
              <a:rPr lang="en-US" dirty="0" smtClean="0"/>
              <a:t>could be used between multiple applications or just one.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21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together, examples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07899" y="1825625"/>
            <a:ext cx="4442201" cy="4351338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279519" y="1825625"/>
            <a:ext cx="4966961" cy="435133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93779" y="6311900"/>
            <a:ext cx="9775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Note, this only showing the model (data) and controller.  The View (of the </a:t>
            </a:r>
            <a:r>
              <a:rPr lang="en-US" dirty="0" err="1" smtClean="0"/>
              <a:t>mvc</a:t>
            </a:r>
            <a:r>
              <a:rPr lang="en-US" dirty="0" smtClean="0"/>
              <a:t>) could be </a:t>
            </a:r>
            <a:r>
              <a:rPr lang="en-US" dirty="0" err="1" smtClean="0"/>
              <a:t>RecyclerView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217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94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what, where, how long, and accessible?</a:t>
            </a:r>
          </a:p>
          <a:p>
            <a:pPr lvl="1"/>
            <a:r>
              <a:rPr lang="en-US" dirty="0" smtClean="0"/>
              <a:t>Depending on the answers depends on what method of data saving you might use.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So before we get into the technical details of code for each, we need a primer what each is and how they can be used.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192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or remote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Firebase provides a number of storage solutions to store in the cloud.</a:t>
            </a:r>
          </a:p>
          <a:p>
            <a:pPr lvl="1"/>
            <a:r>
              <a:rPr lang="en-US" dirty="0" smtClean="0"/>
              <a:t>file, database, etc.</a:t>
            </a:r>
          </a:p>
          <a:p>
            <a:pPr lvl="1"/>
            <a:r>
              <a:rPr lang="en-US" dirty="0" smtClean="0"/>
              <a:t>Once you have networking, you have full internet storage options as well.</a:t>
            </a:r>
          </a:p>
          <a:p>
            <a:r>
              <a:rPr lang="en-US" dirty="0" smtClean="0"/>
              <a:t>local</a:t>
            </a:r>
          </a:p>
          <a:p>
            <a:pPr lvl="1"/>
            <a:r>
              <a:rPr lang="en-US" dirty="0" smtClean="0"/>
              <a:t>bundles</a:t>
            </a:r>
          </a:p>
          <a:p>
            <a:pPr lvl="1"/>
            <a:r>
              <a:rPr lang="en-US" dirty="0" err="1" smtClean="0"/>
              <a:t>sharedpreferences</a:t>
            </a:r>
            <a:endParaRPr lang="en-US" dirty="0" smtClean="0"/>
          </a:p>
          <a:p>
            <a:pPr lvl="1"/>
            <a:r>
              <a:rPr lang="en-US" dirty="0" err="1" smtClean="0"/>
              <a:t>sqlite</a:t>
            </a:r>
            <a:endParaRPr lang="en-US" dirty="0" smtClean="0"/>
          </a:p>
          <a:p>
            <a:pPr lvl="1"/>
            <a:r>
              <a:rPr lang="en-US" dirty="0" smtClean="0"/>
              <a:t>architecture room (database)</a:t>
            </a:r>
          </a:p>
          <a:p>
            <a:pPr lvl="1"/>
            <a:r>
              <a:rPr lang="en-US" dirty="0" smtClean="0"/>
              <a:t>files (private or public)</a:t>
            </a:r>
          </a:p>
          <a:p>
            <a:pPr lvl="1"/>
            <a:r>
              <a:rPr lang="en-US" dirty="0" smtClean="0"/>
              <a:t>preferences (not the same as </a:t>
            </a:r>
            <a:r>
              <a:rPr lang="en-US" dirty="0" err="1" smtClean="0"/>
              <a:t>sharedpreferences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060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local to the app or </a:t>
            </a:r>
            <a:r>
              <a:rPr lang="en-US" dirty="0" smtClean="0"/>
              <a:t>accessible </a:t>
            </a:r>
            <a:r>
              <a:rPr lang="en-US" dirty="0" smtClean="0"/>
              <a:t>between apps?</a:t>
            </a:r>
          </a:p>
          <a:p>
            <a:r>
              <a:rPr lang="en-US" dirty="0" smtClean="0"/>
              <a:t>Files </a:t>
            </a:r>
          </a:p>
          <a:p>
            <a:pPr lvl="1"/>
            <a:r>
              <a:rPr lang="en-US" dirty="0" smtClean="0"/>
              <a:t>stored so only the app can access them or public?</a:t>
            </a:r>
          </a:p>
          <a:p>
            <a:r>
              <a:rPr lang="en-US" dirty="0" smtClean="0"/>
              <a:t>Content providers</a:t>
            </a:r>
          </a:p>
          <a:p>
            <a:pPr lvl="1"/>
            <a:r>
              <a:rPr lang="en-US" dirty="0" smtClean="0"/>
              <a:t>Can be created and used on top of </a:t>
            </a:r>
            <a:r>
              <a:rPr lang="en-US" dirty="0" err="1" smtClean="0"/>
              <a:t>sqlite</a:t>
            </a:r>
            <a:r>
              <a:rPr lang="en-US" dirty="0" smtClean="0"/>
              <a:t>, room, </a:t>
            </a:r>
            <a:r>
              <a:rPr lang="en-US" dirty="0" err="1" smtClean="0"/>
              <a:t>etc</a:t>
            </a:r>
            <a:r>
              <a:rPr lang="en-US" dirty="0" smtClean="0"/>
              <a:t> to expose data between applications or just between activities/</a:t>
            </a:r>
            <a:r>
              <a:rPr lang="en-US" dirty="0" err="1" smtClean="0"/>
              <a:t>fragements</a:t>
            </a:r>
            <a:endParaRPr lang="en-US" dirty="0" smtClean="0"/>
          </a:p>
          <a:p>
            <a:r>
              <a:rPr lang="en-US" dirty="0" err="1" smtClean="0"/>
              <a:t>modelview</a:t>
            </a:r>
            <a:endParaRPr lang="en-US" dirty="0" smtClean="0"/>
          </a:p>
          <a:p>
            <a:pPr lvl="1"/>
            <a:r>
              <a:rPr lang="en-US" dirty="0" smtClean="0"/>
              <a:t>share data between fragments.</a:t>
            </a:r>
          </a:p>
          <a:p>
            <a:r>
              <a:rPr lang="en-US" dirty="0" smtClean="0"/>
              <a:t>just in the app</a:t>
            </a:r>
          </a:p>
          <a:p>
            <a:pPr lvl="1"/>
            <a:r>
              <a:rPr lang="en-US" dirty="0" err="1" smtClean="0"/>
              <a:t>sqlite</a:t>
            </a:r>
            <a:r>
              <a:rPr lang="en-US" dirty="0" smtClean="0"/>
              <a:t>, room, </a:t>
            </a:r>
            <a:r>
              <a:rPr lang="en-US" dirty="0" err="1" smtClean="0"/>
              <a:t>sharedpreferences</a:t>
            </a:r>
            <a:r>
              <a:rPr lang="en-US" dirty="0" smtClean="0"/>
              <a:t> (but set to not share between activities)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585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temporary or  permanent?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bundle will only survive while the app is active</a:t>
            </a:r>
          </a:p>
          <a:p>
            <a:r>
              <a:rPr lang="en-US" dirty="0" err="1" smtClean="0"/>
              <a:t>modelview</a:t>
            </a:r>
            <a:r>
              <a:rPr lang="en-US" dirty="0" smtClean="0"/>
              <a:t> is the same, survives application is running</a:t>
            </a:r>
          </a:p>
          <a:p>
            <a:r>
              <a:rPr lang="en-US" dirty="0" smtClean="0"/>
              <a:t>permanent</a:t>
            </a:r>
          </a:p>
          <a:p>
            <a:pPr lvl="1"/>
            <a:r>
              <a:rPr lang="en-US" dirty="0" smtClean="0"/>
              <a:t>the rest, files, database, </a:t>
            </a:r>
            <a:r>
              <a:rPr lang="en-US" dirty="0" err="1" smtClean="0"/>
              <a:t>sharedpreferences</a:t>
            </a:r>
            <a:r>
              <a:rPr lang="en-US" dirty="0" smtClean="0"/>
              <a:t>, and preferences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773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data to store?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bundles, </a:t>
            </a:r>
            <a:r>
              <a:rPr lang="en-US" dirty="0" err="1" smtClean="0"/>
              <a:t>sharepreferences</a:t>
            </a:r>
            <a:r>
              <a:rPr lang="en-US" dirty="0" smtClean="0"/>
              <a:t>, and preferences are intended for very small amounts of data, like values, strings, etc.  </a:t>
            </a:r>
          </a:p>
          <a:p>
            <a:r>
              <a:rPr lang="en-US" dirty="0" smtClean="0"/>
              <a:t>databases and files can be just about any size.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968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data objects can be set up with observers</a:t>
            </a:r>
          </a:p>
          <a:p>
            <a:pPr lvl="1"/>
            <a:r>
              <a:rPr lang="en-US" dirty="0" smtClean="0"/>
              <a:t>SQLite uses a curser objects, that can be notified of changes (</a:t>
            </a:r>
            <a:r>
              <a:rPr lang="en-US" dirty="0" err="1" smtClean="0"/>
              <a:t>ie</a:t>
            </a:r>
            <a:r>
              <a:rPr lang="en-US" dirty="0" smtClean="0"/>
              <a:t> observes changes)</a:t>
            </a:r>
          </a:p>
          <a:p>
            <a:r>
              <a:rPr lang="en-US" dirty="0" err="1" smtClean="0"/>
              <a:t>ContentProviders</a:t>
            </a:r>
            <a:endParaRPr lang="en-US" dirty="0" smtClean="0"/>
          </a:p>
          <a:p>
            <a:pPr lvl="1"/>
            <a:r>
              <a:rPr lang="en-US" dirty="0" smtClean="0"/>
              <a:t>return cursers, so again, observers can be setup and notifications made.</a:t>
            </a:r>
          </a:p>
          <a:p>
            <a:r>
              <a:rPr lang="en-US" dirty="0" smtClean="0"/>
              <a:t>most of the rest don't have observers, but</a:t>
            </a:r>
          </a:p>
          <a:p>
            <a:pPr lvl="1"/>
            <a:r>
              <a:rPr lang="en-US" dirty="0" smtClean="0"/>
              <a:t>you can layer the data objects, so you can use an </a:t>
            </a:r>
            <a:r>
              <a:rPr lang="en-US" dirty="0" err="1" smtClean="0"/>
              <a:t>modelview</a:t>
            </a:r>
            <a:r>
              <a:rPr lang="en-US" dirty="0" smtClean="0"/>
              <a:t> to open a database, file, etc.  </a:t>
            </a:r>
            <a:r>
              <a:rPr lang="en-US" dirty="0"/>
              <a:t> S</a:t>
            </a:r>
            <a:r>
              <a:rPr lang="en-US" dirty="0" smtClean="0"/>
              <a:t>et observers from there.</a:t>
            </a:r>
          </a:p>
          <a:p>
            <a:r>
              <a:rPr lang="en-US" dirty="0" smtClean="0"/>
              <a:t>Preferences have they own screens, so you can use a </a:t>
            </a:r>
            <a:r>
              <a:rPr lang="en-US" dirty="0" err="1" smtClean="0"/>
              <a:t>onResume</a:t>
            </a:r>
            <a:r>
              <a:rPr lang="en-US" dirty="0" smtClean="0"/>
              <a:t> method to load preferences that may have changed.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875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bundles</a:t>
            </a:r>
          </a:p>
          <a:p>
            <a:pPr lvl="1"/>
            <a:r>
              <a:rPr lang="en-US" dirty="0" smtClean="0"/>
              <a:t>used for small amounts of temporary data, for when the activity is destroyed, but the app survives (normally  just screen rotation).</a:t>
            </a:r>
          </a:p>
          <a:p>
            <a:pPr lvl="2"/>
            <a:r>
              <a:rPr lang="en-US" dirty="0" err="1" smtClean="0"/>
              <a:t>onCreate</a:t>
            </a:r>
            <a:r>
              <a:rPr lang="en-US" dirty="0" smtClean="0"/>
              <a:t> receives a bundle.</a:t>
            </a:r>
          </a:p>
          <a:p>
            <a:r>
              <a:rPr lang="en-US" dirty="0" err="1" smtClean="0"/>
              <a:t>SharedPreferences</a:t>
            </a:r>
            <a:endParaRPr lang="en-US" dirty="0" smtClean="0"/>
          </a:p>
          <a:p>
            <a:pPr lvl="1"/>
            <a:r>
              <a:rPr lang="en-US" dirty="0" smtClean="0"/>
              <a:t>permanent data, small amounts.  No observers, normally read from </a:t>
            </a:r>
            <a:r>
              <a:rPr lang="en-US" dirty="0" err="1" smtClean="0"/>
              <a:t>onCreate</a:t>
            </a:r>
            <a:r>
              <a:rPr lang="en-US" dirty="0" smtClean="0"/>
              <a:t>, </a:t>
            </a:r>
            <a:r>
              <a:rPr lang="en-US" dirty="0" err="1"/>
              <a:t>o</a:t>
            </a:r>
            <a:r>
              <a:rPr lang="en-US" dirty="0" err="1" smtClean="0"/>
              <a:t>nResume</a:t>
            </a:r>
            <a:r>
              <a:rPr lang="en-US" dirty="0" smtClean="0"/>
              <a:t>, written (at least) in </a:t>
            </a:r>
            <a:r>
              <a:rPr lang="en-US" dirty="0" err="1" smtClean="0"/>
              <a:t>onPause</a:t>
            </a:r>
            <a:r>
              <a:rPr lang="en-US" dirty="0" smtClean="0"/>
              <a:t>/</a:t>
            </a:r>
            <a:r>
              <a:rPr lang="en-US" dirty="0" err="1"/>
              <a:t>o</a:t>
            </a:r>
            <a:r>
              <a:rPr lang="en-US" dirty="0" err="1" smtClean="0"/>
              <a:t>nStop</a:t>
            </a:r>
            <a:endParaRPr lang="en-US" dirty="0" smtClean="0"/>
          </a:p>
          <a:p>
            <a:r>
              <a:rPr lang="en-US" dirty="0" smtClean="0"/>
              <a:t>Preferences</a:t>
            </a:r>
          </a:p>
          <a:p>
            <a:pPr lvl="1"/>
            <a:r>
              <a:rPr lang="en-US" dirty="0" smtClean="0"/>
              <a:t>small amounts of permanent data, has it's own screen and storage </a:t>
            </a:r>
            <a:r>
              <a:rPr lang="en-US" dirty="0" err="1" smtClean="0"/>
              <a:t>mech</a:t>
            </a:r>
            <a:endParaRPr lang="en-US" dirty="0" smtClean="0"/>
          </a:p>
          <a:p>
            <a:pPr lvl="2"/>
            <a:r>
              <a:rPr lang="en-US" dirty="0" smtClean="0"/>
              <a:t>read by activity/fragment from </a:t>
            </a:r>
            <a:r>
              <a:rPr lang="en-US" dirty="0" err="1" smtClean="0"/>
              <a:t>onResume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34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Files</a:t>
            </a:r>
          </a:p>
          <a:p>
            <a:pPr lvl="1"/>
            <a:r>
              <a:rPr lang="en-US" dirty="0" smtClean="0"/>
              <a:t>permanent, can be stored in private space or publically (on the </a:t>
            </a:r>
            <a:r>
              <a:rPr lang="en-US" dirty="0" err="1" smtClean="0"/>
              <a:t>sd</a:t>
            </a:r>
            <a:r>
              <a:rPr lang="en-US" dirty="0" smtClean="0"/>
              <a:t> card)</a:t>
            </a:r>
          </a:p>
          <a:p>
            <a:pPr lvl="2"/>
            <a:r>
              <a:rPr lang="en-US" dirty="0" err="1" smtClean="0"/>
              <a:t>Api</a:t>
            </a:r>
            <a:r>
              <a:rPr lang="en-US" dirty="0" smtClean="0"/>
              <a:t> 29 adds scoped storage where only media files can be storage/accessed on the </a:t>
            </a:r>
            <a:r>
              <a:rPr lang="en-US" dirty="0" err="1" smtClean="0"/>
              <a:t>sd</a:t>
            </a:r>
            <a:r>
              <a:rPr lang="en-US" dirty="0" smtClean="0"/>
              <a:t> card</a:t>
            </a:r>
            <a:r>
              <a:rPr lang="en-US" dirty="0" smtClean="0"/>
              <a:t>.  </a:t>
            </a:r>
            <a:r>
              <a:rPr lang="en-US" dirty="0" err="1" smtClean="0"/>
              <a:t>api</a:t>
            </a:r>
            <a:r>
              <a:rPr lang="en-US" dirty="0" smtClean="0"/>
              <a:t> 33 is adding even more granulator permissions as well.</a:t>
            </a:r>
            <a:endParaRPr lang="en-US" dirty="0" smtClean="0"/>
          </a:p>
          <a:p>
            <a:r>
              <a:rPr lang="en-US" dirty="0" smtClean="0"/>
              <a:t>SQLite database</a:t>
            </a:r>
          </a:p>
          <a:p>
            <a:pPr lvl="1"/>
            <a:r>
              <a:rPr lang="en-US" dirty="0" smtClean="0"/>
              <a:t>permanent, accessible only the application</a:t>
            </a:r>
          </a:p>
          <a:p>
            <a:pPr lvl="2"/>
            <a:r>
              <a:rPr lang="en-US" dirty="0" smtClean="0"/>
              <a:t>use content providers to make it public</a:t>
            </a:r>
          </a:p>
          <a:p>
            <a:pPr lvl="1"/>
            <a:r>
              <a:rPr lang="en-US" dirty="0" smtClean="0"/>
              <a:t>cursers or </a:t>
            </a:r>
            <a:r>
              <a:rPr lang="en-US" dirty="0" err="1" smtClean="0"/>
              <a:t>modelview</a:t>
            </a:r>
            <a:r>
              <a:rPr lang="en-US" dirty="0" smtClean="0"/>
              <a:t> can be used for observers (</a:t>
            </a:r>
            <a:r>
              <a:rPr lang="en-US" dirty="0" err="1" smtClean="0"/>
              <a:t>ie</a:t>
            </a:r>
            <a:r>
              <a:rPr lang="en-US" dirty="0" smtClean="0"/>
              <a:t> live data)</a:t>
            </a:r>
          </a:p>
          <a:p>
            <a:r>
              <a:rPr lang="en-US" dirty="0" smtClean="0"/>
              <a:t>architecture room database</a:t>
            </a:r>
          </a:p>
          <a:p>
            <a:pPr lvl="1"/>
            <a:r>
              <a:rPr lang="en-US" dirty="0" smtClean="0"/>
              <a:t>permanent, accessible only the application</a:t>
            </a:r>
          </a:p>
          <a:p>
            <a:pPr lvl="2"/>
            <a:r>
              <a:rPr lang="en-US" dirty="0" smtClean="0"/>
              <a:t>use a content provider to make it public</a:t>
            </a:r>
          </a:p>
          <a:p>
            <a:pPr lvl="1"/>
            <a:r>
              <a:rPr lang="en-US" dirty="0" smtClean="0"/>
              <a:t>use a </a:t>
            </a:r>
            <a:r>
              <a:rPr lang="en-US" dirty="0" err="1" smtClean="0"/>
              <a:t>modelview</a:t>
            </a:r>
            <a:r>
              <a:rPr lang="en-US" dirty="0" smtClean="0"/>
              <a:t> for observers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154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619</Words>
  <Application>Microsoft Office PowerPoint</Application>
  <PresentationFormat>Widescreen</PresentationFormat>
  <Paragraphs>79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Office Theme</vt:lpstr>
      <vt:lpstr>Cosc 4730</vt:lpstr>
      <vt:lpstr>Saving Data</vt:lpstr>
      <vt:lpstr>Local or remote</vt:lpstr>
      <vt:lpstr>accessibility</vt:lpstr>
      <vt:lpstr>temporary or  permanent?</vt:lpstr>
      <vt:lpstr>How much data to store?</vt:lpstr>
      <vt:lpstr>Live data?</vt:lpstr>
      <vt:lpstr>summary</vt:lpstr>
      <vt:lpstr>summary (2)</vt:lpstr>
      <vt:lpstr>summary (3)</vt:lpstr>
      <vt:lpstr>putting it together, examples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4730</dc:title>
  <dc:creator>James S. Ward</dc:creator>
  <cp:lastModifiedBy>Jim Ward</cp:lastModifiedBy>
  <cp:revision>10</cp:revision>
  <dcterms:created xsi:type="dcterms:W3CDTF">2020-07-29T14:45:38Z</dcterms:created>
  <dcterms:modified xsi:type="dcterms:W3CDTF">2022-07-25T14:52:32Z</dcterms:modified>
</cp:coreProperties>
</file>