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71" r:id="rId4"/>
    <p:sldId id="290" r:id="rId5"/>
    <p:sldId id="275" r:id="rId6"/>
    <p:sldId id="291" r:id="rId7"/>
    <p:sldId id="273" r:id="rId8"/>
    <p:sldId id="323" r:id="rId9"/>
    <p:sldId id="278" r:id="rId10"/>
    <p:sldId id="289" r:id="rId11"/>
    <p:sldId id="277" r:id="rId12"/>
    <p:sldId id="292" r:id="rId13"/>
    <p:sldId id="279" r:id="rId14"/>
    <p:sldId id="332" r:id="rId15"/>
    <p:sldId id="331" r:id="rId16"/>
    <p:sldId id="280" r:id="rId17"/>
    <p:sldId id="281" r:id="rId18"/>
    <p:sldId id="282" r:id="rId19"/>
    <p:sldId id="283" r:id="rId20"/>
    <p:sldId id="284" r:id="rId21"/>
    <p:sldId id="318" r:id="rId22"/>
    <p:sldId id="285" r:id="rId23"/>
    <p:sldId id="286" r:id="rId24"/>
    <p:sldId id="287" r:id="rId25"/>
    <p:sldId id="288" r:id="rId26"/>
    <p:sldId id="298" r:id="rId27"/>
    <p:sldId id="322" r:id="rId28"/>
    <p:sldId id="293" r:id="rId29"/>
    <p:sldId id="294" r:id="rId30"/>
    <p:sldId id="295" r:id="rId31"/>
    <p:sldId id="296" r:id="rId32"/>
    <p:sldId id="312" r:id="rId33"/>
    <p:sldId id="313" r:id="rId34"/>
    <p:sldId id="314" r:id="rId35"/>
    <p:sldId id="316" r:id="rId36"/>
    <p:sldId id="315" r:id="rId37"/>
    <p:sldId id="317" r:id="rId38"/>
    <p:sldId id="329" r:id="rId39"/>
    <p:sldId id="330" r:id="rId40"/>
    <p:sldId id="297" r:id="rId41"/>
    <p:sldId id="321" r:id="rId42"/>
    <p:sldId id="299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24" r:id="rId53"/>
    <p:sldId id="326" r:id="rId54"/>
    <p:sldId id="327" r:id="rId55"/>
    <p:sldId id="328" r:id="rId56"/>
    <p:sldId id="325" r:id="rId57"/>
    <p:sldId id="310" r:id="rId58"/>
    <p:sldId id="311" r:id="rId59"/>
    <p:sldId id="303" r:id="rId60"/>
    <p:sldId id="268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C47B-6A86-4810-B5E6-410897B4B18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8481-4454-4F6B-945F-136DFB89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69FA-8F2D-41D5-BC73-0469DBD37D74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qlite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app/Fragment.html" TargetMode="External"/><Relationship Id="rId2" Type="http://schemas.openxmlformats.org/officeDocument/2006/relationships/hyperlink" Target="http://developer.android.com/reference/android/app/Activity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e.tutsplus.com/tutorials/android/android-sdk_loading-data_cursorloader/" TargetMode="External"/><Relationship Id="rId2" Type="http://schemas.openxmlformats.org/officeDocument/2006/relationships/hyperlink" Target="http://developer.android.com/guide/components/loader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inkandroid.wordpress.com/2010/01/13/writing-your-own-contentprovider/" TargetMode="External"/><Relationship Id="rId4" Type="http://schemas.openxmlformats.org/officeDocument/2006/relationships/hyperlink" Target="http://about-android.blogspot.com/2010/04/content-provider-example-2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/>
              <a:t> 5/4730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SQLite</a:t>
            </a:r>
          </a:p>
          <a:p>
            <a:r>
              <a:rPr lang="en-US" dirty="0"/>
              <a:t>Cursors, adapters</a:t>
            </a:r>
          </a:p>
          <a:p>
            <a:r>
              <a:rPr lang="en-US" dirty="0"/>
              <a:t>With Content Providers as well.</a:t>
            </a:r>
          </a:p>
        </p:txBody>
      </p:sp>
    </p:spTree>
    <p:extLst>
      <p:ext uri="{BB962C8B-B14F-4D97-AF65-F5344CB8AC3E}">
        <p14:creationId xmlns:p14="http://schemas.microsoft.com/office/powerpoint/2010/main" val="413433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SQLiteDatabase</a:t>
            </a:r>
            <a:r>
              <a:rPr lang="en-US" dirty="0"/>
              <a:t>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ContentValues</a:t>
            </a:r>
            <a:r>
              <a:rPr lang="en-US" dirty="0"/>
              <a:t> </a:t>
            </a:r>
            <a:r>
              <a:rPr lang="en-US" dirty="0" err="1"/>
              <a:t>initialValues</a:t>
            </a:r>
            <a:r>
              <a:rPr lang="en-US" dirty="0"/>
              <a:t> = new </a:t>
            </a:r>
            <a:r>
              <a:rPr lang="en-US" dirty="0" err="1"/>
              <a:t>ContentValues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initialValues.put</a:t>
            </a:r>
            <a:r>
              <a:rPr lang="en-US" dirty="0"/>
              <a:t>(</a:t>
            </a:r>
            <a:r>
              <a:rPr lang="en-US" dirty="0" err="1"/>
              <a:t>mySQLiteHelper.KEY_NAME</a:t>
            </a:r>
            <a:r>
              <a:rPr lang="en-US" dirty="0"/>
              <a:t>, name);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initialValues.put</a:t>
            </a:r>
            <a:r>
              <a:rPr lang="en-US" dirty="0"/>
              <a:t>(</a:t>
            </a:r>
            <a:r>
              <a:rPr lang="en-US" dirty="0" err="1"/>
              <a:t>mySQLiteHelper.KEY_SCORE</a:t>
            </a:r>
            <a:r>
              <a:rPr lang="en-US" dirty="0"/>
              <a:t>, value);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db.insert</a:t>
            </a:r>
            <a:r>
              <a:rPr lang="en-US" dirty="0"/>
              <a:t>(</a:t>
            </a:r>
            <a:r>
              <a:rPr lang="en-US" dirty="0" err="1"/>
              <a:t>mySQLiteHelper.TABLE_NAME</a:t>
            </a:r>
            <a:r>
              <a:rPr lang="en-US" dirty="0"/>
              <a:t>, CONFLICT_FAIL, </a:t>
            </a:r>
            <a:r>
              <a:rPr lang="en-US" dirty="0" err="1"/>
              <a:t>initialValues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7936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"Database" class.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the class where you put all the methods you will need to access/change/</a:t>
            </a:r>
            <a:r>
              <a:rPr lang="en-US" dirty="0" err="1"/>
              <a:t>etc</a:t>
            </a:r>
            <a:r>
              <a:rPr lang="en-US" dirty="0"/>
              <a:t> the tables in your database.</a:t>
            </a:r>
          </a:p>
          <a:p>
            <a:pPr lvl="1"/>
            <a:r>
              <a:rPr lang="en-US" dirty="0"/>
              <a:t>This class doesn’t extend anything.</a:t>
            </a:r>
          </a:p>
          <a:p>
            <a:pPr lvl="1"/>
            <a:r>
              <a:rPr lang="en-US" dirty="0"/>
              <a:t>It keeps your code far more readable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Remember, this is the Model (</a:t>
            </a:r>
            <a:r>
              <a:rPr lang="en-US" dirty="0" err="1"/>
              <a:t>ie</a:t>
            </a:r>
            <a:r>
              <a:rPr lang="en-US" dirty="0"/>
              <a:t> data) in the MVC </a:t>
            </a:r>
          </a:p>
          <a:p>
            <a:pPr lvl="2"/>
            <a:r>
              <a:rPr lang="en-US" dirty="0"/>
              <a:t>Later on, the model could be the content provider method, instead of the "database" class.</a:t>
            </a:r>
          </a:p>
          <a:p>
            <a:pPr lvl="2"/>
            <a:r>
              <a:rPr lang="en-US" dirty="0"/>
              <a:t>or changed into a </a:t>
            </a:r>
            <a:r>
              <a:rPr lang="en-US" dirty="0" err="1"/>
              <a:t>viewmodel</a:t>
            </a:r>
            <a:r>
              <a:rPr lang="en-US" dirty="0"/>
              <a:t>. (android </a:t>
            </a:r>
            <a:r>
              <a:rPr lang="en-US" dirty="0" err="1"/>
              <a:t>viewmodel</a:t>
            </a:r>
            <a:r>
              <a:rPr lang="en-US" dirty="0"/>
              <a:t>, since it needs context).</a:t>
            </a:r>
          </a:p>
        </p:txBody>
      </p:sp>
    </p:spTree>
    <p:extLst>
      <p:ext uri="{BB962C8B-B14F-4D97-AF65-F5344CB8AC3E}">
        <p14:creationId xmlns:p14="http://schemas.microsoft.com/office/powerpoint/2010/main" val="137387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our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private SupportSQLiteOpenHelper helper;</a:t>
            </a:r>
          </a:p>
          <a:p>
            <a:r>
              <a:rPr lang="nb-NO" dirty="0"/>
              <a:t>private SupportSQLiteDatabase db;</a:t>
            </a:r>
          </a:p>
          <a:p>
            <a:endParaRPr lang="en-US" dirty="0"/>
          </a:p>
          <a:p>
            <a:r>
              <a:rPr lang="en-US" dirty="0"/>
              <a:t> constructor</a:t>
            </a:r>
          </a:p>
          <a:p>
            <a:pPr marL="0" indent="0">
              <a:buNone/>
            </a:pPr>
            <a:r>
              <a:rPr lang="en-US" dirty="0"/>
              <a:t>    public </a:t>
            </a:r>
            <a:r>
              <a:rPr lang="en-US" dirty="0" err="1"/>
              <a:t>ScoreDatabase</a:t>
            </a:r>
            <a:r>
              <a:rPr lang="en-US" dirty="0"/>
              <a:t>(Context </a:t>
            </a:r>
            <a:r>
              <a:rPr lang="en-US" dirty="0" err="1"/>
              <a:t>ctx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SupportSQLiteOpenHelper.Factory</a:t>
            </a:r>
            <a:r>
              <a:rPr lang="en-US" dirty="0"/>
              <a:t> factory = new </a:t>
            </a:r>
            <a:r>
              <a:rPr lang="en-US" dirty="0" err="1"/>
              <a:t>FrameworkSQLiteOpenHelperFactory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SupportSQLiteOpenHelper.Configuration</a:t>
            </a:r>
            <a:r>
              <a:rPr lang="en-US" dirty="0"/>
              <a:t> configuration = </a:t>
            </a:r>
            <a:r>
              <a:rPr lang="en-US" dirty="0" err="1"/>
              <a:t>SupportSQLiteOpenHelper.Configuration.builder</a:t>
            </a:r>
            <a:r>
              <a:rPr lang="en-US" dirty="0"/>
              <a:t>(</a:t>
            </a:r>
            <a:r>
              <a:rPr lang="en-US" dirty="0" err="1"/>
              <a:t>ctx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.name(</a:t>
            </a:r>
            <a:r>
              <a:rPr lang="en-US" dirty="0" err="1"/>
              <a:t>mySQLiteHelper.DATABASE_NAME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.callback(new </a:t>
            </a:r>
            <a:r>
              <a:rPr lang="en-US" dirty="0" err="1"/>
              <a:t>mySQLiteHelper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            .build();</a:t>
            </a:r>
          </a:p>
          <a:p>
            <a:pPr marL="0" indent="0">
              <a:buNone/>
            </a:pPr>
            <a:r>
              <a:rPr lang="en-US" dirty="0"/>
              <a:t>        helper = </a:t>
            </a:r>
            <a:r>
              <a:rPr lang="en-US" dirty="0" err="1"/>
              <a:t>factory.create</a:t>
            </a:r>
            <a:r>
              <a:rPr lang="en-US" dirty="0"/>
              <a:t>(configuration);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closes the database</a:t>
            </a:r>
          </a:p>
          <a:p>
            <a:pPr marL="0" indent="0">
              <a:buNone/>
            </a:pPr>
            <a:r>
              <a:rPr lang="en-US" dirty="0"/>
              <a:t>public void close() {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db.close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r>
              <a:rPr lang="en-US" dirty="0"/>
              <a:t>opens the database</a:t>
            </a:r>
          </a:p>
          <a:p>
            <a:pPr marL="0" indent="0">
              <a:buNone/>
            </a:pPr>
            <a:r>
              <a:rPr lang="en-US" dirty="0"/>
              <a:t>    public void open() throws </a:t>
            </a:r>
            <a:r>
              <a:rPr lang="en-US" dirty="0" err="1"/>
              <a:t>SQLException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db</a:t>
            </a:r>
            <a:r>
              <a:rPr lang="en-US" dirty="0"/>
              <a:t> = </a:t>
            </a:r>
            <a:r>
              <a:rPr lang="en-US" dirty="0" err="1"/>
              <a:t>helper.getWritableDatabase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21239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our methods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insert into the database</a:t>
            </a:r>
          </a:p>
          <a:p>
            <a:pPr marL="0" indent="0">
              <a:buNone/>
            </a:pPr>
            <a:r>
              <a:rPr lang="en-US" dirty="0"/>
              <a:t>public long </a:t>
            </a:r>
            <a:r>
              <a:rPr lang="en-US" dirty="0" err="1"/>
              <a:t>insertName</a:t>
            </a:r>
            <a:r>
              <a:rPr lang="en-US" dirty="0"/>
              <a:t>(String name, Integer value) {</a:t>
            </a:r>
          </a:p>
          <a:p>
            <a:pPr marL="0" indent="0">
              <a:buNone/>
            </a:pPr>
            <a:r>
              <a:rPr lang="en-US" dirty="0"/>
              <a:t>	    </a:t>
            </a:r>
            <a:r>
              <a:rPr lang="en-US" dirty="0" err="1"/>
              <a:t>ContentValues</a:t>
            </a:r>
            <a:r>
              <a:rPr lang="en-US" dirty="0"/>
              <a:t> </a:t>
            </a:r>
            <a:r>
              <a:rPr lang="en-US" dirty="0" err="1"/>
              <a:t>initialValues</a:t>
            </a:r>
            <a:r>
              <a:rPr lang="en-US" dirty="0"/>
              <a:t> = new </a:t>
            </a:r>
            <a:r>
              <a:rPr lang="en-US" dirty="0" err="1"/>
              <a:t>ContentValues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    </a:t>
            </a:r>
            <a:r>
              <a:rPr lang="en-US" dirty="0" err="1"/>
              <a:t>initialValues.put</a:t>
            </a:r>
            <a:r>
              <a:rPr lang="en-US" dirty="0"/>
              <a:t>(</a:t>
            </a:r>
            <a:r>
              <a:rPr lang="en-US" dirty="0" err="1"/>
              <a:t>mySQLiteHelper.KEY_NAME</a:t>
            </a:r>
            <a:r>
              <a:rPr lang="en-US" dirty="0"/>
              <a:t>, name);</a:t>
            </a:r>
          </a:p>
          <a:p>
            <a:pPr marL="0" indent="0">
              <a:buNone/>
            </a:pPr>
            <a:r>
              <a:rPr lang="en-US" dirty="0"/>
              <a:t>	    </a:t>
            </a:r>
            <a:r>
              <a:rPr lang="en-US" dirty="0" err="1"/>
              <a:t>initialValues.put</a:t>
            </a:r>
            <a:r>
              <a:rPr lang="en-US" dirty="0"/>
              <a:t>(</a:t>
            </a:r>
            <a:r>
              <a:rPr lang="en-US" dirty="0" err="1"/>
              <a:t>mySQLiteHelper.KEY_SCORE</a:t>
            </a:r>
            <a:r>
              <a:rPr lang="en-US" dirty="0"/>
              <a:t>, value);</a:t>
            </a:r>
          </a:p>
          <a:p>
            <a:pPr marL="0" indent="0">
              <a:buNone/>
            </a:pPr>
            <a:r>
              <a:rPr lang="en-US" dirty="0"/>
              <a:t>	    return </a:t>
            </a:r>
            <a:r>
              <a:rPr lang="en-US" dirty="0" err="1"/>
              <a:t>db.insert</a:t>
            </a:r>
            <a:r>
              <a:rPr lang="en-US" dirty="0"/>
              <a:t>(</a:t>
            </a:r>
            <a:r>
              <a:rPr lang="en-US" dirty="0" err="1"/>
              <a:t>mySQLiteHelper.DATABASE_TABLE</a:t>
            </a:r>
            <a:r>
              <a:rPr lang="en-US" dirty="0"/>
              <a:t>, null, </a:t>
            </a:r>
            <a:r>
              <a:rPr lang="en-US" dirty="0" err="1"/>
              <a:t>initialValues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  }</a:t>
            </a:r>
          </a:p>
          <a:p>
            <a:r>
              <a:rPr lang="en-US" dirty="0"/>
              <a:t>updates a row</a:t>
            </a:r>
          </a:p>
          <a:p>
            <a:pPr marL="0" indent="0">
              <a:buNone/>
            </a:pPr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updateRow</a:t>
            </a:r>
            <a:r>
              <a:rPr lang="en-US" dirty="0"/>
              <a:t>(String name, </a:t>
            </a:r>
            <a:r>
              <a:rPr lang="en-US" dirty="0" err="1"/>
              <a:t>int</a:t>
            </a:r>
            <a:r>
              <a:rPr lang="en-US" dirty="0"/>
              <a:t> score) {</a:t>
            </a:r>
          </a:p>
          <a:p>
            <a:pPr marL="0" indent="0">
              <a:buNone/>
            </a:pPr>
            <a:r>
              <a:rPr lang="en-US" dirty="0"/>
              <a:t>  	</a:t>
            </a:r>
            <a:r>
              <a:rPr lang="en-US" dirty="0" err="1"/>
              <a:t>ContentValues</a:t>
            </a:r>
            <a:r>
              <a:rPr lang="en-US" dirty="0"/>
              <a:t> </a:t>
            </a:r>
            <a:r>
              <a:rPr lang="en-US" dirty="0" err="1"/>
              <a:t>args</a:t>
            </a:r>
            <a:r>
              <a:rPr lang="en-US" dirty="0"/>
              <a:t> = new </a:t>
            </a:r>
            <a:r>
              <a:rPr lang="en-US" dirty="0" err="1"/>
              <a:t>ContentValues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	</a:t>
            </a:r>
            <a:r>
              <a:rPr lang="en-US" dirty="0" err="1"/>
              <a:t>args.put</a:t>
            </a:r>
            <a:r>
              <a:rPr lang="en-US" dirty="0"/>
              <a:t>(KEY_SCORE, score);</a:t>
            </a:r>
          </a:p>
          <a:p>
            <a:pPr marL="0" indent="0">
              <a:buNone/>
            </a:pPr>
            <a:r>
              <a:rPr lang="en-US" dirty="0"/>
              <a:t>	//returns true if one or more updates happened, otherwise false.</a:t>
            </a:r>
          </a:p>
          <a:p>
            <a:pPr marL="0" indent="0">
              <a:buNone/>
            </a:pPr>
            <a:r>
              <a:rPr lang="en-US" dirty="0"/>
              <a:t>  	return </a:t>
            </a:r>
            <a:r>
              <a:rPr lang="en-US" dirty="0" err="1"/>
              <a:t>db.update</a:t>
            </a:r>
            <a:r>
              <a:rPr lang="en-US" dirty="0"/>
              <a:t>(DATABASE_TABLE, </a:t>
            </a:r>
            <a:r>
              <a:rPr lang="en-US" dirty="0" err="1"/>
              <a:t>args</a:t>
            </a:r>
            <a:r>
              <a:rPr lang="en-US" dirty="0"/>
              <a:t>, KEY_NAME + "= \'" + name+"\'", null) &gt; 0;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2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our methods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This is our helper method that builds a </a:t>
            </a:r>
            <a:r>
              <a:rPr lang="en-US" dirty="0" err="1"/>
              <a:t>SupportSQLiteQuery</a:t>
            </a:r>
            <a:r>
              <a:rPr lang="en-US" dirty="0"/>
              <a:t> and executes the query.</a:t>
            </a:r>
          </a:p>
          <a:p>
            <a:pPr marL="0" indent="0">
              <a:buNone/>
            </a:pPr>
            <a:r>
              <a:rPr lang="en-US" sz="3100" dirty="0"/>
              <a:t>public Cursor </a:t>
            </a:r>
            <a:r>
              <a:rPr lang="en-US" sz="3100" dirty="0" err="1"/>
              <a:t>qbQuery</a:t>
            </a:r>
            <a:r>
              <a:rPr lang="en-US" sz="3100" dirty="0"/>
              <a:t>(String </a:t>
            </a:r>
            <a:r>
              <a:rPr lang="en-US" sz="3100" dirty="0" err="1"/>
              <a:t>TableName</a:t>
            </a:r>
            <a:r>
              <a:rPr lang="en-US" sz="3100" dirty="0"/>
              <a:t>, String[] projection, String selection, String[] </a:t>
            </a:r>
            <a:r>
              <a:rPr lang="en-US" sz="3100" dirty="0" err="1"/>
              <a:t>selectionArgs</a:t>
            </a:r>
            <a:r>
              <a:rPr lang="en-US" sz="3100" dirty="0"/>
              <a:t>, String </a:t>
            </a:r>
            <a:r>
              <a:rPr lang="en-US" sz="3100" dirty="0" err="1"/>
              <a:t>sortOrder</a:t>
            </a:r>
            <a:r>
              <a:rPr lang="en-US" sz="3100" dirty="0"/>
              <a:t>) {</a:t>
            </a:r>
          </a:p>
          <a:p>
            <a:pPr marL="0" indent="0">
              <a:buNone/>
            </a:pPr>
            <a:r>
              <a:rPr lang="en-US" sz="3100" dirty="0"/>
              <a:t>        </a:t>
            </a:r>
            <a:r>
              <a:rPr lang="en-US" sz="3100" dirty="0" err="1"/>
              <a:t>SupportSQLiteQueryBuilder</a:t>
            </a:r>
            <a:r>
              <a:rPr lang="en-US" sz="3100" dirty="0"/>
              <a:t> </a:t>
            </a:r>
            <a:r>
              <a:rPr lang="en-US" sz="3100" dirty="0" err="1"/>
              <a:t>qb</a:t>
            </a:r>
            <a:r>
              <a:rPr lang="en-US" sz="3100" dirty="0"/>
              <a:t> = </a:t>
            </a:r>
            <a:r>
              <a:rPr lang="en-US" sz="3100" dirty="0" err="1"/>
              <a:t>SupportSQLiteQueryBuilder.builder</a:t>
            </a:r>
            <a:r>
              <a:rPr lang="en-US" sz="3100" dirty="0"/>
              <a:t>(</a:t>
            </a:r>
            <a:r>
              <a:rPr lang="en-US" sz="3100" dirty="0" err="1"/>
              <a:t>TableName</a:t>
            </a:r>
            <a:r>
              <a:rPr lang="en-US" sz="3100" dirty="0"/>
              <a:t>);</a:t>
            </a:r>
          </a:p>
          <a:p>
            <a:pPr marL="0" indent="0">
              <a:buNone/>
            </a:pPr>
            <a:r>
              <a:rPr lang="en-US" sz="3100" dirty="0"/>
              <a:t>        </a:t>
            </a:r>
            <a:r>
              <a:rPr lang="en-US" sz="3100" dirty="0" err="1"/>
              <a:t>qb.columns</a:t>
            </a:r>
            <a:r>
              <a:rPr lang="en-US" sz="3100" dirty="0"/>
              <a:t>(projection);</a:t>
            </a:r>
          </a:p>
          <a:p>
            <a:pPr marL="0" indent="0">
              <a:buNone/>
            </a:pPr>
            <a:r>
              <a:rPr lang="en-US" sz="3100" dirty="0"/>
              <a:t>        </a:t>
            </a:r>
            <a:r>
              <a:rPr lang="en-US" sz="3100" dirty="0" err="1"/>
              <a:t>qb.selection</a:t>
            </a:r>
            <a:r>
              <a:rPr lang="en-US" sz="3100" dirty="0"/>
              <a:t>(selection, </a:t>
            </a:r>
            <a:r>
              <a:rPr lang="en-US" sz="3100" dirty="0" err="1"/>
              <a:t>selectionArgs</a:t>
            </a:r>
            <a:r>
              <a:rPr lang="en-US" sz="3100" dirty="0"/>
              <a:t>);</a:t>
            </a:r>
          </a:p>
          <a:p>
            <a:pPr marL="0" indent="0">
              <a:buNone/>
            </a:pPr>
            <a:r>
              <a:rPr lang="en-US" sz="3100" dirty="0"/>
              <a:t>        </a:t>
            </a:r>
            <a:r>
              <a:rPr lang="en-US" sz="3100" dirty="0" err="1"/>
              <a:t>qb.orderBy</a:t>
            </a:r>
            <a:r>
              <a:rPr lang="en-US" sz="3100" dirty="0"/>
              <a:t>(</a:t>
            </a:r>
            <a:r>
              <a:rPr lang="en-US" sz="3100" dirty="0" err="1"/>
              <a:t>sortOrder</a:t>
            </a:r>
            <a:r>
              <a:rPr lang="en-US" sz="3100" dirty="0"/>
              <a:t>);</a:t>
            </a:r>
          </a:p>
          <a:p>
            <a:pPr marL="0" indent="0">
              <a:buNone/>
            </a:pPr>
            <a:r>
              <a:rPr lang="en-US" sz="3100" dirty="0"/>
              <a:t>        //using the query builder to manage the actual query at this point.</a:t>
            </a:r>
          </a:p>
          <a:p>
            <a:pPr marL="0" indent="0">
              <a:buNone/>
            </a:pPr>
            <a:r>
              <a:rPr lang="en-US" sz="3100" dirty="0"/>
              <a:t>        return </a:t>
            </a:r>
            <a:r>
              <a:rPr lang="en-US" sz="3100" dirty="0" err="1"/>
              <a:t>db.query</a:t>
            </a:r>
            <a:r>
              <a:rPr lang="en-US" sz="3100" dirty="0"/>
              <a:t>(</a:t>
            </a:r>
            <a:r>
              <a:rPr lang="en-US" sz="3100" dirty="0" err="1"/>
              <a:t>qb.create</a:t>
            </a:r>
            <a:r>
              <a:rPr lang="en-US" sz="3100" dirty="0"/>
              <a:t>());</a:t>
            </a:r>
          </a:p>
          <a:p>
            <a:pPr marL="0" indent="0">
              <a:buNone/>
            </a:pPr>
            <a:r>
              <a:rPr lang="en-US" sz="31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90232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our methods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retrieves all rows, using the helper method from last slide.</a:t>
            </a:r>
          </a:p>
          <a:p>
            <a:pPr>
              <a:buNone/>
            </a:pPr>
            <a:r>
              <a:rPr lang="en-US" dirty="0"/>
              <a:t>public Cursor </a:t>
            </a:r>
            <a:r>
              <a:rPr lang="en-US" dirty="0" err="1"/>
              <a:t>getAllNames</a:t>
            </a:r>
            <a:r>
              <a:rPr lang="en-US" dirty="0"/>
              <a:t>() {</a:t>
            </a:r>
          </a:p>
          <a:p>
            <a:pPr>
              <a:buNone/>
            </a:pPr>
            <a:r>
              <a:rPr lang="en-US" dirty="0"/>
              <a:t>       Cursor c = </a:t>
            </a:r>
            <a:r>
              <a:rPr lang="en-US" dirty="0" err="1"/>
              <a:t>qbQuery</a:t>
            </a:r>
            <a:r>
              <a:rPr lang="en-US" dirty="0"/>
              <a:t>(</a:t>
            </a:r>
            <a:r>
              <a:rPr lang="en-US" dirty="0" err="1"/>
              <a:t>mySQLiteHelper.TABLE_NAME</a:t>
            </a:r>
            <a:r>
              <a:rPr lang="en-US" dirty="0"/>
              <a:t>,   //table name</a:t>
            </a:r>
          </a:p>
          <a:p>
            <a:pPr>
              <a:buNone/>
            </a:pPr>
            <a:r>
              <a:rPr lang="en-US" dirty="0"/>
              <a:t>            new String[]{</a:t>
            </a:r>
            <a:r>
              <a:rPr lang="en-US" dirty="0" err="1"/>
              <a:t>mySQLiteHelper.KEY_ROWID</a:t>
            </a:r>
            <a:r>
              <a:rPr lang="en-US" dirty="0"/>
              <a:t>, </a:t>
            </a:r>
            <a:r>
              <a:rPr lang="en-US" dirty="0" err="1"/>
              <a:t>mySQLiteHelper.KEY_NAME</a:t>
            </a:r>
            <a:r>
              <a:rPr lang="en-US" dirty="0"/>
              <a:t>, </a:t>
            </a:r>
            <a:r>
              <a:rPr lang="en-US" dirty="0" err="1"/>
              <a:t>mySQLiteHelper.KEY_SCORE</a:t>
            </a:r>
            <a:r>
              <a:rPr lang="en-US" dirty="0"/>
              <a:t>},  //projection, </a:t>
            </a:r>
            <a:r>
              <a:rPr lang="en-US" dirty="0" err="1"/>
              <a:t>ie</a:t>
            </a:r>
            <a:r>
              <a:rPr lang="en-US" dirty="0"/>
              <a:t> columns.</a:t>
            </a:r>
          </a:p>
          <a:p>
            <a:pPr>
              <a:buNone/>
            </a:pPr>
            <a:r>
              <a:rPr lang="en-US" dirty="0"/>
              <a:t>            null,  //selection,  we want everything.</a:t>
            </a:r>
          </a:p>
          <a:p>
            <a:pPr>
              <a:buNone/>
            </a:pPr>
            <a:r>
              <a:rPr lang="en-US" dirty="0"/>
              <a:t>            null, // String[] </a:t>
            </a:r>
            <a:r>
              <a:rPr lang="en-US" dirty="0" err="1"/>
              <a:t>selectionArgs</a:t>
            </a:r>
            <a:r>
              <a:rPr lang="en-US" dirty="0"/>
              <a:t>,  again, we want everything.</a:t>
            </a:r>
          </a:p>
          <a:p>
            <a:pPr>
              <a:buNone/>
            </a:pPr>
            <a:r>
              <a:rPr lang="en-US" dirty="0"/>
              <a:t>            </a:t>
            </a:r>
            <a:r>
              <a:rPr lang="en-US" dirty="0" err="1"/>
              <a:t>mySQLiteHelper.KEY_NAME</a:t>
            </a:r>
            <a:r>
              <a:rPr lang="en-US" dirty="0"/>
              <a:t>// String </a:t>
            </a:r>
            <a:r>
              <a:rPr lang="en-US" dirty="0" err="1"/>
              <a:t>sortOrder</a:t>
            </a:r>
            <a:r>
              <a:rPr lang="en-US" dirty="0"/>
              <a:t>  by name as the sort.</a:t>
            </a:r>
          </a:p>
          <a:p>
            <a:pPr>
              <a:buNone/>
            </a:pPr>
            <a:r>
              <a:rPr lang="en-US" dirty="0"/>
              <a:t>        );	</a:t>
            </a:r>
          </a:p>
          <a:p>
            <a:pPr>
              <a:buNone/>
            </a:pPr>
            <a:r>
              <a:rPr lang="en-US" dirty="0"/>
              <a:t>       if (c != null )  //make sure </a:t>
            </a:r>
            <a:r>
              <a:rPr lang="en-US" dirty="0" err="1"/>
              <a:t>db</a:t>
            </a:r>
            <a:r>
              <a:rPr lang="en-US" dirty="0"/>
              <a:t> is not empty!</a:t>
            </a:r>
          </a:p>
          <a:p>
            <a:pPr>
              <a:buNone/>
            </a:pPr>
            <a:r>
              <a:rPr lang="en-US" dirty="0"/>
              <a:t>	        </a:t>
            </a:r>
            <a:r>
              <a:rPr lang="en-US" dirty="0" err="1"/>
              <a:t>c.moveToFirst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dirty="0"/>
              <a:t>	 return c;</a:t>
            </a:r>
          </a:p>
          <a:p>
            <a:pPr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6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our stuff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 //retrieve one entry, using RAW method as an example  (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sql</a:t>
            </a:r>
            <a:r>
              <a:rPr lang="en-US" dirty="0"/>
              <a:t> statement)</a:t>
            </a:r>
          </a:p>
          <a:p>
            <a:pPr>
              <a:buNone/>
            </a:pPr>
            <a:r>
              <a:rPr lang="en-US" dirty="0"/>
              <a:t>    public Cursor get1nameR(String name) {</a:t>
            </a:r>
          </a:p>
          <a:p>
            <a:pPr>
              <a:buNone/>
            </a:pPr>
            <a:r>
              <a:rPr lang="en-US" dirty="0"/>
              <a:t>        //public Cursor query (String </a:t>
            </a:r>
            <a:r>
              <a:rPr lang="en-US" dirty="0" err="1"/>
              <a:t>sql</a:t>
            </a:r>
            <a:r>
              <a:rPr lang="en-US" dirty="0"/>
              <a:t>, Object[] </a:t>
            </a:r>
            <a:r>
              <a:rPr lang="en-US" dirty="0" err="1"/>
              <a:t>bindArgs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        //</a:t>
            </a:r>
            <a:r>
              <a:rPr lang="en-US" dirty="0" err="1"/>
              <a:t>sql</a:t>
            </a:r>
            <a:r>
              <a:rPr lang="en-US" dirty="0"/>
              <a:t> 	the SQL query. The SQL string must not be ; terminated</a:t>
            </a:r>
          </a:p>
          <a:p>
            <a:pPr>
              <a:buNone/>
            </a:pPr>
            <a:r>
              <a:rPr lang="en-US" dirty="0"/>
              <a:t>        //</a:t>
            </a:r>
            <a:r>
              <a:rPr lang="en-US" dirty="0" err="1"/>
              <a:t>BindArgs</a:t>
            </a:r>
            <a:r>
              <a:rPr lang="en-US" dirty="0"/>
              <a:t> 	You may include ?s in where clause in the query, which will be replaced by the values from </a:t>
            </a:r>
            <a:r>
              <a:rPr lang="en-US" dirty="0" err="1"/>
              <a:t>selectionArgs</a:t>
            </a:r>
            <a:r>
              <a:rPr lang="en-US" dirty="0"/>
              <a:t>. The values will be bound as Strings.</a:t>
            </a:r>
          </a:p>
          <a:p>
            <a:pPr>
              <a:buNone/>
            </a:pPr>
            <a:r>
              <a:rPr lang="en-US" dirty="0"/>
              <a:t>        Cursor </a:t>
            </a:r>
            <a:r>
              <a:rPr lang="en-US" dirty="0" err="1"/>
              <a:t>mCursor</a:t>
            </a:r>
            <a:r>
              <a:rPr lang="en-US" dirty="0"/>
              <a:t> =</a:t>
            </a:r>
          </a:p>
          <a:p>
            <a:pPr>
              <a:buNone/>
            </a:pPr>
            <a:r>
              <a:rPr lang="en-US" dirty="0"/>
              <a:t>            </a:t>
            </a:r>
            <a:r>
              <a:rPr lang="en-US" dirty="0" err="1"/>
              <a:t>db.query</a:t>
            </a:r>
            <a:r>
              <a:rPr lang="en-US" dirty="0"/>
              <a:t>("select Name, Score from </a:t>
            </a:r>
            <a:r>
              <a:rPr lang="en-US" dirty="0" err="1"/>
              <a:t>HighScore</a:t>
            </a:r>
            <a:r>
              <a:rPr lang="en-US" dirty="0"/>
              <a:t> where Name=\'" + name + "\'", null);</a:t>
            </a:r>
          </a:p>
          <a:p>
            <a:pPr>
              <a:buNone/>
            </a:pPr>
            <a:r>
              <a:rPr lang="en-US" dirty="0"/>
              <a:t>        if (</a:t>
            </a:r>
            <a:r>
              <a:rPr lang="en-US" dirty="0" err="1"/>
              <a:t>mCursor</a:t>
            </a:r>
            <a:r>
              <a:rPr lang="en-US" dirty="0"/>
              <a:t> != null) {</a:t>
            </a:r>
          </a:p>
          <a:p>
            <a:pPr>
              <a:buNone/>
            </a:pPr>
            <a:r>
              <a:rPr lang="en-US" dirty="0"/>
              <a:t>            </a:t>
            </a:r>
            <a:r>
              <a:rPr lang="en-US" dirty="0" err="1"/>
              <a:t>mCursor.moveToFirst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dirty="0"/>
              <a:t>        }</a:t>
            </a:r>
          </a:p>
          <a:p>
            <a:pPr>
              <a:buNone/>
            </a:pPr>
            <a:r>
              <a:rPr lang="en-US" dirty="0"/>
              <a:t>        return </a:t>
            </a:r>
            <a:r>
              <a:rPr lang="en-US" dirty="0" err="1"/>
              <a:t>mCursor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20187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our stuff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a convenience method to delete something from the database.</a:t>
            </a:r>
          </a:p>
          <a:p>
            <a:pPr marL="0" indent="0">
              <a:buNone/>
            </a:pPr>
            <a:r>
              <a:rPr lang="en-US" dirty="0"/>
              <a:t>    public </a:t>
            </a:r>
            <a:r>
              <a:rPr lang="en-US" dirty="0" err="1"/>
              <a:t>int</a:t>
            </a:r>
            <a:r>
              <a:rPr lang="en-US" dirty="0"/>
              <a:t> Delete(String </a:t>
            </a:r>
            <a:r>
              <a:rPr lang="en-US" dirty="0" err="1"/>
              <a:t>TableName</a:t>
            </a:r>
            <a:r>
              <a:rPr lang="en-US" dirty="0"/>
              <a:t>, String selection, String[] </a:t>
            </a:r>
            <a:r>
              <a:rPr lang="en-US" dirty="0" err="1"/>
              <a:t>selectionArgs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  return </a:t>
            </a:r>
            <a:r>
              <a:rPr lang="en-US" dirty="0" err="1"/>
              <a:t>db.delete</a:t>
            </a:r>
            <a:r>
              <a:rPr lang="en-US" dirty="0"/>
              <a:t>(</a:t>
            </a:r>
            <a:r>
              <a:rPr lang="en-US" dirty="0" err="1"/>
              <a:t>TableName</a:t>
            </a:r>
            <a:r>
              <a:rPr lang="en-US" dirty="0"/>
              <a:t>, selection, </a:t>
            </a:r>
            <a:r>
              <a:rPr lang="en-US" dirty="0" err="1"/>
              <a:t>selectionArgs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endParaRPr lang="en-US" dirty="0"/>
          </a:p>
          <a:p>
            <a:r>
              <a:rPr lang="en-US" dirty="0"/>
              <a:t>remove all entries from the </a:t>
            </a:r>
            <a:r>
              <a:rPr lang="en-US" dirty="0" err="1"/>
              <a:t>CurrentBoard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public void </a:t>
            </a:r>
            <a:r>
              <a:rPr lang="en-US" dirty="0" err="1"/>
              <a:t>emptydb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db.delete</a:t>
            </a:r>
            <a:r>
              <a:rPr lang="en-US" dirty="0"/>
              <a:t>(</a:t>
            </a:r>
            <a:r>
              <a:rPr lang="en-US" dirty="0" err="1"/>
              <a:t>mySQLiteHelper.TABLE_NAME</a:t>
            </a:r>
            <a:r>
              <a:rPr lang="en-US" dirty="0"/>
              <a:t>, null, null);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6292334"/>
            <a:ext cx="654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more examples in the </a:t>
            </a:r>
            <a:r>
              <a:rPr lang="en-US" dirty="0" err="1"/>
              <a:t>sqliteDBDemo</a:t>
            </a:r>
            <a:r>
              <a:rPr lang="en-US" dirty="0"/>
              <a:t> and </a:t>
            </a:r>
            <a:r>
              <a:rPr lang="en-US" dirty="0" err="1"/>
              <a:t>sqliteDemo</a:t>
            </a:r>
            <a:r>
              <a:rPr lang="en-US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51397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Activity class.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an activity class and add</a:t>
            </a:r>
          </a:p>
          <a:p>
            <a:pPr>
              <a:buNone/>
            </a:pPr>
            <a:r>
              <a:rPr lang="en-US" dirty="0" err="1"/>
              <a:t>ScoreDatabase</a:t>
            </a:r>
            <a:r>
              <a:rPr lang="en-US" dirty="0"/>
              <a:t> db = new </a:t>
            </a:r>
            <a:r>
              <a:rPr lang="en-US" dirty="0" err="1"/>
              <a:t>ScoreDatabase</a:t>
            </a:r>
            <a:r>
              <a:rPr lang="en-US" dirty="0"/>
              <a:t>(this);</a:t>
            </a:r>
          </a:p>
          <a:p>
            <a:r>
              <a:rPr lang="en-US" dirty="0"/>
              <a:t>Access and use the DB.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err="1"/>
              <a:t>db.open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dirty="0"/>
              <a:t>id = </a:t>
            </a:r>
            <a:r>
              <a:rPr lang="en-US" dirty="0" err="1"/>
              <a:t>db.insertName</a:t>
            </a:r>
            <a:r>
              <a:rPr lang="en-US" dirty="0"/>
              <a:t>("Jim", 3012);</a:t>
            </a:r>
          </a:p>
          <a:p>
            <a:r>
              <a:rPr lang="en-US" dirty="0"/>
              <a:t>note if (id == -1) then it failed to insert</a:t>
            </a:r>
          </a:p>
          <a:p>
            <a:pPr>
              <a:buNone/>
            </a:pPr>
            <a:r>
              <a:rPr lang="en-US" dirty="0"/>
              <a:t>//whatever else you want to do.</a:t>
            </a:r>
          </a:p>
          <a:p>
            <a:pPr>
              <a:buNone/>
            </a:pPr>
            <a:r>
              <a:rPr lang="en-US" dirty="0" err="1"/>
              <a:t>db.close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55431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Cursor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queries all return a Cursor, so you need to pull the information out of it.</a:t>
            </a:r>
          </a:p>
          <a:p>
            <a:pPr lvl="1"/>
            <a:r>
              <a:rPr lang="en-US" dirty="0"/>
              <a:t>In my example, there are 3 columns in table</a:t>
            </a:r>
          </a:p>
          <a:p>
            <a:pPr lvl="2"/>
            <a:r>
              <a:rPr lang="en-US" dirty="0" err="1"/>
              <a:t>getAllNames</a:t>
            </a:r>
            <a:r>
              <a:rPr lang="en-US" dirty="0"/>
              <a:t>() requests all three.</a:t>
            </a:r>
          </a:p>
          <a:p>
            <a:pPr lvl="1"/>
            <a:r>
              <a:rPr lang="en-US" dirty="0"/>
              <a:t> Cursor c = </a:t>
            </a:r>
            <a:r>
              <a:rPr lang="en-US" dirty="0" err="1"/>
              <a:t>db.getAllNames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dirty="0"/>
              <a:t> String </a:t>
            </a:r>
            <a:r>
              <a:rPr lang="en-US" dirty="0" err="1"/>
              <a:t>str</a:t>
            </a:r>
            <a:r>
              <a:rPr lang="en-US" dirty="0"/>
              <a:t> = “Name: " + </a:t>
            </a:r>
            <a:r>
              <a:rPr lang="en-US" dirty="0" err="1"/>
              <a:t>c.getString</a:t>
            </a:r>
            <a:r>
              <a:rPr lang="en-US" dirty="0"/>
              <a:t>(1);  //name</a:t>
            </a:r>
          </a:p>
          <a:p>
            <a:pPr>
              <a:buNone/>
            </a:pPr>
            <a:r>
              <a:rPr lang="en-US" dirty="0"/>
              <a:t>	        </a:t>
            </a:r>
            <a:r>
              <a:rPr lang="en-US" dirty="0" err="1"/>
              <a:t>str</a:t>
            </a:r>
            <a:r>
              <a:rPr lang="en-US" dirty="0"/>
              <a:t> += " Score:" + </a:t>
            </a:r>
            <a:r>
              <a:rPr lang="en-US" dirty="0" err="1"/>
              <a:t>c.getInt</a:t>
            </a:r>
            <a:r>
              <a:rPr lang="en-US" dirty="0"/>
              <a:t>(2);  //score</a:t>
            </a:r>
          </a:p>
        </p:txBody>
      </p:sp>
    </p:spTree>
    <p:extLst>
      <p:ext uri="{BB962C8B-B14F-4D97-AF65-F5344CB8AC3E}">
        <p14:creationId xmlns:p14="http://schemas.microsoft.com/office/powerpoint/2010/main" val="42721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</a:t>
            </a:r>
            <a:r>
              <a:rPr lang="en-US" dirty="0" err="1"/>
              <a:t>sql</a:t>
            </a:r>
            <a:r>
              <a:rPr lang="en-US" dirty="0"/>
              <a:t> language syntax , please see </a:t>
            </a:r>
            <a:r>
              <a:rPr lang="en-US" dirty="0" err="1"/>
              <a:t>SQlite</a:t>
            </a:r>
            <a:r>
              <a:rPr lang="en-US" dirty="0"/>
              <a:t> documentation</a:t>
            </a:r>
          </a:p>
          <a:p>
            <a:pPr lvl="1"/>
            <a:r>
              <a:rPr lang="en-US" dirty="0">
                <a:hlinkClick r:id="rId2"/>
              </a:rPr>
              <a:t>http://www.sqlite.org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will be using the </a:t>
            </a:r>
            <a:r>
              <a:rPr lang="en-US" dirty="0" err="1"/>
              <a:t>androidx</a:t>
            </a:r>
            <a:r>
              <a:rPr lang="en-US" dirty="0"/>
              <a:t> version, add to app </a:t>
            </a:r>
            <a:r>
              <a:rPr lang="en-US" dirty="0" err="1"/>
              <a:t>build.gradle</a:t>
            </a:r>
            <a:endParaRPr lang="en-US" dirty="0"/>
          </a:p>
          <a:p>
            <a:pPr lvl="1"/>
            <a:r>
              <a:rPr lang="en-US" dirty="0"/>
              <a:t>implementation ("androidx.sqlite:sqlite:2.4.0") or newer</a:t>
            </a:r>
          </a:p>
          <a:p>
            <a:pPr lvl="1"/>
            <a:r>
              <a:rPr lang="en-US" dirty="0"/>
              <a:t>implementation ("androidx.sqlite:sqlite-framework:2.4.0") or newer</a:t>
            </a:r>
          </a:p>
        </p:txBody>
      </p:sp>
    </p:spTree>
    <p:extLst>
      <p:ext uri="{BB962C8B-B14F-4D97-AF65-F5344CB8AC3E}">
        <p14:creationId xmlns:p14="http://schemas.microsoft.com/office/powerpoint/2010/main" val="180001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Cursor notes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Score column is an integer, so I could use .</a:t>
            </a:r>
            <a:r>
              <a:rPr lang="en-US" dirty="0" err="1"/>
              <a:t>getInt</a:t>
            </a:r>
            <a:r>
              <a:rPr lang="en-US" dirty="0"/>
              <a:t>(1) as well.</a:t>
            </a:r>
          </a:p>
          <a:p>
            <a:r>
              <a:rPr lang="en-US" dirty="0"/>
              <a:t>Cursor has several useful methods</a:t>
            </a:r>
          </a:p>
          <a:p>
            <a:r>
              <a:rPr lang="en-US" dirty="0"/>
              <a:t>double </a:t>
            </a:r>
            <a:r>
              <a:rPr lang="en-US" dirty="0" err="1"/>
              <a:t>getDouble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columnIndex</a:t>
            </a:r>
            <a:r>
              <a:rPr lang="en-US" dirty="0"/>
              <a:t>), float </a:t>
            </a:r>
            <a:r>
              <a:rPr lang="en-US" dirty="0" err="1"/>
              <a:t>getFloat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columnIndex</a:t>
            </a:r>
            <a:r>
              <a:rPr lang="en-US" dirty="0"/>
              <a:t>),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columnIndex</a:t>
            </a:r>
            <a:r>
              <a:rPr lang="en-US" dirty="0"/>
              <a:t>),  long </a:t>
            </a:r>
            <a:r>
              <a:rPr lang="en-US" dirty="0" err="1"/>
              <a:t>getLong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columnIndex</a:t>
            </a:r>
            <a:r>
              <a:rPr lang="en-US" dirty="0"/>
              <a:t>),  short </a:t>
            </a:r>
            <a:r>
              <a:rPr lang="en-US" dirty="0" err="1"/>
              <a:t>getShort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columnIndex</a:t>
            </a:r>
            <a:r>
              <a:rPr lang="en-US" dirty="0"/>
              <a:t>), String </a:t>
            </a:r>
            <a:r>
              <a:rPr lang="en-US" dirty="0" err="1"/>
              <a:t>getString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columnIndex</a:t>
            </a:r>
            <a:r>
              <a:rPr lang="en-US" dirty="0"/>
              <a:t>)</a:t>
            </a:r>
            <a:endParaRPr lang="en" dirty="0"/>
          </a:p>
          <a:p>
            <a:r>
              <a:rPr lang="en-US" dirty="0"/>
              <a:t>String[] </a:t>
            </a:r>
            <a:r>
              <a:rPr lang="en-US" dirty="0" err="1"/>
              <a:t>getColumnNames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Returns a string array holding the names of all of the columns in the result set in the order in which they were listed in the result.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getCount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Returns the numbers of rows in the cursor.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getColumnCount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Return total number of columns</a:t>
            </a:r>
          </a:p>
        </p:txBody>
      </p:sp>
    </p:spTree>
    <p:extLst>
      <p:ext uri="{BB962C8B-B14F-4D97-AF65-F5344CB8AC3E}">
        <p14:creationId xmlns:p14="http://schemas.microsoft.com/office/powerpoint/2010/main" val="320091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names and numbers.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better code and more readable code </a:t>
            </a:r>
          </a:p>
          <a:p>
            <a:pPr lvl="1"/>
            <a:r>
              <a:rPr lang="en-US" dirty="0"/>
              <a:t>Don’t use column numbers.  There is a method in the cursor class to find the column numbers for you.</a:t>
            </a:r>
          </a:p>
          <a:p>
            <a:pPr lvl="1"/>
            <a:r>
              <a:rPr lang="en-US" dirty="0" err="1"/>
              <a:t>cursor.getColumnIndex</a:t>
            </a:r>
            <a:r>
              <a:rPr lang="en-US" dirty="0"/>
              <a:t>(“name”) will return the column number for column name.</a:t>
            </a:r>
          </a:p>
        </p:txBody>
      </p:sp>
    </p:spTree>
    <p:extLst>
      <p:ext uri="{BB962C8B-B14F-4D97-AF65-F5344CB8AC3E}">
        <p14:creationId xmlns:p14="http://schemas.microsoft.com/office/powerpoint/2010/main" val="992796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Cursor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db.open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dirty="0"/>
              <a:t>Cursor c = </a:t>
            </a:r>
            <a:r>
              <a:rPr lang="en-US" dirty="0" err="1"/>
              <a:t>db.getAllNames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sz="2600" dirty="0"/>
              <a:t> for(</a:t>
            </a:r>
            <a:r>
              <a:rPr lang="en-US" sz="2600" dirty="0" err="1"/>
              <a:t>c.moveToFirst</a:t>
            </a:r>
            <a:r>
              <a:rPr lang="en-US" sz="2600" dirty="0"/>
              <a:t>(); !</a:t>
            </a:r>
            <a:r>
              <a:rPr lang="en-US" sz="2600" dirty="0" err="1"/>
              <a:t>c.isAfterLast</a:t>
            </a:r>
            <a:r>
              <a:rPr lang="en-US" sz="2600" dirty="0"/>
              <a:t>(); </a:t>
            </a:r>
            <a:r>
              <a:rPr lang="en-US" sz="2600" dirty="0" err="1"/>
              <a:t>c.moveToNext</a:t>
            </a:r>
            <a:r>
              <a:rPr lang="en-US" sz="2600" dirty="0"/>
              <a:t>()) {</a:t>
            </a:r>
          </a:p>
          <a:p>
            <a:pPr>
              <a:buNone/>
            </a:pPr>
            <a:r>
              <a:rPr lang="en-US" sz="2200" dirty="0"/>
              <a:t>     label1.setText(</a:t>
            </a:r>
          </a:p>
          <a:p>
            <a:pPr>
              <a:buNone/>
            </a:pPr>
            <a:r>
              <a:rPr lang="en-US" sz="2200" dirty="0"/>
              <a:t>   </a:t>
            </a:r>
            <a:r>
              <a:rPr lang="en-US" sz="2200" dirty="0" err="1"/>
              <a:t>c.getString</a:t>
            </a:r>
            <a:r>
              <a:rPr lang="en-US" sz="2200" dirty="0"/>
              <a:t>(</a:t>
            </a:r>
            <a:r>
              <a:rPr lang="en-US" sz="2200" dirty="0" err="1"/>
              <a:t>c.getColumnIndex</a:t>
            </a:r>
            <a:r>
              <a:rPr lang="en-US" sz="2200" dirty="0"/>
              <a:t>(</a:t>
            </a:r>
            <a:r>
              <a:rPr lang="en-US" sz="2200" dirty="0" err="1"/>
              <a:t>mySQLiteHelper.KEY_NAME</a:t>
            </a:r>
            <a:r>
              <a:rPr lang="en-US" sz="2200" dirty="0"/>
              <a:t>)) </a:t>
            </a:r>
          </a:p>
          <a:p>
            <a:pPr>
              <a:buNone/>
            </a:pPr>
            <a:r>
              <a:rPr lang="en-US" sz="2200" dirty="0"/>
              <a:t>    + " " +</a:t>
            </a:r>
          </a:p>
          <a:p>
            <a:pPr>
              <a:buNone/>
            </a:pPr>
            <a:r>
              <a:rPr lang="en-US" sz="2200" dirty="0"/>
              <a:t>    </a:t>
            </a:r>
            <a:r>
              <a:rPr lang="en-US" sz="2200" dirty="0" err="1"/>
              <a:t>c.getInt</a:t>
            </a:r>
            <a:r>
              <a:rPr lang="en-US" sz="2200" dirty="0"/>
              <a:t>(</a:t>
            </a:r>
            <a:r>
              <a:rPr lang="en-US" sz="2200" dirty="0" err="1"/>
              <a:t>c.getColumnIndex</a:t>
            </a:r>
            <a:r>
              <a:rPr lang="en-US" sz="2200" dirty="0"/>
              <a:t>(</a:t>
            </a:r>
            <a:r>
              <a:rPr lang="en-US" sz="2200" dirty="0" err="1"/>
              <a:t>mySQLiteHelper.KEY_SCORE</a:t>
            </a:r>
            <a:r>
              <a:rPr lang="en-US" sz="2200" dirty="0"/>
              <a:t>)) ); </a:t>
            </a:r>
          </a:p>
          <a:p>
            <a:pPr>
              <a:buNone/>
            </a:pPr>
            <a:r>
              <a:rPr lang="en-US" sz="2600" dirty="0"/>
              <a:t>  }	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db.close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4386" y="4953000"/>
            <a:ext cx="6072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these are the variable name for the column names,</a:t>
            </a:r>
          </a:p>
          <a:p>
            <a:r>
              <a:rPr lang="en-US" dirty="0"/>
              <a:t>if we decide to change the column names, we don’t have</a:t>
            </a:r>
          </a:p>
          <a:p>
            <a:r>
              <a:rPr lang="en-US" dirty="0"/>
              <a:t>Search through the code to change them.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867400" y="4572000"/>
            <a:ext cx="152400" cy="4683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9800" y="3886200"/>
            <a:ext cx="381000" cy="1154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81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Debugging a "stopped unexpectedly"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bring up the logcat or "run"</a:t>
            </a:r>
          </a:p>
          <a:p>
            <a:pPr lvl="1"/>
            <a:r>
              <a:rPr lang="en-US" dirty="0"/>
              <a:t>There will you give a way to debug your app, including what caused </a:t>
            </a:r>
          </a:p>
          <a:p>
            <a:pPr lvl="1"/>
            <a:r>
              <a:rPr lang="en-US" dirty="0"/>
              <a:t>Check the log for Errors (in red) 	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1828800"/>
            <a:ext cx="2657475" cy="397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495800"/>
            <a:ext cx="4667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5638800" y="3505200"/>
            <a:ext cx="1981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33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the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system stores databases in the /data/data/</a:t>
            </a:r>
            <a:r>
              <a:rPr lang="en-US" dirty="0" err="1"/>
              <a:t>package_name</a:t>
            </a:r>
            <a:r>
              <a:rPr lang="en-US" dirty="0"/>
              <a:t>/databases folder by default.</a:t>
            </a:r>
          </a:p>
          <a:p>
            <a:r>
              <a:rPr lang="en-US" dirty="0"/>
              <a:t>In a command line using the </a:t>
            </a:r>
            <a:r>
              <a:rPr lang="en-US" dirty="0" err="1"/>
              <a:t>adb</a:t>
            </a:r>
            <a:r>
              <a:rPr lang="en-US" dirty="0"/>
              <a:t> (Android Debug Bridge - found in the android </a:t>
            </a:r>
            <a:r>
              <a:rPr lang="en-US" dirty="0" err="1"/>
              <a:t>sdk</a:t>
            </a:r>
            <a:r>
              <a:rPr lang="en-US" dirty="0"/>
              <a:t> tools library) you can access the databases on a running emulator like below</a:t>
            </a:r>
          </a:p>
          <a:p>
            <a:pPr lvl="1"/>
            <a:r>
              <a:rPr lang="en-US" dirty="0" err="1"/>
              <a:t>adb</a:t>
            </a:r>
            <a:r>
              <a:rPr lang="en-US" dirty="0"/>
              <a:t> -s emulator-5554 shell</a:t>
            </a:r>
          </a:p>
          <a:p>
            <a:pPr lvl="2"/>
            <a:r>
              <a:rPr lang="en-US" dirty="0"/>
              <a:t>assuming 5554 is your emulator</a:t>
            </a:r>
          </a:p>
          <a:p>
            <a:pPr lvl="1"/>
            <a:r>
              <a:rPr lang="en-US" dirty="0"/>
              <a:t>sqlite3 /data/data/</a:t>
            </a:r>
            <a:r>
              <a:rPr lang="en-US" dirty="0" err="1"/>
              <a:t>package_name</a:t>
            </a:r>
            <a:r>
              <a:rPr lang="en-US" dirty="0"/>
              <a:t>/databases/</a:t>
            </a:r>
            <a:r>
              <a:rPr lang="en-US" dirty="0" err="1"/>
              <a:t>database_name</a:t>
            </a:r>
            <a:endParaRPr lang="en-US" dirty="0"/>
          </a:p>
          <a:p>
            <a:r>
              <a:rPr lang="en-US" dirty="0"/>
              <a:t>After this you can type normal SQL commands to test the content. For example:</a:t>
            </a:r>
          </a:p>
          <a:p>
            <a:pPr lvl="1"/>
            <a:r>
              <a:rPr lang="en-US" dirty="0"/>
              <a:t>SELECT * FROM </a:t>
            </a:r>
            <a:r>
              <a:rPr lang="en-US" dirty="0" err="1"/>
              <a:t>table_name</a:t>
            </a:r>
            <a:r>
              <a:rPr lang="en-US" dirty="0"/>
              <a:t>;</a:t>
            </a:r>
          </a:p>
          <a:p>
            <a:pPr lvl="2"/>
            <a:r>
              <a:rPr lang="en-US" dirty="0"/>
              <a:t>The output format is pretty ugly, but workable .</a:t>
            </a:r>
          </a:p>
        </p:txBody>
      </p:sp>
    </p:spTree>
    <p:extLst>
      <p:ext uri="{BB962C8B-B14F-4D97-AF65-F5344CB8AC3E}">
        <p14:creationId xmlns:p14="http://schemas.microsoft.com/office/powerpoint/2010/main" val="1282429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an using Databases with android</a:t>
            </a:r>
          </a:p>
          <a:p>
            <a:pPr lvl="1"/>
            <a:r>
              <a:rPr lang="en-US" dirty="0"/>
              <a:t>http://www.devx.com/wireless/Article/40842</a:t>
            </a:r>
          </a:p>
          <a:p>
            <a:r>
              <a:rPr lang="en-US" dirty="0"/>
              <a:t>Android Tutorials</a:t>
            </a:r>
          </a:p>
          <a:p>
            <a:pPr lvl="1"/>
            <a:r>
              <a:rPr lang="en-US" dirty="0"/>
              <a:t>http://www.helloandroid.com/tutorials</a:t>
            </a:r>
          </a:p>
          <a:p>
            <a:pPr lvl="1"/>
            <a:r>
              <a:rPr lang="en-US" dirty="0"/>
              <a:t>http://www.helloandroid.com/  Some good general help</a:t>
            </a:r>
          </a:p>
          <a:p>
            <a:r>
              <a:rPr lang="en-US" dirty="0"/>
              <a:t>Android developer site</a:t>
            </a:r>
          </a:p>
          <a:p>
            <a:pPr lvl="1"/>
            <a:r>
              <a:rPr lang="en-US" dirty="0"/>
              <a:t>http://developer.android.com/intl/zh-CN/reference/android/database/sqlite/package-summary.html</a:t>
            </a:r>
          </a:p>
        </p:txBody>
      </p:sp>
    </p:spTree>
    <p:extLst>
      <p:ext uri="{BB962C8B-B14F-4D97-AF65-F5344CB8AC3E}">
        <p14:creationId xmlns:p14="http://schemas.microsoft.com/office/powerpoint/2010/main" val="34757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Cursors, </a:t>
            </a:r>
            <a:r>
              <a:rPr lang="en-US" dirty="0" err="1"/>
              <a:t>Listviews</a:t>
            </a:r>
            <a:r>
              <a:rPr lang="en-US" dirty="0"/>
              <a:t>, </a:t>
            </a:r>
            <a:r>
              <a:rPr lang="en-US" dirty="0" err="1"/>
              <a:t>Expandablelistview</a:t>
            </a:r>
            <a:r>
              <a:rPr lang="en-US" dirty="0"/>
              <a:t>, and adapters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6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picture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81766"/>
            <a:ext cx="8099098" cy="5171434"/>
          </a:xfrm>
        </p:spPr>
      </p:pic>
    </p:spTree>
    <p:extLst>
      <p:ext uri="{BB962C8B-B14F-4D97-AF65-F5344CB8AC3E}">
        <p14:creationId xmlns:p14="http://schemas.microsoft.com/office/powerpoint/2010/main" val="2910308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ListView</a:t>
            </a:r>
            <a:r>
              <a:rPr lang="en-US" dirty="0"/>
              <a:t> and </a:t>
            </a:r>
            <a:r>
              <a:rPr lang="en-US" dirty="0" err="1"/>
              <a:t>CursorAdatpers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</a:t>
            </a:r>
            <a:r>
              <a:rPr lang="en-US" dirty="0" err="1"/>
              <a:t>ListViews</a:t>
            </a:r>
            <a:r>
              <a:rPr lang="en-US" dirty="0"/>
              <a:t> to display information from databases makes a lot of sense.</a:t>
            </a:r>
          </a:p>
          <a:p>
            <a:pPr lvl="1"/>
            <a:r>
              <a:rPr lang="en-US" dirty="0"/>
              <a:t>We can use a </a:t>
            </a:r>
            <a:r>
              <a:rPr lang="en-US" dirty="0" err="1"/>
              <a:t>SimpleCursorAdapter</a:t>
            </a:r>
            <a:r>
              <a:rPr lang="en-US" dirty="0"/>
              <a:t> (or </a:t>
            </a:r>
            <a:r>
              <a:rPr lang="en-US" dirty="0" err="1"/>
              <a:t>CursorAdapter</a:t>
            </a:r>
            <a:r>
              <a:rPr lang="en-US" dirty="0"/>
              <a:t>) to display the information</a:t>
            </a:r>
          </a:p>
          <a:p>
            <a:r>
              <a:rPr lang="en-US" dirty="0"/>
              <a:t>Basics:</a:t>
            </a:r>
          </a:p>
          <a:p>
            <a:pPr lvl="1"/>
            <a:r>
              <a:rPr lang="en-US" dirty="0"/>
              <a:t>Get the data in a cursor</a:t>
            </a:r>
          </a:p>
          <a:p>
            <a:pPr lvl="2"/>
            <a:r>
              <a:rPr lang="en-US" dirty="0"/>
              <a:t>There must be a column called _id and it’s an unique integer.</a:t>
            </a:r>
          </a:p>
          <a:p>
            <a:pPr lvl="1"/>
            <a:r>
              <a:rPr lang="en-US" dirty="0"/>
              <a:t>Tell the adapter a layout to display it in</a:t>
            </a:r>
          </a:p>
          <a:p>
            <a:pPr lvl="1"/>
            <a:r>
              <a:rPr lang="en-US" dirty="0"/>
              <a:t>Set the adapter in the </a:t>
            </a:r>
            <a:r>
              <a:rPr lang="en-US" dirty="0" err="1"/>
              <a:t>listview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4394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SimpleCursorAdapter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the cursor with data </a:t>
            </a:r>
          </a:p>
          <a:p>
            <a:pPr marL="457200" lvl="1" indent="0">
              <a:buNone/>
            </a:pPr>
            <a:r>
              <a:rPr lang="en-US" dirty="0"/>
              <a:t>Cursor </a:t>
            </a:r>
            <a:r>
              <a:rPr lang="en-US" dirty="0" err="1"/>
              <a:t>cursor</a:t>
            </a:r>
            <a:r>
              <a:rPr lang="en-US" dirty="0"/>
              <a:t> = </a:t>
            </a:r>
            <a:r>
              <a:rPr lang="en-US" dirty="0" err="1"/>
              <a:t>db.getAllNames</a:t>
            </a:r>
            <a:r>
              <a:rPr lang="en-US" dirty="0"/>
              <a:t>();</a:t>
            </a:r>
          </a:p>
          <a:p>
            <a:r>
              <a:rPr lang="en-US" dirty="0"/>
              <a:t>Bind the column names to the </a:t>
            </a:r>
            <a:r>
              <a:rPr lang="en-US" dirty="0" err="1"/>
              <a:t>textview</a:t>
            </a:r>
            <a:r>
              <a:rPr lang="en-US" dirty="0"/>
              <a:t> names in the layout</a:t>
            </a:r>
          </a:p>
          <a:p>
            <a:pPr lvl="1"/>
            <a:r>
              <a:rPr lang="en-US" dirty="0"/>
              <a:t>Don’t need to list _id, it’s required and does not display.</a:t>
            </a:r>
          </a:p>
          <a:p>
            <a:pPr marL="0" indent="0">
              <a:buNone/>
            </a:pPr>
            <a:r>
              <a:rPr lang="en-US" dirty="0"/>
              <a:t>String[] columns = new String[] {</a:t>
            </a:r>
            <a:r>
              <a:rPr lang="en-US" dirty="0" err="1"/>
              <a:t>mySQLiteHelper.KEY_NAME</a:t>
            </a:r>
            <a:r>
              <a:rPr lang="en-US" dirty="0"/>
              <a:t>, </a:t>
            </a:r>
            <a:r>
              <a:rPr lang="en-US" dirty="0" err="1"/>
              <a:t>mySQLiteHelper.KEY_SCORE</a:t>
            </a:r>
            <a:r>
              <a:rPr lang="en-US" dirty="0"/>
              <a:t>};</a:t>
            </a:r>
          </a:p>
          <a:p>
            <a:r>
              <a:rPr lang="en-US" dirty="0"/>
              <a:t>the XML defined views which the data will be bound to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[] to = new </a:t>
            </a:r>
            <a:r>
              <a:rPr lang="en-US" dirty="0" err="1"/>
              <a:t>int</a:t>
            </a:r>
            <a:r>
              <a:rPr lang="en-US" dirty="0"/>
              <a:t>[] {</a:t>
            </a:r>
            <a:r>
              <a:rPr lang="en-US" dirty="0" err="1"/>
              <a:t>R.id.name,R.id.score</a:t>
            </a:r>
            <a:r>
              <a:rPr lang="en-US" dirty="0"/>
              <a:t>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SQLite and 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Package</a:t>
            </a:r>
          </a:p>
          <a:p>
            <a:pPr lvl="1"/>
            <a:r>
              <a:rPr lang="en-US" dirty="0" err="1"/>
              <a:t>androidx.sqlite.db.SupportSQLiteDatabase</a:t>
            </a:r>
            <a:endParaRPr lang="en-US" dirty="0"/>
          </a:p>
          <a:p>
            <a:r>
              <a:rPr lang="en-US" dirty="0"/>
              <a:t>The Model</a:t>
            </a:r>
          </a:p>
          <a:p>
            <a:pPr lvl="1"/>
            <a:r>
              <a:rPr lang="en-US" dirty="0"/>
              <a:t>“Database” class</a:t>
            </a:r>
          </a:p>
          <a:p>
            <a:pPr lvl="2"/>
            <a:r>
              <a:rPr lang="en-US" dirty="0" err="1"/>
              <a:t>SupportSQLiteOpenHelper</a:t>
            </a:r>
            <a:r>
              <a:rPr lang="en-US" dirty="0"/>
              <a:t> class</a:t>
            </a:r>
          </a:p>
          <a:p>
            <a:r>
              <a:rPr lang="en-US" dirty="0"/>
              <a:t>The controller:</a:t>
            </a:r>
          </a:p>
          <a:p>
            <a:pPr lvl="2"/>
            <a:r>
              <a:rPr lang="en-US" dirty="0"/>
              <a:t>Declares a local variable for the database class</a:t>
            </a:r>
          </a:p>
          <a:p>
            <a:pPr lvl="3"/>
            <a:r>
              <a:rPr lang="en-US" dirty="0"/>
              <a:t>With large amounts of data, this can slow the UI, so it should be done in </a:t>
            </a:r>
            <a:r>
              <a:rPr lang="en-US" dirty="0" err="1"/>
              <a:t>AsyncTask</a:t>
            </a:r>
            <a:r>
              <a:rPr lang="en-US" dirty="0"/>
              <a:t> (or thread)</a:t>
            </a:r>
          </a:p>
          <a:p>
            <a:pPr lvl="1"/>
            <a:r>
              <a:rPr lang="en-US" dirty="0"/>
              <a:t>Or </a:t>
            </a:r>
          </a:p>
          <a:p>
            <a:pPr lvl="2"/>
            <a:r>
              <a:rPr lang="en-US" dirty="0"/>
              <a:t>uses the content provider to access/change the data</a:t>
            </a:r>
          </a:p>
          <a:p>
            <a:pPr lvl="3"/>
            <a:r>
              <a:rPr lang="en-US" dirty="0"/>
              <a:t>Access with </a:t>
            </a:r>
            <a:r>
              <a:rPr lang="en-US" dirty="0" err="1"/>
              <a:t>modelview</a:t>
            </a:r>
            <a:r>
              <a:rPr lang="en-US" dirty="0"/>
              <a:t> or loaders (built in threads)  and  an </a:t>
            </a:r>
            <a:r>
              <a:rPr lang="en-US" dirty="0" err="1"/>
              <a:t>AsyncTask</a:t>
            </a:r>
            <a:r>
              <a:rPr lang="en-US" dirty="0"/>
              <a:t> for rest.</a:t>
            </a:r>
          </a:p>
        </p:txBody>
      </p:sp>
    </p:spTree>
    <p:extLst>
      <p:ext uri="{BB962C8B-B14F-4D97-AF65-F5344CB8AC3E}">
        <p14:creationId xmlns:p14="http://schemas.microsoft.com/office/powerpoint/2010/main" val="393605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SimpleCursorAdapter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Now setup the adapter:</a:t>
            </a:r>
          </a:p>
          <a:p>
            <a:pPr marL="0" indent="0">
              <a:buNone/>
            </a:pPr>
            <a:r>
              <a:rPr lang="en-US" dirty="0" err="1"/>
              <a:t>dataAdapter</a:t>
            </a:r>
            <a:r>
              <a:rPr lang="en-US" dirty="0"/>
              <a:t> = new </a:t>
            </a:r>
            <a:r>
              <a:rPr lang="en-US" dirty="0" err="1"/>
              <a:t>SimpleCursorAdapter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getBaseContext</a:t>
            </a:r>
            <a:r>
              <a:rPr lang="en-US" dirty="0"/>
              <a:t>(),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R.layout.highscore</a:t>
            </a:r>
            <a:r>
              <a:rPr lang="en-US" dirty="0"/>
              <a:t>,  //layout</a:t>
            </a:r>
          </a:p>
          <a:p>
            <a:pPr marL="0" indent="0">
              <a:buNone/>
            </a:pPr>
            <a:r>
              <a:rPr lang="en-US" dirty="0"/>
              <a:t>   cursor,  //data</a:t>
            </a:r>
          </a:p>
          <a:p>
            <a:pPr marL="0" indent="0">
              <a:buNone/>
            </a:pPr>
            <a:r>
              <a:rPr lang="en-US" dirty="0"/>
              <a:t>   columns,  //column names</a:t>
            </a:r>
          </a:p>
          <a:p>
            <a:pPr marL="0" indent="0">
              <a:buNone/>
            </a:pPr>
            <a:r>
              <a:rPr lang="en-US" dirty="0"/>
              <a:t>    to,  //layout id to bind to</a:t>
            </a:r>
          </a:p>
          <a:p>
            <a:pPr marL="0" indent="0">
              <a:buNone/>
            </a:pPr>
            <a:r>
              <a:rPr lang="en-US" dirty="0"/>
              <a:t>    0);  //flags</a:t>
            </a:r>
          </a:p>
          <a:p>
            <a:r>
              <a:rPr lang="en-US" dirty="0"/>
              <a:t>Now setup it to the </a:t>
            </a:r>
            <a:r>
              <a:rPr lang="en-US" dirty="0" err="1"/>
              <a:t>listview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listView.setAdapter</a:t>
            </a:r>
            <a:r>
              <a:rPr lang="en-US" dirty="0"/>
              <a:t>(</a:t>
            </a:r>
            <a:r>
              <a:rPr lang="en-US" dirty="0" err="1"/>
              <a:t>dataAdapter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7015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SimpleCursorAdapter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Click listener</a:t>
            </a:r>
          </a:p>
          <a:p>
            <a:pPr marL="0" indent="0">
              <a:buNone/>
            </a:pPr>
            <a:r>
              <a:rPr lang="en-US" dirty="0" err="1"/>
              <a:t>listView.setOnItemClickListener</a:t>
            </a:r>
            <a:r>
              <a:rPr lang="en-US" dirty="0"/>
              <a:t>(new </a:t>
            </a:r>
            <a:r>
              <a:rPr lang="en-US" dirty="0" err="1"/>
              <a:t>OnItemClickListener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 @Override</a:t>
            </a:r>
          </a:p>
          <a:p>
            <a:pPr marL="0" indent="0">
              <a:buNone/>
            </a:pPr>
            <a:r>
              <a:rPr lang="en-US" dirty="0"/>
              <a:t>   public void </a:t>
            </a:r>
            <a:r>
              <a:rPr lang="en-US" dirty="0" err="1"/>
              <a:t>onItemClick</a:t>
            </a:r>
            <a:r>
              <a:rPr lang="en-US" dirty="0"/>
              <a:t>(</a:t>
            </a:r>
            <a:r>
              <a:rPr lang="en-US" dirty="0" err="1"/>
              <a:t>AdapterView</a:t>
            </a:r>
            <a:r>
              <a:rPr lang="en-US" dirty="0"/>
              <a:t>&lt;?&gt; </a:t>
            </a:r>
            <a:r>
              <a:rPr lang="en-US" dirty="0" err="1"/>
              <a:t>listView</a:t>
            </a:r>
            <a:r>
              <a:rPr lang="en-US" dirty="0"/>
              <a:t>, View </a:t>
            </a:r>
            <a:r>
              <a:rPr lang="en-US" dirty="0" err="1"/>
              <a:t>view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position, long id) {</a:t>
            </a:r>
          </a:p>
          <a:p>
            <a:r>
              <a:rPr lang="en-US" dirty="0"/>
              <a:t>Get the cursor, positioned to the corresponding row in the result set</a:t>
            </a:r>
          </a:p>
          <a:p>
            <a:pPr marL="0" indent="0">
              <a:buNone/>
            </a:pPr>
            <a:r>
              <a:rPr lang="en-US" dirty="0"/>
              <a:t>    Cursor </a:t>
            </a:r>
            <a:r>
              <a:rPr lang="en-US" dirty="0" err="1"/>
              <a:t>cursor</a:t>
            </a:r>
            <a:r>
              <a:rPr lang="en-US" dirty="0"/>
              <a:t> = (Cursor) </a:t>
            </a:r>
            <a:r>
              <a:rPr lang="en-US" dirty="0" err="1"/>
              <a:t>listView.getItemAtPosition</a:t>
            </a:r>
            <a:r>
              <a:rPr lang="en-US" dirty="0"/>
              <a:t>(position);</a:t>
            </a:r>
          </a:p>
          <a:p>
            <a:r>
              <a:rPr lang="en-US" dirty="0"/>
              <a:t>Get the name of the item that was clicked.    	 </a:t>
            </a:r>
          </a:p>
          <a:p>
            <a:pPr marL="0" indent="0">
              <a:buNone/>
            </a:pPr>
            <a:r>
              <a:rPr lang="en-US" dirty="0"/>
              <a:t>String name = </a:t>
            </a:r>
            <a:r>
              <a:rPr lang="en-US" dirty="0" err="1"/>
              <a:t>cursor.getString</a:t>
            </a:r>
            <a:r>
              <a:rPr lang="en-US" dirty="0"/>
              <a:t>( </a:t>
            </a:r>
            <a:r>
              <a:rPr lang="en-US" dirty="0" err="1"/>
              <a:t>cursor.getColumnIndexOrThrow</a:t>
            </a:r>
            <a:r>
              <a:rPr lang="en-US" dirty="0"/>
              <a:t>(   </a:t>
            </a:r>
            <a:r>
              <a:rPr lang="en-US" dirty="0" err="1"/>
              <a:t>mySQLiteHelper.KEY_NAME</a:t>
            </a:r>
            <a:r>
              <a:rPr lang="en-US" dirty="0"/>
              <a:t>));  //use column name instead to make it easy.</a:t>
            </a:r>
          </a:p>
          <a:p>
            <a:r>
              <a:rPr lang="en-US" dirty="0"/>
              <a:t>display the name in a toast or whatever you need to.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Toast.makeText</a:t>
            </a:r>
            <a:r>
              <a:rPr lang="en-US" dirty="0"/>
              <a:t>(</a:t>
            </a:r>
            <a:r>
              <a:rPr lang="en-US" dirty="0" err="1"/>
              <a:t>getApplicationContext</a:t>
            </a:r>
            <a:r>
              <a:rPr lang="en-US" dirty="0"/>
              <a:t>(), name, </a:t>
            </a:r>
            <a:r>
              <a:rPr lang="en-US" dirty="0" err="1"/>
              <a:t>Toast.LENGTH_SHORT</a:t>
            </a:r>
            <a:r>
              <a:rPr lang="en-US" dirty="0"/>
              <a:t>).show();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98562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 with</a:t>
            </a:r>
          </a:p>
          <a:p>
            <a:r>
              <a:rPr lang="en-US" dirty="0"/>
              <a:t>Basic				               Expandable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17638"/>
            <a:ext cx="3276600" cy="5825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17638"/>
            <a:ext cx="3250159" cy="577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3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ExpandableListView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ExpandableListView</a:t>
            </a:r>
            <a:r>
              <a:rPr lang="en-US" dirty="0"/>
              <a:t> is the same as previous.</a:t>
            </a:r>
          </a:p>
          <a:p>
            <a:endParaRPr lang="en-US" dirty="0"/>
          </a:p>
          <a:p>
            <a:r>
              <a:rPr lang="en-US" dirty="0"/>
              <a:t>This time around using an extended </a:t>
            </a:r>
            <a:r>
              <a:rPr lang="en-US" dirty="0" err="1"/>
              <a:t>SimpleCursorTreeAdapter</a:t>
            </a:r>
            <a:endParaRPr lang="en-US" dirty="0"/>
          </a:p>
          <a:p>
            <a:pPr lvl="1"/>
            <a:r>
              <a:rPr lang="en-US" dirty="0"/>
              <a:t>We want to cursor to manage the database queries.</a:t>
            </a:r>
          </a:p>
        </p:txBody>
      </p:sp>
    </p:spTree>
    <p:extLst>
      <p:ext uri="{BB962C8B-B14F-4D97-AF65-F5344CB8AC3E}">
        <p14:creationId xmlns:p14="http://schemas.microsoft.com/office/powerpoint/2010/main" val="3951585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SimpleCursorTreeAdapter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must implement two methods</a:t>
            </a:r>
          </a:p>
          <a:p>
            <a:pPr lvl="1"/>
            <a:r>
              <a:rPr lang="en-US" dirty="0"/>
              <a:t>Constructor and </a:t>
            </a:r>
            <a:r>
              <a:rPr lang="en-US" dirty="0" err="1"/>
              <a:t>getChildrenCursor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My constructor is just a pass through: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public </a:t>
            </a:r>
            <a:r>
              <a:rPr lang="en-US" dirty="0" err="1"/>
              <a:t>MySimpleCursorTreeAdapter</a:t>
            </a:r>
            <a:r>
              <a:rPr lang="en-US" dirty="0"/>
              <a:t>(Context </a:t>
            </a:r>
            <a:r>
              <a:rPr lang="en-US" dirty="0" err="1"/>
              <a:t>context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Cursor </a:t>
            </a:r>
            <a:r>
              <a:rPr lang="en-US" dirty="0" err="1">
                <a:solidFill>
                  <a:srgbClr val="FF0000"/>
                </a:solidFill>
              </a:rPr>
              <a:t>groupCursor</a:t>
            </a:r>
            <a:r>
              <a:rPr lang="en-US" dirty="0"/>
              <a:t>,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groupLayout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/>
              <a:t>	String[] </a:t>
            </a:r>
            <a:r>
              <a:rPr lang="en-US" dirty="0" err="1"/>
              <a:t>groupFrom</a:t>
            </a:r>
            <a:r>
              <a:rPr lang="en-US" dirty="0"/>
              <a:t>,  </a:t>
            </a:r>
            <a:r>
              <a:rPr lang="en-US" dirty="0" err="1"/>
              <a:t>int</a:t>
            </a:r>
            <a:r>
              <a:rPr lang="en-US" dirty="0"/>
              <a:t>[] </a:t>
            </a:r>
            <a:r>
              <a:rPr lang="en-US" dirty="0" err="1"/>
              <a:t>groupTo</a:t>
            </a:r>
            <a:r>
              <a:rPr lang="en-US" dirty="0"/>
              <a:t>, </a:t>
            </a:r>
          </a:p>
          <a:p>
            <a:pPr marL="457200" lvl="1" indent="0">
              <a:buNone/>
            </a:pPr>
            <a:r>
              <a:rPr lang="en-US" dirty="0"/>
              <a:t>	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childLayout</a:t>
            </a:r>
            <a:r>
              <a:rPr lang="en-US" dirty="0"/>
              <a:t>,  String[] </a:t>
            </a:r>
            <a:r>
              <a:rPr lang="en-US" dirty="0" err="1"/>
              <a:t>childrenFrom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/>
              <a:t>	  </a:t>
            </a:r>
            <a:r>
              <a:rPr lang="en-US" dirty="0" err="1"/>
              <a:t>int</a:t>
            </a:r>
            <a:r>
              <a:rPr lang="en-US" dirty="0"/>
              <a:t>[] </a:t>
            </a:r>
            <a:r>
              <a:rPr lang="en-US" dirty="0" err="1"/>
              <a:t>childrenTo</a:t>
            </a:r>
            <a:r>
              <a:rPr lang="en-US" dirty="0"/>
              <a:t>) {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  super(context, </a:t>
            </a:r>
            <a:r>
              <a:rPr lang="en-US" dirty="0" err="1"/>
              <a:t>groupCursor</a:t>
            </a:r>
            <a:r>
              <a:rPr lang="en-US" dirty="0"/>
              <a:t>, </a:t>
            </a:r>
            <a:r>
              <a:rPr lang="en-US" dirty="0" err="1"/>
              <a:t>groupLayout</a:t>
            </a:r>
            <a:r>
              <a:rPr lang="en-US" dirty="0"/>
              <a:t>, </a:t>
            </a:r>
            <a:r>
              <a:rPr lang="en-US" dirty="0" err="1"/>
              <a:t>groupFrom</a:t>
            </a:r>
            <a:r>
              <a:rPr lang="en-US" dirty="0"/>
              <a:t>, </a:t>
            </a:r>
            <a:r>
              <a:rPr lang="en-US" dirty="0" err="1"/>
              <a:t>groupTo</a:t>
            </a:r>
            <a:r>
              <a:rPr lang="en-US" dirty="0"/>
              <a:t>, </a:t>
            </a:r>
            <a:r>
              <a:rPr lang="en-US" dirty="0" err="1"/>
              <a:t>childLayout</a:t>
            </a:r>
            <a:r>
              <a:rPr lang="en-US" dirty="0"/>
              <a:t>, </a:t>
            </a:r>
            <a:r>
              <a:rPr lang="en-US" dirty="0" err="1"/>
              <a:t>childrenFrom</a:t>
            </a:r>
            <a:r>
              <a:rPr lang="en-US" dirty="0"/>
              <a:t>,  </a:t>
            </a:r>
            <a:r>
              <a:rPr lang="en-US" dirty="0" err="1"/>
              <a:t>childrenTo</a:t>
            </a:r>
            <a:r>
              <a:rPr lang="en-US" dirty="0"/>
              <a:t>);</a:t>
            </a:r>
          </a:p>
          <a:p>
            <a:pPr marL="457200" lvl="1" indent="0">
              <a:buNone/>
            </a:pPr>
            <a:r>
              <a:rPr lang="en-US" dirty="0"/>
              <a:t>	    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68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Cursor </a:t>
            </a:r>
            <a:r>
              <a:rPr lang="en-US" dirty="0" err="1"/>
              <a:t>groupCursor</a:t>
            </a:r>
            <a:r>
              <a:rPr lang="en-US" dirty="0"/>
              <a:t> and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myCursorAdapter</a:t>
            </a:r>
            <a:r>
              <a:rPr lang="en-US" dirty="0"/>
              <a:t> = new </a:t>
            </a:r>
            <a:r>
              <a:rPr lang="en-US" dirty="0" err="1"/>
              <a:t>MySimpleCursorTreeAdapter</a:t>
            </a:r>
            <a:r>
              <a:rPr lang="en-US" dirty="0"/>
              <a:t>(this,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gcursor</a:t>
            </a:r>
            <a:r>
              <a:rPr lang="en-US" dirty="0"/>
              <a:t>,  //this is the cursor with the group items.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R.layout.evl_group_row</a:t>
            </a:r>
            <a:r>
              <a:rPr lang="en-US" dirty="0"/>
              <a:t>,  //header/group/parent layout</a:t>
            </a:r>
          </a:p>
          <a:p>
            <a:pPr marL="0" indent="0">
              <a:buNone/>
            </a:pPr>
            <a:r>
              <a:rPr lang="en-US" dirty="0"/>
              <a:t>                new String[] { </a:t>
            </a:r>
            <a:r>
              <a:rPr lang="en-US" dirty="0" err="1"/>
              <a:t>CntDbAdapter.KEY_CONTINENT</a:t>
            </a:r>
            <a:r>
              <a:rPr lang="en-US" dirty="0"/>
              <a:t> }, // Name of the columns in DB.</a:t>
            </a:r>
          </a:p>
          <a:p>
            <a:pPr marL="0" indent="0">
              <a:buNone/>
            </a:pPr>
            <a:r>
              <a:rPr lang="en-US" dirty="0"/>
              <a:t>                new </a:t>
            </a:r>
            <a:r>
              <a:rPr lang="en-US" dirty="0" err="1"/>
              <a:t>int</a:t>
            </a:r>
            <a:r>
              <a:rPr lang="en-US" dirty="0"/>
              <a:t>[] {</a:t>
            </a:r>
            <a:r>
              <a:rPr lang="en-US" dirty="0" err="1"/>
              <a:t>R.id.evl_row_name</a:t>
            </a:r>
            <a:r>
              <a:rPr lang="en-US" dirty="0"/>
              <a:t> },  //name of views in layout.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R.layout.evl_child_row</a:t>
            </a:r>
            <a:r>
              <a:rPr lang="en-US" dirty="0"/>
              <a:t>,  //child layout</a:t>
            </a:r>
          </a:p>
          <a:p>
            <a:pPr marL="0" indent="0">
              <a:buNone/>
            </a:pPr>
            <a:r>
              <a:rPr lang="en-US" dirty="0"/>
              <a:t>                new String[] { </a:t>
            </a:r>
            <a:r>
              <a:rPr lang="en-US" dirty="0" err="1"/>
              <a:t>CntDbAdapter.KEY_CODE</a:t>
            </a:r>
            <a:r>
              <a:rPr lang="en-US" dirty="0"/>
              <a:t>,    //name of the columns in DB in order</a:t>
            </a:r>
          </a:p>
          <a:p>
            <a:pPr marL="0" indent="0">
              <a:buNone/>
            </a:pPr>
            <a:r>
              <a:rPr lang="en-US" dirty="0"/>
              <a:t>         		</a:t>
            </a:r>
            <a:r>
              <a:rPr lang="en-US" dirty="0" err="1"/>
              <a:t>CntDbAdapter.KEY_NAME</a:t>
            </a:r>
            <a:r>
              <a:rPr lang="en-US" dirty="0"/>
              <a:t>, </a:t>
            </a:r>
            <a:r>
              <a:rPr lang="en-US" dirty="0" err="1"/>
              <a:t>CntDbAdapter.KEY_REGION</a:t>
            </a:r>
            <a:r>
              <a:rPr lang="en-US" dirty="0"/>
              <a:t> }, </a:t>
            </a:r>
          </a:p>
          <a:p>
            <a:pPr marL="0" indent="0">
              <a:buNone/>
            </a:pPr>
            <a:r>
              <a:rPr lang="en-US" dirty="0"/>
              <a:t>                new </a:t>
            </a:r>
            <a:r>
              <a:rPr lang="en-US" dirty="0" err="1"/>
              <a:t>int</a:t>
            </a:r>
            <a:r>
              <a:rPr lang="en-US" dirty="0"/>
              <a:t>[] { </a:t>
            </a:r>
            <a:r>
              <a:rPr lang="en-US" dirty="0" err="1"/>
              <a:t>R.id.evl_code</a:t>
            </a:r>
            <a:r>
              <a:rPr lang="en-US" dirty="0"/>
              <a:t>,  </a:t>
            </a:r>
            <a:r>
              <a:rPr lang="en-US" dirty="0" err="1"/>
              <a:t>R.id.evl_name</a:t>
            </a:r>
            <a:r>
              <a:rPr lang="en-US" dirty="0"/>
              <a:t>, </a:t>
            </a:r>
            <a:r>
              <a:rPr lang="en-US" dirty="0" err="1"/>
              <a:t>R.id.evl_region</a:t>
            </a:r>
            <a:r>
              <a:rPr lang="en-US" dirty="0"/>
              <a:t>}  //name of the </a:t>
            </a:r>
            <a:r>
              <a:rPr lang="en-US" dirty="0" err="1"/>
              <a:t>layoud</a:t>
            </a:r>
            <a:r>
              <a:rPr lang="en-US" dirty="0"/>
              <a:t> ids.</a:t>
            </a:r>
          </a:p>
          <a:p>
            <a:pPr marL="0" indent="0">
              <a:buNone/>
            </a:pPr>
            <a:r>
              <a:rPr lang="en-US" dirty="0"/>
              <a:t>                );</a:t>
            </a:r>
          </a:p>
        </p:txBody>
      </p:sp>
    </p:spTree>
    <p:extLst>
      <p:ext uri="{BB962C8B-B14F-4D97-AF65-F5344CB8AC3E}">
        <p14:creationId xmlns:p14="http://schemas.microsoft.com/office/powerpoint/2010/main" val="3728971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SimpleCursorTreeAdapter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Then just implement the </a:t>
            </a:r>
          </a:p>
          <a:p>
            <a:pPr marL="0" indent="0">
              <a:buNone/>
            </a:pPr>
            <a:r>
              <a:rPr lang="en-US" dirty="0"/>
              <a:t>Cursor </a:t>
            </a:r>
            <a:r>
              <a:rPr lang="en-US" dirty="0" err="1"/>
              <a:t>getChildrenCursor</a:t>
            </a:r>
            <a:r>
              <a:rPr lang="en-US" dirty="0"/>
              <a:t>(Cursor </a:t>
            </a:r>
            <a:r>
              <a:rPr lang="en-US" dirty="0" err="1"/>
              <a:t>groupCursor</a:t>
            </a:r>
            <a:r>
              <a:rPr lang="en-US" dirty="0"/>
              <a:t>)  {</a:t>
            </a:r>
          </a:p>
          <a:p>
            <a:r>
              <a:rPr lang="en-US" dirty="0"/>
              <a:t>Given the group, we return a cursor for all the children within that group </a:t>
            </a:r>
          </a:p>
          <a:p>
            <a:r>
              <a:rPr lang="en-US" dirty="0"/>
              <a:t>so get the Continent out of the cursor and then query for these items and go with it.</a:t>
            </a:r>
          </a:p>
          <a:p>
            <a:pPr marL="0" indent="0">
              <a:buNone/>
            </a:pPr>
            <a:r>
              <a:rPr lang="en-US" dirty="0"/>
              <a:t>	String </a:t>
            </a:r>
            <a:r>
              <a:rPr lang="en-US" dirty="0" err="1"/>
              <a:t>inputText</a:t>
            </a:r>
            <a:r>
              <a:rPr lang="en-US" dirty="0"/>
              <a:t> = </a:t>
            </a:r>
            <a:r>
              <a:rPr lang="en-US" dirty="0" err="1"/>
              <a:t>groupCursor.getString</a:t>
            </a:r>
            <a:r>
              <a:rPr lang="en-US" dirty="0"/>
              <a:t>(1);</a:t>
            </a:r>
          </a:p>
          <a:p>
            <a:pPr marL="0" indent="0">
              <a:buNone/>
            </a:pPr>
            <a:r>
              <a:rPr lang="en-US" dirty="0"/>
              <a:t>	Cursor </a:t>
            </a:r>
            <a:r>
              <a:rPr lang="en-US" dirty="0" err="1"/>
              <a:t>mCursor</a:t>
            </a:r>
            <a:r>
              <a:rPr lang="en-US" dirty="0"/>
              <a:t> = </a:t>
            </a:r>
            <a:r>
              <a:rPr lang="en-US" dirty="0" err="1"/>
              <a:t>dbHelper.fetchChild</a:t>
            </a:r>
            <a:r>
              <a:rPr lang="en-US" dirty="0"/>
              <a:t>(</a:t>
            </a:r>
            <a:r>
              <a:rPr lang="en-US" dirty="0" err="1"/>
              <a:t>inputText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   return </a:t>
            </a:r>
            <a:r>
              <a:rPr lang="en-US" dirty="0" err="1"/>
              <a:t>mCursor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1017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before</a:t>
            </a:r>
          </a:p>
          <a:p>
            <a:pPr lvl="1"/>
            <a:r>
              <a:rPr lang="en-US" dirty="0"/>
              <a:t>We need the main layout</a:t>
            </a:r>
          </a:p>
          <a:p>
            <a:pPr lvl="1"/>
            <a:r>
              <a:rPr lang="en-US" dirty="0"/>
              <a:t>A group layout  for group items</a:t>
            </a:r>
          </a:p>
          <a:p>
            <a:pPr lvl="1"/>
            <a:r>
              <a:rPr lang="en-US" dirty="0"/>
              <a:t>A child layout for the children item.</a:t>
            </a:r>
          </a:p>
        </p:txBody>
      </p:sp>
    </p:spTree>
    <p:extLst>
      <p:ext uri="{BB962C8B-B14F-4D97-AF65-F5344CB8AC3E}">
        <p14:creationId xmlns:p14="http://schemas.microsoft.com/office/powerpoint/2010/main" val="2760159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6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Recyclerview</a:t>
            </a:r>
            <a:r>
              <a:rPr lang="en-US" dirty="0"/>
              <a:t> does not (currently?) have a cursor adapter.</a:t>
            </a:r>
          </a:p>
          <a:p>
            <a:r>
              <a:rPr lang="en-US" dirty="0"/>
              <a:t>Instead you extend the "standard" adapter like always.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sqliteDBDemo</a:t>
            </a:r>
            <a:r>
              <a:rPr lang="en-US" dirty="0"/>
              <a:t> and </a:t>
            </a:r>
            <a:r>
              <a:rPr lang="en-US" dirty="0" err="1"/>
              <a:t>sqliteDBViewModelDemo</a:t>
            </a:r>
            <a:r>
              <a:rPr lang="en-US" dirty="0"/>
              <a:t> both use a </a:t>
            </a:r>
            <a:r>
              <a:rPr lang="en-US" dirty="0" err="1"/>
              <a:t>recyclerview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Note, in legacy directory, there is sqlDemo3.  there is code a third party created that does understand cursors and observers (works for loaders and </a:t>
            </a:r>
            <a:r>
              <a:rPr lang="en-US" dirty="0" err="1"/>
              <a:t>modelview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3052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SQLiteOpenHelper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simple but very important class that you need to extend.</a:t>
            </a:r>
          </a:p>
          <a:p>
            <a:r>
              <a:rPr lang="en-US" dirty="0"/>
              <a:t>It is the one that actually creates the database and the table(s) in the database.</a:t>
            </a:r>
          </a:p>
          <a:p>
            <a:pPr lvl="1"/>
            <a:r>
              <a:rPr lang="en-US" dirty="0"/>
              <a:t>And if the structure of the database changes, it upgrades the database (</a:t>
            </a:r>
            <a:r>
              <a:rPr lang="en-US" dirty="0" err="1"/>
              <a:t>ie</a:t>
            </a:r>
            <a:r>
              <a:rPr lang="en-US" dirty="0"/>
              <a:t> any tables that need changed).</a:t>
            </a:r>
          </a:p>
          <a:p>
            <a:r>
              <a:rPr lang="en-US" dirty="0"/>
              <a:t>This is also very you set constants for the column names, table names, etc.</a:t>
            </a:r>
          </a:p>
          <a:p>
            <a:pPr lvl="1"/>
            <a:r>
              <a:rPr lang="en-US" dirty="0"/>
              <a:t>These should be a separate class, for easy of use later.</a:t>
            </a:r>
          </a:p>
        </p:txBody>
      </p:sp>
    </p:spTree>
    <p:extLst>
      <p:ext uri="{BB962C8B-B14F-4D97-AF65-F5344CB8AC3E}">
        <p14:creationId xmlns:p14="http://schemas.microsoft.com/office/powerpoint/2010/main" val="496325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Loader and content provider</a:t>
            </a:r>
            <a:br>
              <a:rPr lang="en-US" dirty="0"/>
            </a:br>
            <a:r>
              <a:rPr lang="en-US" dirty="0"/>
              <a:t>(Loaders are Deprecated in API 28)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0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Access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95736"/>
            <a:ext cx="7924800" cy="5237029"/>
          </a:xfrm>
        </p:spPr>
      </p:pic>
    </p:spTree>
    <p:extLst>
      <p:ext uri="{BB962C8B-B14F-4D97-AF65-F5344CB8AC3E}">
        <p14:creationId xmlns:p14="http://schemas.microsoft.com/office/powerpoint/2010/main" val="1704274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ContentProvider</a:t>
            </a:r>
            <a:r>
              <a:rPr lang="en-US" dirty="0"/>
              <a:t> and </a:t>
            </a:r>
            <a:r>
              <a:rPr lang="en-US" dirty="0" err="1"/>
              <a:t>sqlite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of the examples on the web show a database with a </a:t>
            </a:r>
            <a:r>
              <a:rPr lang="en-US" dirty="0" err="1"/>
              <a:t>ContentProvider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really is what they were originally designed for.</a:t>
            </a:r>
          </a:p>
          <a:p>
            <a:pPr lvl="1"/>
            <a:r>
              <a:rPr lang="en-US" dirty="0"/>
              <a:t>Instead of creating a “Database” class, you can create a </a:t>
            </a:r>
            <a:r>
              <a:rPr lang="en-US" dirty="0" err="1"/>
              <a:t>ContentProvider</a:t>
            </a:r>
            <a:r>
              <a:rPr lang="en-US" dirty="0"/>
              <a:t>.  You will need to implement the methods, which are more generic then the ones I show you earlier.</a:t>
            </a:r>
          </a:p>
          <a:p>
            <a:pPr lvl="1"/>
            <a:r>
              <a:rPr lang="en-US" dirty="0"/>
              <a:t>And we need to add a bit of information for notifications, which then allows Loaders to work their “magic”.</a:t>
            </a:r>
          </a:p>
        </p:txBody>
      </p:sp>
    </p:spTree>
    <p:extLst>
      <p:ext uri="{BB962C8B-B14F-4D97-AF65-F5344CB8AC3E}">
        <p14:creationId xmlns:p14="http://schemas.microsoft.com/office/powerpoint/2010/main" val="2333630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ContentProvider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@Override</a:t>
            </a:r>
          </a:p>
          <a:p>
            <a:pPr marL="0" indent="0">
              <a:buNone/>
            </a:pPr>
            <a:r>
              <a:rPr lang="en-US" dirty="0"/>
              <a:t>public Cursor query(Uri </a:t>
            </a:r>
            <a:r>
              <a:rPr lang="en-US" dirty="0" err="1"/>
              <a:t>uri</a:t>
            </a:r>
            <a:r>
              <a:rPr lang="en-US" dirty="0"/>
              <a:t>, String[] projection, String selection, String[] </a:t>
            </a:r>
            <a:r>
              <a:rPr lang="en-US" dirty="0" err="1"/>
              <a:t>selectionArgs</a:t>
            </a:r>
            <a:r>
              <a:rPr lang="en-US" dirty="0"/>
              <a:t>, String </a:t>
            </a:r>
            <a:r>
              <a:rPr lang="en-US" dirty="0" err="1"/>
              <a:t>sortOrder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SQLiteQueryBuilder</a:t>
            </a:r>
            <a:r>
              <a:rPr lang="en-US" dirty="0"/>
              <a:t> </a:t>
            </a:r>
            <a:r>
              <a:rPr lang="en-US" dirty="0" err="1"/>
              <a:t>qb</a:t>
            </a:r>
            <a:r>
              <a:rPr lang="en-US" dirty="0"/>
              <a:t> = new </a:t>
            </a:r>
            <a:r>
              <a:rPr lang="en-US" dirty="0" err="1"/>
              <a:t>SQLiteQueryBuilder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qb.setTables</a:t>
            </a:r>
            <a:r>
              <a:rPr lang="en-US" dirty="0"/>
              <a:t>(</a:t>
            </a:r>
            <a:r>
              <a:rPr lang="en-US" dirty="0" err="1"/>
              <a:t>mySQLiteHelper.DATABASE_TABLE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pPr marL="0" indent="0">
              <a:buNone/>
            </a:pPr>
            <a:r>
              <a:rPr lang="en-US" dirty="0"/>
              <a:t>        switch (</a:t>
            </a:r>
            <a:r>
              <a:rPr lang="en-US" dirty="0" err="1"/>
              <a:t>uriMatcher.match</a:t>
            </a:r>
            <a:r>
              <a:rPr lang="en-US" dirty="0"/>
              <a:t>(</a:t>
            </a:r>
            <a:r>
              <a:rPr lang="en-US" dirty="0" err="1"/>
              <a:t>uri</a:t>
            </a:r>
            <a:r>
              <a:rPr lang="en-US" dirty="0"/>
              <a:t>)) {   </a:t>
            </a:r>
          </a:p>
          <a:p>
            <a:pPr marL="0" indent="0">
              <a:buNone/>
            </a:pPr>
            <a:r>
              <a:rPr lang="en-US" dirty="0"/>
              <a:t>            case SCORE:  //nothing to do</a:t>
            </a:r>
          </a:p>
          <a:p>
            <a:pPr marL="0" indent="0">
              <a:buNone/>
            </a:pPr>
            <a:r>
              <a:rPr lang="en-US" dirty="0"/>
              <a:t>                break;</a:t>
            </a:r>
          </a:p>
          <a:p>
            <a:pPr marL="0" indent="0">
              <a:buNone/>
            </a:pPr>
            <a:r>
              <a:rPr lang="en-US" dirty="0"/>
              <a:t>            case SCORE_ID:  //set the where piece correctly</a:t>
            </a:r>
          </a:p>
          <a:p>
            <a:pPr marL="0" indent="0">
              <a:buNone/>
            </a:pPr>
            <a:r>
              <a:rPr lang="en-US" dirty="0"/>
              <a:t>                selection = selection + "_id = " + </a:t>
            </a:r>
            <a:r>
              <a:rPr lang="en-US" dirty="0" err="1"/>
              <a:t>uri.getLastPathSegment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          break;</a:t>
            </a:r>
          </a:p>
          <a:p>
            <a:pPr marL="0" indent="0">
              <a:buNone/>
            </a:pPr>
            <a:r>
              <a:rPr lang="en-US" dirty="0"/>
              <a:t>            default:  //bad call, throw exception</a:t>
            </a:r>
          </a:p>
          <a:p>
            <a:pPr marL="0" indent="0">
              <a:buNone/>
            </a:pPr>
            <a:r>
              <a:rPr lang="en-US" dirty="0"/>
              <a:t>                throw new </a:t>
            </a:r>
            <a:r>
              <a:rPr lang="en-US" dirty="0" err="1"/>
              <a:t>IllegalArgumentException</a:t>
            </a:r>
            <a:r>
              <a:rPr lang="en-US" dirty="0"/>
              <a:t>("Unknown URI " + </a:t>
            </a:r>
            <a:r>
              <a:rPr lang="en-US" dirty="0" err="1"/>
              <a:t>uri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    //pass all that information to the query and return the info.	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SQLiteDatabase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 = </a:t>
            </a:r>
            <a:r>
              <a:rPr lang="en-US" dirty="0" err="1"/>
              <a:t>myDB.getReadableDatabase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  Cursor c = </a:t>
            </a:r>
            <a:r>
              <a:rPr lang="en-US" dirty="0" err="1"/>
              <a:t>qb.query</a:t>
            </a:r>
            <a:r>
              <a:rPr lang="en-US" dirty="0"/>
              <a:t>(</a:t>
            </a:r>
            <a:r>
              <a:rPr lang="en-US" dirty="0" err="1"/>
              <a:t>db</a:t>
            </a:r>
            <a:r>
              <a:rPr lang="en-US" dirty="0"/>
              <a:t>, projection, selection, </a:t>
            </a:r>
            <a:r>
              <a:rPr lang="en-US" dirty="0" err="1"/>
              <a:t>selectionArgs</a:t>
            </a:r>
            <a:r>
              <a:rPr lang="en-US" dirty="0"/>
              <a:t>, null, null, </a:t>
            </a:r>
            <a:r>
              <a:rPr lang="en-US" dirty="0" err="1"/>
              <a:t>sortOrder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c.setNotificationUri</a:t>
            </a:r>
            <a:r>
              <a:rPr lang="en-US" dirty="0"/>
              <a:t>(</a:t>
            </a:r>
            <a:r>
              <a:rPr lang="en-US" dirty="0" err="1"/>
              <a:t>getContext</a:t>
            </a:r>
            <a:r>
              <a:rPr lang="en-US" dirty="0"/>
              <a:t>().</a:t>
            </a:r>
            <a:r>
              <a:rPr lang="en-US" dirty="0" err="1"/>
              <a:t>getContentResolver</a:t>
            </a:r>
            <a:r>
              <a:rPr lang="en-US" dirty="0"/>
              <a:t>(), </a:t>
            </a:r>
            <a:r>
              <a:rPr lang="en-US" dirty="0" err="1"/>
              <a:t>uri</a:t>
            </a:r>
            <a:r>
              <a:rPr lang="en-US" dirty="0"/>
              <a:t>);  //for notifications and loader classes if used.</a:t>
            </a:r>
          </a:p>
          <a:p>
            <a:pPr marL="0" indent="0">
              <a:buNone/>
            </a:pPr>
            <a:r>
              <a:rPr lang="en-US" dirty="0"/>
              <a:t>        return c;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6816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ContentProvider</a:t>
            </a:r>
            <a:r>
              <a:rPr lang="en-US" dirty="0"/>
              <a:t>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similar methods for the insert, delete, update, </a:t>
            </a:r>
            <a:r>
              <a:rPr lang="en-US" dirty="0" err="1"/>
              <a:t>etc</a:t>
            </a:r>
            <a:r>
              <a:rPr lang="en-US" dirty="0"/>
              <a:t> in the </a:t>
            </a:r>
            <a:r>
              <a:rPr lang="en-US" dirty="0" err="1"/>
              <a:t>myDBContentProvider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I tried to make it as generic as possible for reuse, except you’ll need to change the column names and table name.</a:t>
            </a:r>
          </a:p>
        </p:txBody>
      </p:sp>
    </p:spTree>
    <p:extLst>
      <p:ext uri="{BB962C8B-B14F-4D97-AF65-F5344CB8AC3E}">
        <p14:creationId xmlns:p14="http://schemas.microsoft.com/office/powerpoint/2010/main" val="2616415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From Google page:  (and deprecated in API 28)</a:t>
            </a:r>
          </a:p>
          <a:p>
            <a:pPr lvl="1"/>
            <a:r>
              <a:rPr lang="en-US" dirty="0"/>
              <a:t>Introduced in Android 3.0 (and in support.v4), loaders make it easy to asynchronously load data in an activity or fragment. Loaders have these characteristics:</a:t>
            </a:r>
          </a:p>
          <a:p>
            <a:pPr lvl="2"/>
            <a:r>
              <a:rPr lang="en-US" dirty="0"/>
              <a:t>They are available to every </a:t>
            </a:r>
            <a:r>
              <a:rPr lang="en-US" dirty="0">
                <a:hlinkClick r:id="rId2"/>
              </a:rPr>
              <a:t>Activity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Fragment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They provide asynchronous loading of data.</a:t>
            </a:r>
          </a:p>
          <a:p>
            <a:pPr lvl="2"/>
            <a:r>
              <a:rPr lang="en-US" dirty="0"/>
              <a:t>They monitor the source of their data and deliver new results when the content changes.</a:t>
            </a:r>
          </a:p>
          <a:p>
            <a:pPr lvl="2"/>
            <a:r>
              <a:rPr lang="en-US" dirty="0"/>
              <a:t>They automatically reconnect to the last loader's cursor when being recreated after a configuration change. Thus, they don't need to re-query their data.</a:t>
            </a:r>
          </a:p>
          <a:p>
            <a:r>
              <a:rPr lang="en-US" dirty="0"/>
              <a:t>Used with the notifications setup in the </a:t>
            </a:r>
            <a:r>
              <a:rPr lang="en-US" dirty="0" err="1"/>
              <a:t>ContentProviders</a:t>
            </a:r>
            <a:r>
              <a:rPr lang="en-US" dirty="0"/>
              <a:t> if using a custom </a:t>
            </a:r>
            <a:r>
              <a:rPr lang="en-US" dirty="0" err="1"/>
              <a:t>ContentProvider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06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you initial the loader and give it a number</a:t>
            </a:r>
          </a:p>
          <a:p>
            <a:r>
              <a:rPr lang="en-US" dirty="0"/>
              <a:t>You implement the three call backs (which are actually an </a:t>
            </a:r>
            <a:r>
              <a:rPr lang="en-US" dirty="0" err="1"/>
              <a:t>AsyncTask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deal with changing data and initial data load</a:t>
            </a:r>
          </a:p>
          <a:p>
            <a:r>
              <a:rPr lang="en-US" dirty="0"/>
              <a:t>If at some point you need toss all the data, call the </a:t>
            </a:r>
            <a:r>
              <a:rPr lang="en-US" dirty="0" err="1"/>
              <a:t>restartLoader</a:t>
            </a:r>
            <a:r>
              <a:rPr lang="en-US" dirty="0"/>
              <a:t> to have it do a new query.</a:t>
            </a:r>
          </a:p>
          <a:p>
            <a:pPr lvl="1"/>
            <a:r>
              <a:rPr lang="en-US" dirty="0"/>
              <a:t>Not shown my example.</a:t>
            </a:r>
          </a:p>
        </p:txBody>
      </p:sp>
    </p:spTree>
    <p:extLst>
      <p:ext uri="{BB962C8B-B14F-4D97-AF65-F5344CB8AC3E}">
        <p14:creationId xmlns:p14="http://schemas.microsoft.com/office/powerpoint/2010/main" val="4290162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LoaderManager</a:t>
            </a:r>
            <a:r>
              <a:rPr lang="en-US" dirty="0"/>
              <a:t> Callbacks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onCreateLoader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Instantiate and return a new Loader for the given ID. </a:t>
            </a:r>
          </a:p>
          <a:p>
            <a:r>
              <a:rPr lang="en-US" dirty="0" err="1"/>
              <a:t>onLoadFinished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Called when a previously created loader has finished its load. </a:t>
            </a:r>
          </a:p>
          <a:p>
            <a:r>
              <a:rPr lang="en-US" dirty="0" err="1"/>
              <a:t>onLoaderReset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Called when a previously created loader is being reset, thus making its data unavailable.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26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code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the </a:t>
            </a:r>
            <a:r>
              <a:rPr lang="en-US" dirty="0" err="1"/>
              <a:t>onCreate</a:t>
            </a:r>
            <a:r>
              <a:rPr lang="en-US" dirty="0"/>
              <a:t> or where ever you setup the </a:t>
            </a:r>
            <a:r>
              <a:rPr lang="en-US" dirty="0" err="1"/>
              <a:t>listview</a:t>
            </a:r>
            <a:r>
              <a:rPr lang="en-US" dirty="0"/>
              <a:t> two changes</a:t>
            </a:r>
          </a:p>
          <a:p>
            <a:r>
              <a:rPr lang="en-US" dirty="0"/>
              <a:t>One add the loader initializer</a:t>
            </a:r>
          </a:p>
          <a:p>
            <a:r>
              <a:rPr lang="en-US" dirty="0" err="1"/>
              <a:t>getLoaderManager</a:t>
            </a:r>
            <a:r>
              <a:rPr lang="en-US" dirty="0"/>
              <a:t>().</a:t>
            </a:r>
            <a:r>
              <a:rPr lang="en-US" dirty="0" err="1"/>
              <a:t>initLoader</a:t>
            </a:r>
            <a:r>
              <a:rPr lang="en-US" dirty="0"/>
              <a:t>(</a:t>
            </a:r>
            <a:r>
              <a:rPr lang="en-US" dirty="0" err="1"/>
              <a:t>ID_num</a:t>
            </a:r>
            <a:r>
              <a:rPr lang="en-US" dirty="0"/>
              <a:t>, null, this);</a:t>
            </a:r>
          </a:p>
          <a:p>
            <a:r>
              <a:rPr lang="en-US" dirty="0"/>
              <a:t>Set the adapter to a null cursor and set a flag.</a:t>
            </a:r>
          </a:p>
          <a:p>
            <a:pPr marL="0" indent="0">
              <a:buNone/>
            </a:pPr>
            <a:r>
              <a:rPr lang="en-US" dirty="0" err="1"/>
              <a:t>dataAdapter</a:t>
            </a:r>
            <a:r>
              <a:rPr lang="en-US" dirty="0"/>
              <a:t> = new </a:t>
            </a:r>
            <a:r>
              <a:rPr lang="en-US" dirty="0" err="1"/>
              <a:t>SimpleCursorAdapter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getActivity</a:t>
            </a:r>
            <a:r>
              <a:rPr lang="en-US" dirty="0"/>
              <a:t>().</a:t>
            </a:r>
            <a:r>
              <a:rPr lang="en-US" dirty="0" err="1"/>
              <a:t>getApplicationContext</a:t>
            </a:r>
            <a:r>
              <a:rPr lang="en-US" dirty="0"/>
              <a:t>(), </a:t>
            </a:r>
            <a:r>
              <a:rPr lang="en-US" dirty="0" err="1"/>
              <a:t>R.layout.scorelist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null,   //null </a:t>
            </a:r>
            <a:r>
              <a:rPr lang="en-US" dirty="0" err="1"/>
              <a:t>cusor</a:t>
            </a:r>
            <a:r>
              <a:rPr lang="en-US" dirty="0"/>
              <a:t>, set in the Loader</a:t>
            </a:r>
          </a:p>
          <a:p>
            <a:pPr marL="0" indent="0">
              <a:buNone/>
            </a:pPr>
            <a:r>
              <a:rPr lang="en-US" dirty="0"/>
              <a:t>   columns, to,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CursorAdapter.FLAG_REGISTER_CONTENT_OBSERVER</a:t>
            </a:r>
            <a:r>
              <a:rPr lang="en-US" dirty="0"/>
              <a:t>);</a:t>
            </a:r>
          </a:p>
          <a:p>
            <a:r>
              <a:rPr lang="en-US" dirty="0"/>
              <a:t>Everything else is done in the loader call backs.</a:t>
            </a:r>
          </a:p>
        </p:txBody>
      </p:sp>
    </p:spTree>
    <p:extLst>
      <p:ext uri="{BB962C8B-B14F-4D97-AF65-F5344CB8AC3E}">
        <p14:creationId xmlns:p14="http://schemas.microsoft.com/office/powerpoint/2010/main" val="721403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LoaderManager</a:t>
            </a:r>
            <a:r>
              <a:rPr lang="en-US" dirty="0"/>
              <a:t> Callbacks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Add implements </a:t>
            </a:r>
            <a:r>
              <a:rPr lang="en-US" dirty="0" err="1"/>
              <a:t>LoaderManager.LoaderCallbacks</a:t>
            </a:r>
            <a:r>
              <a:rPr lang="en-US" dirty="0"/>
              <a:t>&lt;Cursor&gt; to the class definition.</a:t>
            </a:r>
          </a:p>
          <a:p>
            <a:r>
              <a:rPr lang="en-US" dirty="0"/>
              <a:t>The </a:t>
            </a:r>
            <a:r>
              <a:rPr lang="en-US" dirty="0" err="1"/>
              <a:t>onCreateLoader</a:t>
            </a:r>
            <a:r>
              <a:rPr lang="en-US" dirty="0"/>
              <a:t> now makes the query via a </a:t>
            </a:r>
            <a:r>
              <a:rPr lang="en-US" dirty="0" err="1"/>
              <a:t>cursorLoader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@Override</a:t>
            </a:r>
          </a:p>
          <a:p>
            <a:pPr marL="0" indent="0">
              <a:buNone/>
            </a:pPr>
            <a:r>
              <a:rPr lang="en-US" dirty="0"/>
              <a:t>public Loader&lt;Cursor&gt; </a:t>
            </a:r>
            <a:r>
              <a:rPr lang="en-US" dirty="0" err="1"/>
              <a:t>onCreateLoader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id, Bundle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//I’m ignoring the id, because don’t care, and bundle because no data.</a:t>
            </a:r>
          </a:p>
          <a:p>
            <a:pPr marL="0" indent="0">
              <a:buNone/>
            </a:pPr>
            <a:r>
              <a:rPr lang="en-US" dirty="0"/>
              <a:t>   //setup the information we want for the </a:t>
            </a:r>
            <a:r>
              <a:rPr lang="en-US" dirty="0" err="1"/>
              <a:t>contentprovider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String[] projection = new String[] { </a:t>
            </a:r>
            <a:r>
              <a:rPr lang="en-US" dirty="0" err="1"/>
              <a:t>MainActivity.KEY_ROWID</a:t>
            </a:r>
            <a:r>
              <a:rPr lang="en-US" dirty="0"/>
              <a:t>, </a:t>
            </a:r>
            <a:r>
              <a:rPr lang="en-US" dirty="0" err="1"/>
              <a:t>MainActivity.KEY_NAME</a:t>
            </a:r>
            <a:r>
              <a:rPr lang="en-US" dirty="0"/>
              <a:t>, </a:t>
            </a:r>
            <a:r>
              <a:rPr lang="en-US" dirty="0" err="1"/>
              <a:t>MainActivity.KEY_SCORE</a:t>
            </a:r>
            <a:r>
              <a:rPr lang="en-US" dirty="0"/>
              <a:t>};</a:t>
            </a:r>
          </a:p>
          <a:p>
            <a:pPr marL="0" indent="0">
              <a:buNone/>
            </a:pPr>
            <a:r>
              <a:rPr lang="en-US" dirty="0"/>
              <a:t>  String </a:t>
            </a:r>
            <a:r>
              <a:rPr lang="en-US" dirty="0" err="1"/>
              <a:t>SortOrder</a:t>
            </a:r>
            <a:r>
              <a:rPr lang="en-US" dirty="0"/>
              <a:t> = </a:t>
            </a:r>
            <a:r>
              <a:rPr lang="en-US" dirty="0" err="1"/>
              <a:t>MainActivity.KEY_SCORE</a:t>
            </a:r>
            <a:r>
              <a:rPr lang="en-US" dirty="0"/>
              <a:t>;  </a:t>
            </a:r>
          </a:p>
          <a:p>
            <a:pPr marL="0" indent="0">
              <a:buNone/>
            </a:pPr>
            <a:r>
              <a:rPr lang="en-US" dirty="0"/>
              <a:t>	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CursorLoader</a:t>
            </a:r>
            <a:r>
              <a:rPr lang="en-US" dirty="0"/>
              <a:t> </a:t>
            </a:r>
            <a:r>
              <a:rPr lang="en-US" dirty="0" err="1"/>
              <a:t>cursorLoader</a:t>
            </a:r>
            <a:r>
              <a:rPr lang="en-US" dirty="0"/>
              <a:t> = new </a:t>
            </a:r>
            <a:r>
              <a:rPr lang="en-US" dirty="0" err="1"/>
              <a:t>CursorLoader</a:t>
            </a:r>
            <a:r>
              <a:rPr lang="en-US" dirty="0"/>
              <a:t>(</a:t>
            </a:r>
            <a:r>
              <a:rPr lang="en-US" dirty="0" err="1"/>
              <a:t>getActivity</a:t>
            </a:r>
            <a:r>
              <a:rPr lang="en-US" dirty="0"/>
              <a:t>(),</a:t>
            </a:r>
          </a:p>
          <a:p>
            <a:pPr marL="0" indent="0">
              <a:buNone/>
            </a:pPr>
            <a:r>
              <a:rPr lang="en-US" dirty="0"/>
              <a:t>	            CONTENT_URI, projection, null, null, </a:t>
            </a:r>
            <a:r>
              <a:rPr lang="en-US" dirty="0" err="1"/>
              <a:t>SortOrder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return </a:t>
            </a:r>
            <a:r>
              <a:rPr lang="en-US" dirty="0" err="1"/>
              <a:t>cursorLoader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959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</a:t>
            </a:r>
            <a:r>
              <a:rPr lang="en-US" dirty="0" err="1"/>
              <a:t>SupportSQLiteOpenHelper.Callback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helper class to manage database creation and version management. </a:t>
            </a:r>
          </a:p>
          <a:p>
            <a:pPr lvl="1"/>
            <a:r>
              <a:rPr lang="en-US" dirty="0"/>
              <a:t>You create a subclass implementing </a:t>
            </a:r>
            <a:r>
              <a:rPr lang="en-US" dirty="0" err="1"/>
              <a:t>onCreate</a:t>
            </a:r>
            <a:r>
              <a:rPr lang="en-US" dirty="0"/>
              <a:t>(</a:t>
            </a:r>
            <a:r>
              <a:rPr lang="en-US" dirty="0" err="1"/>
              <a:t>SQLiteDatabase</a:t>
            </a:r>
            <a:r>
              <a:rPr lang="en-US" dirty="0"/>
              <a:t>), </a:t>
            </a:r>
            <a:r>
              <a:rPr lang="en-US" dirty="0" err="1"/>
              <a:t>onUpgrade</a:t>
            </a:r>
            <a:r>
              <a:rPr lang="en-US" dirty="0"/>
              <a:t>(</a:t>
            </a:r>
            <a:r>
              <a:rPr lang="en-US" dirty="0" err="1"/>
              <a:t>SQLiteDatabase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) and optionally </a:t>
            </a:r>
            <a:r>
              <a:rPr lang="en-US" dirty="0" err="1"/>
              <a:t>onOpen</a:t>
            </a:r>
            <a:r>
              <a:rPr lang="en-US" dirty="0"/>
              <a:t>(</a:t>
            </a:r>
            <a:r>
              <a:rPr lang="en-US" dirty="0" err="1"/>
              <a:t>SQLiteDatabase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class takes care of opening the database if it exists, creating it if it does not, and upgrading it as necessary. </a:t>
            </a:r>
          </a:p>
          <a:p>
            <a:pPr lvl="1"/>
            <a:r>
              <a:rPr lang="en-US" dirty="0"/>
              <a:t>Transactions are used to make sure the database is always in a sensible state. </a:t>
            </a:r>
          </a:p>
        </p:txBody>
      </p:sp>
    </p:spTree>
    <p:extLst>
      <p:ext uri="{BB962C8B-B14F-4D97-AF65-F5344CB8AC3E}">
        <p14:creationId xmlns:p14="http://schemas.microsoft.com/office/powerpoint/2010/main" val="970864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LoaderManager</a:t>
            </a:r>
            <a:r>
              <a:rPr lang="en-US" dirty="0"/>
              <a:t> Callbacks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last two methods are very simple,  set the adapter to the cursor</a:t>
            </a:r>
          </a:p>
          <a:p>
            <a:pPr marL="0" indent="0">
              <a:buNone/>
            </a:pPr>
            <a:r>
              <a:rPr lang="en-US" dirty="0"/>
              <a:t>@Override</a:t>
            </a:r>
          </a:p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onLoadFinished</a:t>
            </a:r>
            <a:r>
              <a:rPr lang="en-US" dirty="0"/>
              <a:t>(Loader&lt;Cursor&gt; loader, Cursor cursor) {</a:t>
            </a:r>
          </a:p>
          <a:p>
            <a:pPr marL="0" indent="0">
              <a:buNone/>
            </a:pPr>
            <a:r>
              <a:rPr lang="en-US" dirty="0"/>
              <a:t>	//  once the data has been loaded, now we set the cursor in the adapter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dataAdapter.swapCursor</a:t>
            </a:r>
            <a:r>
              <a:rPr lang="en-US" dirty="0"/>
              <a:t>(cursor);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@Override</a:t>
            </a:r>
          </a:p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onLoaderReset</a:t>
            </a:r>
            <a:r>
              <a:rPr lang="en-US" dirty="0"/>
              <a:t>(Loader&lt;Cursor&gt; loader) {</a:t>
            </a:r>
          </a:p>
          <a:p>
            <a:pPr marL="0" indent="0">
              <a:buNone/>
            </a:pPr>
            <a:r>
              <a:rPr lang="en-US" dirty="0"/>
              <a:t>	// called when the data is no longer valid, so remove the cursor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dataAdapter.swapCursor</a:t>
            </a:r>
            <a:r>
              <a:rPr lang="en-US" dirty="0"/>
              <a:t>(null);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r>
              <a:rPr lang="en-US" dirty="0"/>
              <a:t>A note, </a:t>
            </a:r>
            <a:r>
              <a:rPr lang="en-US" dirty="0" err="1"/>
              <a:t>loader.getId</a:t>
            </a:r>
            <a:r>
              <a:rPr lang="en-US" dirty="0"/>
              <a:t>() will tell you which ID it is.  But since I’m only use one, I didn’t worry about the ID number.</a:t>
            </a:r>
          </a:p>
        </p:txBody>
      </p:sp>
    </p:spTree>
    <p:extLst>
      <p:ext uri="{BB962C8B-B14F-4D97-AF65-F5344CB8AC3E}">
        <p14:creationId xmlns:p14="http://schemas.microsoft.com/office/powerpoint/2010/main" val="4024388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data changes in the </a:t>
            </a:r>
            <a:r>
              <a:rPr lang="en-US" dirty="0" err="1"/>
              <a:t>contentProvider</a:t>
            </a:r>
            <a:endParaRPr lang="en-US" dirty="0"/>
          </a:p>
          <a:p>
            <a:pPr lvl="1"/>
            <a:r>
              <a:rPr lang="en-US" dirty="0"/>
              <a:t>Using the notifies setup in the </a:t>
            </a:r>
            <a:r>
              <a:rPr lang="en-US" dirty="0" err="1"/>
              <a:t>contentProvider</a:t>
            </a:r>
            <a:endParaRPr lang="en-US" dirty="0"/>
          </a:p>
          <a:p>
            <a:r>
              <a:rPr lang="en-US" dirty="0"/>
              <a:t>The data will be updated in the background and displayed in the </a:t>
            </a:r>
            <a:r>
              <a:rPr lang="en-US" dirty="0" err="1"/>
              <a:t>listview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“magic”, you don’t have put in code to update the </a:t>
            </a:r>
            <a:r>
              <a:rPr lang="en-US" dirty="0" err="1"/>
              <a:t>listview</a:t>
            </a:r>
            <a:r>
              <a:rPr lang="en-US" dirty="0"/>
              <a:t>, because it will do it by itself now.</a:t>
            </a:r>
          </a:p>
        </p:txBody>
      </p:sp>
    </p:spTree>
    <p:extLst>
      <p:ext uri="{BB962C8B-B14F-4D97-AF65-F5344CB8AC3E}">
        <p14:creationId xmlns:p14="http://schemas.microsoft.com/office/powerpoint/2010/main" val="3045651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LiveData</a:t>
            </a:r>
            <a:r>
              <a:rPr lang="en-US" dirty="0"/>
              <a:t> and </a:t>
            </a:r>
            <a:r>
              <a:rPr lang="en-US" dirty="0" err="1"/>
              <a:t>ViewModel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37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order to use the </a:t>
            </a:r>
            <a:r>
              <a:rPr lang="en-US" dirty="0" err="1"/>
              <a:t>LiveData</a:t>
            </a:r>
            <a:r>
              <a:rPr lang="en-US" dirty="0"/>
              <a:t>, we have to extend the class</a:t>
            </a:r>
          </a:p>
          <a:p>
            <a:pPr lvl="1"/>
            <a:r>
              <a:rPr lang="en-US" dirty="0" err="1"/>
              <a:t>MultableLiveData</a:t>
            </a:r>
            <a:r>
              <a:rPr lang="en-US" dirty="0"/>
              <a:t>&lt;Cursor&gt;</a:t>
            </a:r>
          </a:p>
          <a:p>
            <a:pPr lvl="1"/>
            <a:r>
              <a:rPr lang="en-US" dirty="0"/>
              <a:t>There are two </a:t>
            </a:r>
            <a:r>
              <a:rPr lang="en-US" dirty="0" err="1"/>
              <a:t>methoods</a:t>
            </a:r>
            <a:endParaRPr lang="en-US" dirty="0"/>
          </a:p>
          <a:p>
            <a:pPr lvl="2"/>
            <a:r>
              <a:rPr lang="en-US" dirty="0" err="1"/>
              <a:t>OnActive</a:t>
            </a:r>
            <a:r>
              <a:rPr lang="en-US" dirty="0"/>
              <a:t>()  when class just started or is woken up</a:t>
            </a:r>
          </a:p>
          <a:p>
            <a:pPr lvl="3"/>
            <a:r>
              <a:rPr lang="en-US" dirty="0"/>
              <a:t>Get the data and set it via </a:t>
            </a:r>
            <a:r>
              <a:rPr lang="en-US" dirty="0" err="1"/>
              <a:t>setValue</a:t>
            </a:r>
            <a:endParaRPr lang="en-US" dirty="0"/>
          </a:p>
          <a:p>
            <a:pPr lvl="3"/>
            <a:r>
              <a:rPr lang="en-US" dirty="0"/>
              <a:t>Register a listener for the content provider when data changes.</a:t>
            </a:r>
          </a:p>
          <a:p>
            <a:pPr lvl="2"/>
            <a:r>
              <a:rPr lang="en-US" dirty="0" err="1"/>
              <a:t>OnInActive</a:t>
            </a:r>
            <a:r>
              <a:rPr lang="en-US" dirty="0"/>
              <a:t>()  when this class goes inactive (</a:t>
            </a:r>
            <a:r>
              <a:rPr lang="en-US" dirty="0" err="1"/>
              <a:t>ie</a:t>
            </a:r>
            <a:r>
              <a:rPr lang="en-US" dirty="0"/>
              <a:t> shutdown, sleeps,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unregister the listener</a:t>
            </a:r>
          </a:p>
          <a:p>
            <a:pPr lvl="1"/>
            <a:r>
              <a:rPr lang="en-US" dirty="0"/>
              <a:t>Use the constructor to get context and setup the Observer pieces.</a:t>
            </a:r>
          </a:p>
          <a:p>
            <a:pPr lvl="2"/>
            <a:r>
              <a:rPr lang="en-US" dirty="0"/>
              <a:t>Note an </a:t>
            </a:r>
            <a:r>
              <a:rPr lang="en-US" dirty="0" err="1"/>
              <a:t>AndroidModelView</a:t>
            </a:r>
            <a:r>
              <a:rPr lang="en-US" dirty="0"/>
              <a:t> will have to used, since we need context.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1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AndroidViewModel</a:t>
            </a:r>
            <a:endParaRPr lang="en-US" dirty="0"/>
          </a:p>
          <a:p>
            <a:pPr lvl="1"/>
            <a:r>
              <a:rPr lang="en-US" dirty="0"/>
              <a:t>pretty simple and standard</a:t>
            </a:r>
          </a:p>
          <a:p>
            <a:pPr lvl="1"/>
            <a:r>
              <a:rPr lang="en-US" dirty="0"/>
              <a:t>declare the extended class.</a:t>
            </a:r>
          </a:p>
          <a:p>
            <a:pPr lvl="1"/>
            <a:r>
              <a:rPr lang="en-US" dirty="0"/>
              <a:t>in the constructor for </a:t>
            </a:r>
            <a:r>
              <a:rPr lang="en-US" dirty="0" err="1"/>
              <a:t>AndroidViewModel</a:t>
            </a:r>
            <a:r>
              <a:rPr lang="en-US" dirty="0"/>
              <a:t>, use new to start the extended </a:t>
            </a:r>
            <a:r>
              <a:rPr lang="en-US" dirty="0" err="1"/>
              <a:t>liveData</a:t>
            </a:r>
            <a:r>
              <a:rPr lang="en-US" dirty="0"/>
              <a:t> class</a:t>
            </a:r>
          </a:p>
          <a:p>
            <a:pPr lvl="2"/>
            <a:r>
              <a:rPr lang="en-US" dirty="0" err="1"/>
              <a:t>myLiveData</a:t>
            </a:r>
            <a:r>
              <a:rPr lang="en-US" dirty="0"/>
              <a:t> = new </a:t>
            </a:r>
            <a:r>
              <a:rPr lang="en-US" dirty="0" err="1"/>
              <a:t>ContentProviderLiveData</a:t>
            </a:r>
            <a:r>
              <a:rPr lang="en-US" dirty="0"/>
              <a:t>(application, CONTENT_URI);</a:t>
            </a:r>
          </a:p>
          <a:p>
            <a:pPr lvl="1"/>
            <a:r>
              <a:rPr lang="en-US" dirty="0"/>
              <a:t>Provide a "</a:t>
            </a:r>
            <a:r>
              <a:rPr lang="en-US" dirty="0" err="1"/>
              <a:t>getData</a:t>
            </a:r>
            <a:r>
              <a:rPr lang="en-US" dirty="0"/>
              <a:t>()" method so the observers can be set in the classes.</a:t>
            </a:r>
          </a:p>
        </p:txBody>
      </p:sp>
    </p:spTree>
    <p:extLst>
      <p:ext uri="{BB962C8B-B14F-4D97-AF65-F5344CB8AC3E}">
        <p14:creationId xmlns:p14="http://schemas.microsoft.com/office/powerpoint/2010/main" val="3935171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observer.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observer  will be as a Observer&lt;Cursor&gt;</a:t>
            </a:r>
          </a:p>
          <a:p>
            <a:pPr lvl="1"/>
            <a:r>
              <a:rPr lang="en-US" dirty="0"/>
              <a:t>since we extended </a:t>
            </a:r>
            <a:r>
              <a:rPr lang="en-US" dirty="0" err="1"/>
              <a:t>MultableLiveData</a:t>
            </a:r>
            <a:r>
              <a:rPr lang="en-US" dirty="0"/>
              <a:t>&lt;Cursor&gt;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the </a:t>
            </a:r>
            <a:r>
              <a:rPr lang="en-US" dirty="0" err="1"/>
              <a:t>Onchanged</a:t>
            </a:r>
            <a:r>
              <a:rPr lang="en-US" dirty="0"/>
              <a:t> method you can set the new data cursor.</a:t>
            </a:r>
          </a:p>
          <a:p>
            <a:pPr lvl="1"/>
            <a:r>
              <a:rPr lang="en-US" dirty="0"/>
              <a:t>and the adapter does the rest.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See the sqliteDemo4 </a:t>
            </a:r>
            <a:r>
              <a:rPr lang="en-US"/>
              <a:t>for full set of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81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4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Sqlite</a:t>
            </a:r>
            <a:r>
              <a:rPr lang="en-US" dirty="0"/>
              <a:t> Demos	</a:t>
            </a:r>
          </a:p>
          <a:p>
            <a:pPr lvl="1"/>
            <a:r>
              <a:rPr lang="en-US" dirty="0" err="1"/>
              <a:t>SQLiteDBDemo</a:t>
            </a:r>
            <a:endParaRPr lang="en-US" dirty="0"/>
          </a:p>
          <a:p>
            <a:pPr lvl="2"/>
            <a:r>
              <a:rPr lang="en-US" dirty="0"/>
              <a:t>Simple database, with a </a:t>
            </a:r>
            <a:r>
              <a:rPr lang="en-US" dirty="0" err="1"/>
              <a:t>recyclerview</a:t>
            </a:r>
            <a:r>
              <a:rPr lang="en-US" dirty="0"/>
              <a:t> and a simple adapter.</a:t>
            </a:r>
          </a:p>
          <a:p>
            <a:pPr lvl="1"/>
            <a:r>
              <a:rPr lang="en-US" dirty="0" err="1"/>
              <a:t>sqliteDBViewModelDemo</a:t>
            </a:r>
            <a:endParaRPr lang="en-US" dirty="0"/>
          </a:p>
          <a:p>
            <a:pPr lvl="2"/>
            <a:r>
              <a:rPr lang="en-US" dirty="0"/>
              <a:t> uses a </a:t>
            </a:r>
            <a:r>
              <a:rPr lang="en-US" dirty="0" err="1"/>
              <a:t>SupportSQLiteDatabase</a:t>
            </a:r>
            <a:r>
              <a:rPr lang="en-US" dirty="0"/>
              <a:t>, enters data and displays it via a </a:t>
            </a:r>
            <a:r>
              <a:rPr lang="en-US" dirty="0" err="1"/>
              <a:t>recyclerview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It uses a </a:t>
            </a:r>
            <a:r>
              <a:rPr lang="en-US" dirty="0" err="1"/>
              <a:t>ViewModel</a:t>
            </a:r>
            <a:r>
              <a:rPr lang="en-US" dirty="0"/>
              <a:t> to update the display when data is added.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ContentProSQliteDBDemo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shows how to create a content provider using an SQLite database. displays in a </a:t>
            </a:r>
            <a:r>
              <a:rPr lang="en-US" dirty="0" err="1"/>
              <a:t>listview</a:t>
            </a:r>
            <a:r>
              <a:rPr lang="en-US" dirty="0"/>
              <a:t>, </a:t>
            </a:r>
            <a:r>
              <a:rPr lang="en-US" dirty="0" err="1"/>
              <a:t>recyclerview</a:t>
            </a:r>
            <a:r>
              <a:rPr lang="en-US" dirty="0"/>
              <a:t> and a spinner.</a:t>
            </a:r>
          </a:p>
          <a:p>
            <a:r>
              <a:rPr lang="en-US" dirty="0" err="1"/>
              <a:t>ContentProviderRemoteDemo</a:t>
            </a:r>
            <a:endParaRPr lang="en-US" dirty="0"/>
          </a:p>
          <a:p>
            <a:pPr lvl="1"/>
            <a:r>
              <a:rPr lang="en-US" dirty="0"/>
              <a:t>connects to a "remote" content provider. </a:t>
            </a:r>
          </a:p>
          <a:p>
            <a:pPr lvl="1"/>
            <a:r>
              <a:rPr lang="en-US" dirty="0"/>
              <a:t>either the </a:t>
            </a:r>
            <a:r>
              <a:rPr lang="en-US" dirty="0" err="1"/>
              <a:t>ContentProSQliteDBDemo</a:t>
            </a:r>
            <a:r>
              <a:rPr lang="en-US" dirty="0"/>
              <a:t> or </a:t>
            </a:r>
            <a:r>
              <a:rPr lang="en-US" dirty="0" err="1"/>
              <a:t>ContentProviderRoomDemo</a:t>
            </a:r>
            <a:r>
              <a:rPr lang="en-US" dirty="0"/>
              <a:t> in Architecture repo. </a:t>
            </a:r>
          </a:p>
          <a:p>
            <a:pPr lvl="1"/>
            <a:r>
              <a:rPr lang="en-US" dirty="0"/>
              <a:t>It then will display the data in </a:t>
            </a:r>
            <a:r>
              <a:rPr lang="en-US" dirty="0" err="1"/>
              <a:t>recyclerview</a:t>
            </a:r>
            <a:r>
              <a:rPr lang="en-US" dirty="0"/>
              <a:t> and can add data via a FAB.</a:t>
            </a:r>
          </a:p>
        </p:txBody>
      </p:sp>
    </p:spTree>
    <p:extLst>
      <p:ext uri="{BB962C8B-B14F-4D97-AF65-F5344CB8AC3E}">
        <p14:creationId xmlns:p14="http://schemas.microsoft.com/office/powerpoint/2010/main" val="4064122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LvCursorDemo</a:t>
            </a:r>
            <a:endParaRPr lang="en-US" dirty="0"/>
          </a:p>
          <a:p>
            <a:pPr lvl="1"/>
            <a:r>
              <a:rPr lang="en-US" dirty="0"/>
              <a:t>Three tabs with a simple DB of countries</a:t>
            </a:r>
          </a:p>
          <a:p>
            <a:pPr lvl="1"/>
            <a:r>
              <a:rPr lang="en-US" dirty="0"/>
              <a:t>On with a simple </a:t>
            </a:r>
            <a:r>
              <a:rPr lang="en-US" dirty="0" err="1"/>
              <a:t>listview</a:t>
            </a:r>
            <a:endParaRPr lang="en-US" dirty="0"/>
          </a:p>
          <a:p>
            <a:pPr lvl="1"/>
            <a:r>
              <a:rPr lang="en-US" dirty="0"/>
              <a:t>One with a custom </a:t>
            </a:r>
            <a:r>
              <a:rPr lang="en-US" dirty="0" err="1"/>
              <a:t>listview</a:t>
            </a:r>
            <a:endParaRPr lang="en-US" dirty="0"/>
          </a:p>
          <a:p>
            <a:pPr lvl="1"/>
            <a:r>
              <a:rPr lang="en-US" dirty="0"/>
              <a:t>Last one with a </a:t>
            </a:r>
            <a:r>
              <a:rPr lang="en-US" dirty="0" err="1"/>
              <a:t>expandablelistview</a:t>
            </a:r>
            <a:r>
              <a:rPr lang="en-US" dirty="0"/>
              <a:t> sorted by Continent. </a:t>
            </a:r>
          </a:p>
          <a:p>
            <a:pPr lvl="2"/>
            <a:r>
              <a:rPr lang="en-US" dirty="0"/>
              <a:t>Uses an extended </a:t>
            </a:r>
            <a:r>
              <a:rPr lang="en-US" dirty="0" err="1"/>
              <a:t>SimpleCursorTreeAdapter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3034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http://developer.android.com/guide/components/loaders.html</a:t>
            </a:r>
            <a:endParaRPr lang="en-US" dirty="0"/>
          </a:p>
          <a:p>
            <a:r>
              <a:rPr lang="en-US" dirty="0">
                <a:hlinkClick r:id="rId3"/>
              </a:rPr>
              <a:t>http://mobile.tutsplus.com/tutorials/android/android-sdk_loading-data_cursorloader/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http://about-android.blogspot.com/2010/04/content-provider-example-2.html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http://thinkandroid.wordpress.com/2010/01/13/writing-your-own-contentprovider/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86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 SQLiteOpenHelper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495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mySQLiteHelper</a:t>
            </a:r>
            <a:r>
              <a:rPr lang="en-US" dirty="0"/>
              <a:t> extends </a:t>
            </a:r>
            <a:r>
              <a:rPr lang="en-US" dirty="0" err="1"/>
              <a:t>extends</a:t>
            </a:r>
            <a:r>
              <a:rPr lang="en-US" dirty="0"/>
              <a:t> </a:t>
            </a:r>
            <a:r>
              <a:rPr lang="en-US" dirty="0" err="1"/>
              <a:t>SupportSQLiteOpenHelper.Callback</a:t>
            </a:r>
            <a:r>
              <a:rPr lang="en-US" dirty="0"/>
              <a:t> 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 static final String KEY_NAME = "Name";</a:t>
            </a:r>
          </a:p>
          <a:p>
            <a:pPr marL="0" indent="0">
              <a:buNone/>
            </a:pPr>
            <a:r>
              <a:rPr lang="en-US" dirty="0"/>
              <a:t>public static final String KEY_SCORE = "Score";</a:t>
            </a:r>
          </a:p>
          <a:p>
            <a:pPr marL="0" indent="0">
              <a:buNone/>
            </a:pPr>
            <a:r>
              <a:rPr lang="en-US" dirty="0"/>
              <a:t>public static final String KEY_ROWID = "_id";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private static final String DATABASE_NAME = "</a:t>
            </a:r>
            <a:r>
              <a:rPr lang="en-US" dirty="0" err="1"/>
              <a:t>myScore.db</a:t>
            </a:r>
            <a:r>
              <a:rPr lang="en-US" dirty="0"/>
              <a:t>";</a:t>
            </a:r>
          </a:p>
          <a:p>
            <a:pPr marL="0" indent="0">
              <a:buNone/>
            </a:pPr>
            <a:r>
              <a:rPr lang="en-US" dirty="0"/>
              <a:t>public static final String DATABASE_TABLE = "</a:t>
            </a:r>
            <a:r>
              <a:rPr lang="en-US" dirty="0" err="1"/>
              <a:t>HighScore</a:t>
            </a:r>
            <a:r>
              <a:rPr lang="en-US" dirty="0"/>
              <a:t>";</a:t>
            </a:r>
          </a:p>
          <a:p>
            <a:pPr marL="0" indent="0">
              <a:buNone/>
            </a:pPr>
            <a:r>
              <a:rPr lang="en-US" dirty="0"/>
              <a:t>private static final </a:t>
            </a:r>
            <a:r>
              <a:rPr lang="en-US" dirty="0" err="1"/>
              <a:t>int</a:t>
            </a:r>
            <a:r>
              <a:rPr lang="en-US" dirty="0"/>
              <a:t> DATABASE_VERSION = 1;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// Database creation </a:t>
            </a:r>
            <a:r>
              <a:rPr lang="en-US" dirty="0" err="1"/>
              <a:t>sql</a:t>
            </a:r>
            <a:r>
              <a:rPr lang="en-US" dirty="0"/>
              <a:t> statement</a:t>
            </a:r>
          </a:p>
          <a:p>
            <a:pPr marL="0" indent="0">
              <a:buNone/>
            </a:pPr>
            <a:r>
              <a:rPr lang="en-US" dirty="0"/>
              <a:t>private static final String DATABASE_CREATE =</a:t>
            </a:r>
          </a:p>
          <a:p>
            <a:pPr marL="0" indent="0">
              <a:buNone/>
            </a:pPr>
            <a:r>
              <a:rPr lang="en-US" dirty="0"/>
              <a:t>        "CREATE TABLE </a:t>
            </a:r>
            <a:r>
              <a:rPr lang="en-US" dirty="0" err="1"/>
              <a:t>HighScore</a:t>
            </a:r>
            <a:r>
              <a:rPr lang="en-US" dirty="0"/>
              <a:t> ("+</a:t>
            </a:r>
          </a:p>
          <a:p>
            <a:pPr marL="0" indent="0">
              <a:buNone/>
            </a:pPr>
            <a:r>
              <a:rPr lang="en-US" dirty="0"/>
              <a:t>        KEY_ROWID + " integer PRIMARY KEY </a:t>
            </a:r>
            <a:r>
              <a:rPr lang="en-US" dirty="0" err="1"/>
              <a:t>autoincrement</a:t>
            </a:r>
            <a:r>
              <a:rPr lang="en-US" dirty="0"/>
              <a:t>," +</a:t>
            </a:r>
          </a:p>
          <a:p>
            <a:pPr marL="0" indent="0">
              <a:buNone/>
            </a:pPr>
            <a:r>
              <a:rPr lang="en-US" dirty="0"/>
              <a:t>       KEY_NAME+" TEXT, "+</a:t>
            </a:r>
          </a:p>
          <a:p>
            <a:pPr marL="0" indent="0">
              <a:buNone/>
            </a:pPr>
            <a:r>
              <a:rPr lang="en-US" dirty="0"/>
              <a:t>      KEY_SCORE+" INTEGER );";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1600201"/>
            <a:ext cx="62484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//three requirement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mySQLiteHelper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 super(DATABASE_VERSION);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@Override</a:t>
            </a:r>
          </a:p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onCreate</a:t>
            </a:r>
            <a:r>
              <a:rPr lang="en-US" dirty="0"/>
              <a:t>(</a:t>
            </a:r>
            <a:r>
              <a:rPr lang="en-US" dirty="0" err="1"/>
              <a:t>SupportSQLiteDatabase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) { </a:t>
            </a:r>
          </a:p>
          <a:p>
            <a:pPr marL="0" indent="0">
              <a:buNone/>
            </a:pPr>
            <a:r>
              <a:rPr lang="en-US" dirty="0"/>
              <a:t> //NOTE only called when the database is initial created!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db.execSQL</a:t>
            </a:r>
            <a:r>
              <a:rPr lang="en-US" dirty="0"/>
              <a:t>(DATABASE_CREATE);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@Override</a:t>
            </a:r>
          </a:p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onUpgrade</a:t>
            </a:r>
            <a:r>
              <a:rPr lang="en-US" dirty="0"/>
              <a:t>(</a:t>
            </a:r>
            <a:r>
              <a:rPr lang="en-US" dirty="0" err="1"/>
              <a:t>SQLiteDatabase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oldVersion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newVersion</a:t>
            </a:r>
            <a:r>
              <a:rPr lang="en-US" dirty="0"/>
              <a:t>) {   </a:t>
            </a:r>
          </a:p>
          <a:p>
            <a:pPr marL="0" indent="0">
              <a:buNone/>
            </a:pPr>
            <a:r>
              <a:rPr lang="en-US" dirty="0"/>
              <a:t>//Called when the database version changes, Remember the constant from above.</a:t>
            </a:r>
          </a:p>
          <a:p>
            <a:pPr marL="0" indent="0">
              <a:buNone/>
            </a:pPr>
            <a:r>
              <a:rPr lang="en-US" dirty="0" err="1"/>
              <a:t>db.execSQL</a:t>
            </a:r>
            <a:r>
              <a:rPr lang="en-US" dirty="0"/>
              <a:t>("DROP TABLE IF EXISTS "+DATABASE_TABLE);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onCreate</a:t>
            </a:r>
            <a:r>
              <a:rPr lang="en-US" dirty="0"/>
              <a:t>(</a:t>
            </a:r>
            <a:r>
              <a:rPr lang="en-US" dirty="0" err="1"/>
              <a:t>db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2731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</a:t>
            </a:r>
            <a:r>
              <a:rPr lang="en-US" dirty="0" err="1"/>
              <a:t>sqlite</a:t>
            </a:r>
            <a:r>
              <a:rPr lang="en-US" dirty="0"/>
              <a:t> uses </a:t>
            </a:r>
            <a:r>
              <a:rPr lang="en-US" dirty="0" err="1"/>
              <a:t>sql</a:t>
            </a:r>
            <a:r>
              <a:rPr lang="en-US" dirty="0"/>
              <a:t>, but there are two types </a:t>
            </a:r>
          </a:p>
          <a:p>
            <a:r>
              <a:rPr lang="en-US" dirty="0"/>
              <a:t>Query and "other"</a:t>
            </a:r>
          </a:p>
          <a:p>
            <a:pPr lvl="1"/>
            <a:r>
              <a:rPr lang="en-US" dirty="0"/>
              <a:t>Where other is insert, delete, update, etc.</a:t>
            </a:r>
          </a:p>
          <a:p>
            <a:r>
              <a:rPr lang="en-US" dirty="0"/>
              <a:t>There are two query methods</a:t>
            </a:r>
          </a:p>
          <a:p>
            <a:pPr lvl="1"/>
            <a:r>
              <a:rPr lang="en-US" dirty="0"/>
              <a:t>using this "select Name, Score from </a:t>
            </a:r>
            <a:r>
              <a:rPr lang="en-US" dirty="0" err="1"/>
              <a:t>HighScore</a:t>
            </a:r>
            <a:r>
              <a:rPr lang="en-US" dirty="0"/>
              <a:t> where name='</a:t>
            </a:r>
            <a:r>
              <a:rPr lang="en-US" dirty="0" err="1"/>
              <a:t>jim</a:t>
            </a:r>
            <a:r>
              <a:rPr lang="en-US" dirty="0"/>
              <a:t>';"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Cursor = query(String query, String[] </a:t>
            </a:r>
            <a:r>
              <a:rPr lang="en-US" dirty="0" err="1"/>
              <a:t>bindArgs</a:t>
            </a:r>
            <a:r>
              <a:rPr lang="en-US" dirty="0"/>
              <a:t>) </a:t>
            </a:r>
          </a:p>
          <a:p>
            <a:pPr marL="857250" lvl="2" indent="0">
              <a:buNone/>
            </a:pPr>
            <a:r>
              <a:rPr lang="en-US" dirty="0"/>
              <a:t>So </a:t>
            </a:r>
            <a:r>
              <a:rPr lang="en-US" dirty="0" err="1"/>
              <a:t>db.query</a:t>
            </a:r>
            <a:r>
              <a:rPr lang="en-US" dirty="0"/>
              <a:t>("select Name, Score from </a:t>
            </a:r>
            <a:r>
              <a:rPr lang="en-US" dirty="0" err="1"/>
              <a:t>HighScore</a:t>
            </a:r>
            <a:r>
              <a:rPr lang="en-US" dirty="0"/>
              <a:t> where name='</a:t>
            </a:r>
            <a:r>
              <a:rPr lang="en-US" dirty="0" err="1"/>
              <a:t>jim</a:t>
            </a:r>
            <a:r>
              <a:rPr lang="en-US" dirty="0"/>
              <a:t>' ", null);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Cursor = query(</a:t>
            </a:r>
            <a:r>
              <a:rPr lang="en-US" dirty="0" err="1"/>
              <a:t>SupportSQLiteQuery</a:t>
            </a:r>
            <a:r>
              <a:rPr lang="en-US" dirty="0"/>
              <a:t> query)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400800"/>
            <a:ext cx="821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https://developer.android.com/reference/androidx/sqlite/db/SupportSQLiteDatabase</a:t>
            </a:r>
          </a:p>
        </p:txBody>
      </p:sp>
    </p:spTree>
    <p:extLst>
      <p:ext uri="{BB962C8B-B14F-4D97-AF65-F5344CB8AC3E}">
        <p14:creationId xmlns:p14="http://schemas.microsoft.com/office/powerpoint/2010/main" val="422192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SupportSQLiteQuery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 via the </a:t>
            </a:r>
            <a:r>
              <a:rPr lang="en-US" dirty="0" err="1"/>
              <a:t>SupportSQLiteQueryBuilder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SupportSQLiteQueryBuilder</a:t>
            </a:r>
            <a:r>
              <a:rPr lang="en-US" dirty="0"/>
              <a:t> </a:t>
            </a:r>
            <a:r>
              <a:rPr lang="en-US" dirty="0" err="1"/>
              <a:t>qb</a:t>
            </a:r>
            <a:r>
              <a:rPr lang="en-US" dirty="0"/>
              <a:t> = </a:t>
            </a:r>
            <a:r>
              <a:rPr lang="en-US" dirty="0" err="1"/>
              <a:t>SupportSQLiteQueryBuilder.builder</a:t>
            </a:r>
            <a:r>
              <a:rPr lang="en-US" dirty="0"/>
              <a:t>(</a:t>
            </a:r>
            <a:r>
              <a:rPr lang="en-US" dirty="0" err="1"/>
              <a:t>TableName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qb.columns</a:t>
            </a:r>
            <a:r>
              <a:rPr lang="en-US" dirty="0"/>
              <a:t>(projection);  //columns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qb.selection</a:t>
            </a:r>
            <a:r>
              <a:rPr lang="en-US" dirty="0"/>
              <a:t>(selection, </a:t>
            </a:r>
            <a:r>
              <a:rPr lang="en-US" dirty="0" err="1"/>
              <a:t>selectionArgs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qb.orderBy</a:t>
            </a:r>
            <a:r>
              <a:rPr lang="en-US" dirty="0"/>
              <a:t>(</a:t>
            </a:r>
            <a:r>
              <a:rPr lang="en-US" dirty="0" err="1"/>
              <a:t>sortOrder</a:t>
            </a:r>
            <a:r>
              <a:rPr lang="en-US" dirty="0"/>
              <a:t>);</a:t>
            </a:r>
          </a:p>
          <a:p>
            <a:r>
              <a:rPr lang="en-US" dirty="0"/>
              <a:t>finally create the query and do the query.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db.query</a:t>
            </a:r>
            <a:r>
              <a:rPr lang="en-US" dirty="0"/>
              <a:t>(</a:t>
            </a:r>
            <a:r>
              <a:rPr lang="en-US" dirty="0" err="1"/>
              <a:t>qb.create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37728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SQLiteDatabase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void execSQL(String sql)</a:t>
            </a:r>
          </a:p>
          <a:p>
            <a:pPr lvl="1"/>
            <a:r>
              <a:rPr lang="en-US"/>
              <a:t>Execute a single SQL statement that is not a query.</a:t>
            </a:r>
          </a:p>
          <a:p>
            <a:r>
              <a:rPr lang="en-US"/>
              <a:t>We also have the convenience methods</a:t>
            </a:r>
          </a:p>
          <a:p>
            <a:pPr lvl="1"/>
            <a:r>
              <a:rPr lang="en-US"/>
              <a:t>int delete(String table, String whereClause, Object[] whereArgs)</a:t>
            </a:r>
          </a:p>
          <a:p>
            <a:pPr lvl="1"/>
            <a:r>
              <a:rPr lang="en-US"/>
              <a:t>long insert(String table, int conflictAlgorithm, ContentValues values) </a:t>
            </a:r>
          </a:p>
          <a:p>
            <a:pPr lvl="1"/>
            <a:r>
              <a:rPr lang="en-US"/>
              <a:t>update(String table, int conflictAlgorithm, ContentValues values, String whereClause, Object[] whereArgs) </a:t>
            </a:r>
          </a:p>
          <a:p>
            <a:pPr lvl="2"/>
            <a:r>
              <a:rPr lang="en-US"/>
              <a:t>ConflictAlgorithm</a:t>
            </a:r>
          </a:p>
          <a:p>
            <a:pPr lvl="3"/>
            <a:r>
              <a:rPr lang="en-US"/>
              <a:t> SQLiteDatabase.CONFLICT_NONE, SQLiteDatabase.CONFLICT_ROLLBACK, SQLiteDatabase.CONFLICT_ABORT, SQLiteDatabase.CONFLICT_FAIL, SQLiteDatabase.CONFLICT_IGNORE, SQLiteDatabase.CONFLICT_REPLACE.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11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10365</TotalTime>
  <Words>4489</Words>
  <Application>Microsoft Office PowerPoint</Application>
  <PresentationFormat>Widescreen</PresentationFormat>
  <Paragraphs>515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Tahoma</vt:lpstr>
      <vt:lpstr>Office Theme</vt:lpstr>
      <vt:lpstr>Cosc 5/4730</vt:lpstr>
      <vt:lpstr>SQLite</vt:lpstr>
      <vt:lpstr>SQLite and Android</vt:lpstr>
      <vt:lpstr>SQLiteOpenHelper</vt:lpstr>
      <vt:lpstr>Extend SupportSQLiteOpenHelper.Callback</vt:lpstr>
      <vt:lpstr>Extend SQLiteOpenHelper (2)</vt:lpstr>
      <vt:lpstr>SQL language</vt:lpstr>
      <vt:lpstr>SupportSQLiteQuery</vt:lpstr>
      <vt:lpstr>SQLiteDatabase methods</vt:lpstr>
      <vt:lpstr>SQLiteDatabase example</vt:lpstr>
      <vt:lpstr>"Database" class.</vt:lpstr>
      <vt:lpstr>Now our methods</vt:lpstr>
      <vt:lpstr>Now our methods (2)</vt:lpstr>
      <vt:lpstr>Now our methods (3)</vt:lpstr>
      <vt:lpstr>Now our methods (4)</vt:lpstr>
      <vt:lpstr>Now our stuff (5)</vt:lpstr>
      <vt:lpstr>Now our stuff (6)</vt:lpstr>
      <vt:lpstr>The Activity class.</vt:lpstr>
      <vt:lpstr>Cursor notes</vt:lpstr>
      <vt:lpstr>Cursor notes (2)</vt:lpstr>
      <vt:lpstr>Column names and numbers.</vt:lpstr>
      <vt:lpstr>Example with Cursor</vt:lpstr>
      <vt:lpstr>Debugging a "stopped unexpectedly" </vt:lpstr>
      <vt:lpstr>debugging the database</vt:lpstr>
      <vt:lpstr>References</vt:lpstr>
      <vt:lpstr>Cursors, Listviews, Expandablelistview, and adapters</vt:lpstr>
      <vt:lpstr>Overview picture</vt:lpstr>
      <vt:lpstr>ListView and CursorAdatpers</vt:lpstr>
      <vt:lpstr>SimpleCursorAdapter</vt:lpstr>
      <vt:lpstr>SimpleCursorAdapter (2)</vt:lpstr>
      <vt:lpstr>SimpleCursorAdapter (3)</vt:lpstr>
      <vt:lpstr>Displays</vt:lpstr>
      <vt:lpstr>ExpandableListView (2)</vt:lpstr>
      <vt:lpstr>SimpleCursorTreeAdapter</vt:lpstr>
      <vt:lpstr>Cursor groupCursor and constructor</vt:lpstr>
      <vt:lpstr>SimpleCursorTreeAdapter (2)</vt:lpstr>
      <vt:lpstr>Layouts</vt:lpstr>
      <vt:lpstr>Recyclerview</vt:lpstr>
      <vt:lpstr>RecyclerView</vt:lpstr>
      <vt:lpstr>Loader and content provider (Loaders are Deprecated in API 28)</vt:lpstr>
      <vt:lpstr>Data Access</vt:lpstr>
      <vt:lpstr>ContentProvider and sqlite</vt:lpstr>
      <vt:lpstr>ContentProvider Example</vt:lpstr>
      <vt:lpstr>ContentProvider Example (2)</vt:lpstr>
      <vt:lpstr>Loaders</vt:lpstr>
      <vt:lpstr>Loaders (2)</vt:lpstr>
      <vt:lpstr>LoaderManager Callbacks</vt:lpstr>
      <vt:lpstr>Basic code changes</vt:lpstr>
      <vt:lpstr>LoaderManager Callbacks example</vt:lpstr>
      <vt:lpstr>LoaderManager Callbacks example (2)</vt:lpstr>
      <vt:lpstr>Result</vt:lpstr>
      <vt:lpstr>LiveData and ViewModel</vt:lpstr>
      <vt:lpstr>LiveData</vt:lpstr>
      <vt:lpstr>ModelView</vt:lpstr>
      <vt:lpstr>setting the observer.</vt:lpstr>
      <vt:lpstr>Examples</vt:lpstr>
      <vt:lpstr>Example code</vt:lpstr>
      <vt:lpstr>Example code (2)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5/4755</dc:title>
  <dc:creator>James S. Ward</dc:creator>
  <cp:lastModifiedBy>Jim Ward</cp:lastModifiedBy>
  <cp:revision>61</cp:revision>
  <dcterms:created xsi:type="dcterms:W3CDTF">2006-08-16T00:00:00Z</dcterms:created>
  <dcterms:modified xsi:type="dcterms:W3CDTF">2024-09-13T15:44:11Z</dcterms:modified>
</cp:coreProperties>
</file>