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9" r:id="rId5"/>
    <p:sldId id="270" r:id="rId6"/>
    <p:sldId id="271" r:id="rId7"/>
    <p:sldId id="272" r:id="rId8"/>
    <p:sldId id="274" r:id="rId9"/>
    <p:sldId id="275" r:id="rId10"/>
    <p:sldId id="273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4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7C7D0-DA31-4143-A064-222582008228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620CC-9E4F-46FB-8B92-FE2FC0499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59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android.com/topic/libraries/support-library/features.html" TargetMode="External"/><Relationship Id="rId2" Type="http://schemas.openxmlformats.org/officeDocument/2006/relationships/hyperlink" Target="https://developer.android.com/topic/libraries/support-library/package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er.android.com/topic/libraries/support-library/setup.htm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topic/libraries/support-library/packag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topic/libraries/support-library/androidx-overvie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ndroid-developers.googleblog.com/2018/05/hello-world-androidx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jetpack/androidx/versi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jetpack/androidx/version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4/5730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Android Support Libraries</a:t>
            </a:r>
          </a:p>
          <a:p>
            <a:r>
              <a:rPr lang="en-US" dirty="0"/>
              <a:t>A brief explanation.</a:t>
            </a:r>
          </a:p>
        </p:txBody>
      </p:sp>
    </p:spTree>
    <p:extLst>
      <p:ext uri="{BB962C8B-B14F-4D97-AF65-F5344CB8AC3E}">
        <p14:creationId xmlns:p14="http://schemas.microsoft.com/office/powerpoint/2010/main" val="2860888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note.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android sometimes moves very quickly and even very quietly.</a:t>
            </a:r>
          </a:p>
          <a:p>
            <a:pPr lvl="1"/>
            <a:r>
              <a:rPr lang="en-US" dirty="0"/>
              <a:t>that includes depreciating things as well.</a:t>
            </a:r>
          </a:p>
          <a:p>
            <a:r>
              <a:rPr lang="en-US" dirty="0"/>
              <a:t>Things may just appear/disappear mid semester.  </a:t>
            </a:r>
          </a:p>
          <a:p>
            <a:pPr lvl="1"/>
            <a:r>
              <a:rPr lang="en-US" dirty="0"/>
              <a:t>remember, we (that includes me) are learning at a bleeding edge, moving target sometimes.</a:t>
            </a:r>
          </a:p>
        </p:txBody>
      </p:sp>
    </p:spTree>
    <p:extLst>
      <p:ext uri="{BB962C8B-B14F-4D97-AF65-F5344CB8AC3E}">
        <p14:creationId xmlns:p14="http://schemas.microsoft.com/office/powerpoint/2010/main" val="2249683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https://developer.android.com/jetpack/androidx</a:t>
            </a:r>
          </a:p>
          <a:p>
            <a:r>
              <a:rPr lang="en-US" dirty="0">
                <a:hlinkClick r:id="rId2"/>
              </a:rPr>
              <a:t>https://developer.android.com/jetpack/androidx/migrate</a:t>
            </a:r>
          </a:p>
          <a:p>
            <a:r>
              <a:rPr lang="en-US" dirty="0"/>
              <a:t>for the old support libs</a:t>
            </a:r>
            <a:endParaRPr lang="en-US" dirty="0">
              <a:hlinkClick r:id="rId2"/>
            </a:endParaRPr>
          </a:p>
          <a:p>
            <a:pPr lvl="1"/>
            <a:r>
              <a:rPr lang="en-US" dirty="0">
                <a:hlinkClick r:id="rId2"/>
              </a:rPr>
              <a:t>https://developer.android.com/topic/libraries/support-library/packages.html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https://developer.android.com/topic/libraries/support-library/features.html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4"/>
              </a:rPr>
              <a:t>https://developer.android.com/topic/libraries/support-library/setup.html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6689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44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Android currently has many API versions in common use.  </a:t>
            </a:r>
          </a:p>
          <a:p>
            <a:pPr lvl="1"/>
            <a:r>
              <a:rPr lang="en-US" dirty="0"/>
              <a:t>Android 2.3.X (officially dead, but still in use), 4.0 to 10.x.   </a:t>
            </a:r>
          </a:p>
          <a:p>
            <a:pPr lvl="1"/>
            <a:r>
              <a:rPr lang="en-US" dirty="0"/>
              <a:t>Many new features have been added, changed,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The support libraries attempt to provide support for the older APIs</a:t>
            </a:r>
          </a:p>
          <a:p>
            <a:pPr lvl="1"/>
            <a:r>
              <a:rPr lang="en-US" dirty="0"/>
              <a:t>V4, v7, v8 are designed for 2.3.X+ (API 9+)</a:t>
            </a:r>
          </a:p>
          <a:p>
            <a:pPr lvl="3"/>
            <a:r>
              <a:rPr lang="en-US" dirty="0"/>
              <a:t>Note, android has dropped all support API 9 and below.  </a:t>
            </a:r>
          </a:p>
          <a:p>
            <a:pPr lvl="3"/>
            <a:r>
              <a:rPr lang="en-US" dirty="0"/>
              <a:t>With limited support below </a:t>
            </a:r>
            <a:r>
              <a:rPr lang="en-US" dirty="0" err="1"/>
              <a:t>api</a:t>
            </a:r>
            <a:r>
              <a:rPr lang="en-US" dirty="0"/>
              <a:t> 16.</a:t>
            </a:r>
          </a:p>
          <a:p>
            <a:pPr lvl="1"/>
            <a:r>
              <a:rPr lang="en-US" dirty="0"/>
              <a:t>V13 for 3.2 (</a:t>
            </a:r>
            <a:r>
              <a:rPr lang="en-US" dirty="0" err="1"/>
              <a:t>api</a:t>
            </a:r>
            <a:r>
              <a:rPr lang="en-US" dirty="0"/>
              <a:t> 13+), v14 for 4.0 (</a:t>
            </a:r>
            <a:r>
              <a:rPr lang="en-US" dirty="0" err="1"/>
              <a:t>api</a:t>
            </a:r>
            <a:r>
              <a:rPr lang="en-US" dirty="0"/>
              <a:t> 14+)</a:t>
            </a:r>
          </a:p>
          <a:p>
            <a:pPr lvl="1"/>
            <a:r>
              <a:rPr lang="en-US" dirty="0"/>
              <a:t>V17 is for the TV versions of android.</a:t>
            </a:r>
          </a:p>
          <a:p>
            <a:pPr lvl="1"/>
            <a:r>
              <a:rPr lang="en-US" dirty="0"/>
              <a:t>For non-numbered, assume API 16+, unless otherwise stated.</a:t>
            </a:r>
          </a:p>
        </p:txBody>
      </p:sp>
    </p:spTree>
    <p:extLst>
      <p:ext uri="{BB962C8B-B14F-4D97-AF65-F5344CB8AC3E}">
        <p14:creationId xmlns:p14="http://schemas.microsoft.com/office/powerpoint/2010/main" val="3356693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"v4" support libraries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Version 24.2 is the last version to have this as a single library.</a:t>
            </a:r>
          </a:p>
          <a:p>
            <a:pPr lvl="1"/>
            <a:r>
              <a:rPr lang="en-US" dirty="0"/>
              <a:t>If was broken up in smaller more manageable pieces.</a:t>
            </a:r>
          </a:p>
          <a:p>
            <a:pPr lvl="1"/>
            <a:r>
              <a:rPr lang="en-US" dirty="0"/>
              <a:t>current version is 27.1.1, note the first number is the API version</a:t>
            </a:r>
          </a:p>
          <a:p>
            <a:pPr lvl="2"/>
            <a:r>
              <a:rPr lang="en-US" dirty="0"/>
              <a:t>If you compiling at API 26, you MUST use a 26.X version.</a:t>
            </a:r>
          </a:p>
          <a:p>
            <a:r>
              <a:rPr lang="en-US" dirty="0"/>
              <a:t>Support-</a:t>
            </a:r>
            <a:r>
              <a:rPr lang="en-US" dirty="0" err="1"/>
              <a:t>compat</a:t>
            </a:r>
            <a:r>
              <a:rPr lang="en-US" dirty="0"/>
              <a:t>, support-core-</a:t>
            </a:r>
            <a:r>
              <a:rPr lang="en-US" dirty="0" err="1"/>
              <a:t>utils</a:t>
            </a:r>
            <a:r>
              <a:rPr lang="en-US" dirty="0"/>
              <a:t>, support-core-</a:t>
            </a:r>
            <a:r>
              <a:rPr lang="en-US" dirty="0" err="1"/>
              <a:t>ui</a:t>
            </a:r>
            <a:r>
              <a:rPr lang="en-US" dirty="0"/>
              <a:t>, support-media-</a:t>
            </a:r>
            <a:r>
              <a:rPr lang="en-US" dirty="0" err="1"/>
              <a:t>compat</a:t>
            </a:r>
            <a:r>
              <a:rPr lang="en-US" dirty="0"/>
              <a:t>, support-fragment</a:t>
            </a:r>
          </a:p>
          <a:p>
            <a:pPr lvl="1"/>
            <a:r>
              <a:rPr lang="en-US" dirty="0"/>
              <a:t>Provides a number of widgets and fragments that we will use.</a:t>
            </a:r>
          </a:p>
          <a:p>
            <a:r>
              <a:rPr lang="en-US" dirty="0">
                <a:hlinkClick r:id="rId2"/>
              </a:rPr>
              <a:t>https://developer.android.com/topic/libraries/support-library/packages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2989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library refactoring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NOTE, this is default now, but if you encounter an older project.</a:t>
            </a:r>
          </a:p>
          <a:p>
            <a:r>
              <a:rPr lang="en-US" dirty="0"/>
              <a:t>Starting in API 28, all of the support libraries are going to be refactored and broken up in even smaller libraries</a:t>
            </a:r>
          </a:p>
          <a:p>
            <a:pPr lvl="1"/>
            <a:r>
              <a:rPr lang="en-US" dirty="0"/>
              <a:t>There are also moving some function out of the </a:t>
            </a:r>
            <a:r>
              <a:rPr lang="en-US" dirty="0" err="1"/>
              <a:t>api</a:t>
            </a:r>
            <a:r>
              <a:rPr lang="en-US" dirty="0"/>
              <a:t> level and into support </a:t>
            </a:r>
            <a:r>
              <a:rPr lang="en-US" dirty="0" err="1"/>
              <a:t>libraires</a:t>
            </a:r>
            <a:r>
              <a:rPr lang="en-US" dirty="0"/>
              <a:t>.  example camera and </a:t>
            </a:r>
            <a:r>
              <a:rPr lang="en-US" dirty="0" err="1"/>
              <a:t>sqlite</a:t>
            </a:r>
            <a:r>
              <a:rPr lang="en-US" dirty="0"/>
              <a:t> have been moved.</a:t>
            </a:r>
          </a:p>
          <a:p>
            <a:pPr lvl="1"/>
            <a:r>
              <a:rPr lang="en-US" dirty="0"/>
              <a:t>You will have to target API 28 to use them, plus </a:t>
            </a:r>
          </a:p>
          <a:p>
            <a:pPr lvl="2"/>
            <a:r>
              <a:rPr lang="en-US" dirty="0" err="1"/>
              <a:t>Gradle.properties</a:t>
            </a:r>
            <a:r>
              <a:rPr lang="en-US" dirty="0"/>
              <a:t> file add the following (not default in studio yet)</a:t>
            </a:r>
          </a:p>
          <a:p>
            <a:pPr marL="1371600" lvl="3" indent="0">
              <a:buNone/>
            </a:pPr>
            <a:r>
              <a:rPr lang="en-US" dirty="0" err="1"/>
              <a:t>android.useAndroidX</a:t>
            </a:r>
            <a:r>
              <a:rPr lang="en-US" dirty="0"/>
              <a:t>=true</a:t>
            </a:r>
          </a:p>
          <a:p>
            <a:pPr marL="1371600" lvl="3" indent="0">
              <a:buNone/>
            </a:pPr>
            <a:r>
              <a:rPr lang="en-US" dirty="0" err="1"/>
              <a:t>android.enableJetifier</a:t>
            </a:r>
            <a:r>
              <a:rPr lang="en-US" dirty="0"/>
              <a:t>=true</a:t>
            </a:r>
          </a:p>
          <a:p>
            <a:pPr lvl="1"/>
            <a:r>
              <a:rPr lang="en-US" dirty="0"/>
              <a:t>Refactoring:</a:t>
            </a:r>
          </a:p>
          <a:p>
            <a:pPr lvl="2"/>
            <a:r>
              <a:rPr lang="en-US" dirty="0" err="1"/>
              <a:t>com.android.support</a:t>
            </a:r>
            <a:r>
              <a:rPr lang="en-US" dirty="0"/>
              <a:t>  -&gt; androidx</a:t>
            </a:r>
          </a:p>
          <a:p>
            <a:pPr lvl="2"/>
            <a:r>
              <a:rPr lang="en-US" dirty="0"/>
              <a:t>Example</a:t>
            </a:r>
          </a:p>
          <a:p>
            <a:pPr lvl="3"/>
            <a:r>
              <a:rPr lang="en-US" dirty="0"/>
              <a:t>com.android.support:appcompat-v7 =&gt; </a:t>
            </a:r>
            <a:r>
              <a:rPr lang="en-US" dirty="0" err="1"/>
              <a:t>androidx.appcompat:appcompat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6311355"/>
            <a:ext cx="7803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https://developer.android.com/topic/libraries/support-library/androidx-overview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5769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library refactoring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Version 28.X+ new libraries: </a:t>
            </a:r>
          </a:p>
          <a:p>
            <a:pPr lvl="1"/>
            <a:r>
              <a:rPr lang="en-US" dirty="0" err="1"/>
              <a:t>asynclayoutinflater</a:t>
            </a:r>
            <a:r>
              <a:rPr lang="en-US" dirty="0"/>
              <a:t> (from support-core-</a:t>
            </a:r>
            <a:r>
              <a:rPr lang="en-US" dirty="0" err="1"/>
              <a:t>ui</a:t>
            </a:r>
            <a:r>
              <a:rPr lang="en-US" dirty="0"/>
              <a:t>), collections (from support-</a:t>
            </a:r>
            <a:r>
              <a:rPr lang="en-US" dirty="0" err="1"/>
              <a:t>compat</a:t>
            </a:r>
            <a:r>
              <a:rPr lang="en-US" dirty="0"/>
              <a:t>),  </a:t>
            </a:r>
            <a:r>
              <a:rPr lang="en-US" dirty="0" err="1"/>
              <a:t>coordinatorlayout</a:t>
            </a:r>
            <a:r>
              <a:rPr lang="en-US" dirty="0"/>
              <a:t> (from design), </a:t>
            </a:r>
            <a:r>
              <a:rPr lang="en-US" dirty="0" err="1"/>
              <a:t>cursoradapter</a:t>
            </a:r>
            <a:r>
              <a:rPr lang="en-US" dirty="0"/>
              <a:t> (from support-core-</a:t>
            </a:r>
            <a:r>
              <a:rPr lang="en-US" dirty="0" err="1"/>
              <a:t>ui</a:t>
            </a:r>
            <a:r>
              <a:rPr lang="en-US" dirty="0"/>
              <a:t>),  </a:t>
            </a:r>
            <a:r>
              <a:rPr lang="en-US" dirty="0" err="1"/>
              <a:t>customview</a:t>
            </a:r>
            <a:r>
              <a:rPr lang="en-US" dirty="0"/>
              <a:t> (from support-core-</a:t>
            </a:r>
            <a:r>
              <a:rPr lang="en-US" dirty="0" err="1"/>
              <a:t>ui</a:t>
            </a:r>
            <a:r>
              <a:rPr lang="en-US" dirty="0"/>
              <a:t>), </a:t>
            </a:r>
            <a:r>
              <a:rPr lang="en-US" dirty="0" err="1"/>
              <a:t>documentfile</a:t>
            </a:r>
            <a:r>
              <a:rPr lang="en-US" dirty="0"/>
              <a:t> (from support-core-</a:t>
            </a:r>
            <a:r>
              <a:rPr lang="en-US" dirty="0" err="1"/>
              <a:t>utils</a:t>
            </a:r>
            <a:r>
              <a:rPr lang="en-US" dirty="0"/>
              <a:t>),  </a:t>
            </a:r>
            <a:r>
              <a:rPr lang="en-US" dirty="0" err="1"/>
              <a:t>drawerlayout</a:t>
            </a:r>
            <a:r>
              <a:rPr lang="en-US" dirty="0"/>
              <a:t> (from support-core-</a:t>
            </a:r>
            <a:r>
              <a:rPr lang="en-US" dirty="0" err="1"/>
              <a:t>ui</a:t>
            </a:r>
            <a:r>
              <a:rPr lang="en-US" dirty="0"/>
              <a:t>),  interpolator (from support-core-</a:t>
            </a:r>
            <a:r>
              <a:rPr lang="en-US" dirty="0" err="1"/>
              <a:t>ui</a:t>
            </a:r>
            <a:r>
              <a:rPr lang="en-US" dirty="0"/>
              <a:t>),  loader (from support-fragments and core-</a:t>
            </a:r>
            <a:r>
              <a:rPr lang="en-US" dirty="0" err="1"/>
              <a:t>utils</a:t>
            </a:r>
            <a:r>
              <a:rPr lang="en-US" dirty="0"/>
              <a:t>),  </a:t>
            </a:r>
            <a:r>
              <a:rPr lang="en-US" dirty="0" err="1"/>
              <a:t>localbroadcastmanager</a:t>
            </a:r>
            <a:r>
              <a:rPr lang="en-US" dirty="0"/>
              <a:t> (from support-core-</a:t>
            </a:r>
            <a:r>
              <a:rPr lang="en-US" dirty="0" err="1"/>
              <a:t>utils</a:t>
            </a:r>
            <a:r>
              <a:rPr lang="en-US" dirty="0"/>
              <a:t>),  print (from support-core-</a:t>
            </a:r>
            <a:r>
              <a:rPr lang="en-US" dirty="0" err="1"/>
              <a:t>utils</a:t>
            </a:r>
            <a:r>
              <a:rPr lang="en-US" dirty="0"/>
              <a:t>),  </a:t>
            </a:r>
            <a:r>
              <a:rPr lang="en-US" dirty="0" err="1"/>
              <a:t>slidingpanelayout</a:t>
            </a:r>
            <a:r>
              <a:rPr lang="en-US" dirty="0"/>
              <a:t> (from support-core-</a:t>
            </a:r>
            <a:r>
              <a:rPr lang="en-US" dirty="0" err="1"/>
              <a:t>ui</a:t>
            </a:r>
            <a:r>
              <a:rPr lang="en-US" dirty="0"/>
              <a:t>), </a:t>
            </a:r>
            <a:r>
              <a:rPr lang="en-US" dirty="0" err="1"/>
              <a:t>swiperefreshlayout</a:t>
            </a:r>
            <a:r>
              <a:rPr lang="en-US" dirty="0"/>
              <a:t> (from support-core-</a:t>
            </a:r>
            <a:r>
              <a:rPr lang="en-US" dirty="0" err="1"/>
              <a:t>ui</a:t>
            </a:r>
            <a:r>
              <a:rPr lang="en-US" dirty="0"/>
              <a:t>),  </a:t>
            </a:r>
            <a:r>
              <a:rPr lang="en-US" dirty="0" err="1"/>
              <a:t>viewpager</a:t>
            </a:r>
            <a:r>
              <a:rPr lang="en-US" dirty="0"/>
              <a:t> (from support-core-</a:t>
            </a:r>
            <a:r>
              <a:rPr lang="en-US" dirty="0" err="1"/>
              <a:t>ui</a:t>
            </a:r>
            <a:r>
              <a:rPr lang="en-US" dirty="0"/>
              <a:t>)</a:t>
            </a:r>
          </a:p>
          <a:p>
            <a:r>
              <a:rPr lang="en-US" dirty="0"/>
              <a:t>There was a final feature 28.0.0 version with the android P release.  All new feature released are in jetpack androidx.</a:t>
            </a:r>
          </a:p>
          <a:p>
            <a:pPr lvl="1"/>
            <a:r>
              <a:rPr lang="en-US" dirty="0"/>
              <a:t>Anything that is android.support.* is basically depreciated as of </a:t>
            </a:r>
            <a:r>
              <a:rPr lang="en-US" dirty="0" err="1"/>
              <a:t>api</a:t>
            </a:r>
            <a:r>
              <a:rPr lang="en-US" dirty="0"/>
              <a:t> 29 and you should start with androidx.*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6308727"/>
            <a:ext cx="772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https://android-developers.googleblog.com/2018/05/hello-world-androidx.html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7035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jetback</a:t>
            </a:r>
            <a:r>
              <a:rPr lang="en-US" dirty="0"/>
              <a:t> and androidx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https://developer.android.com/jetpack/androidx/versions</a:t>
            </a:r>
            <a:endParaRPr lang="en-US" dirty="0"/>
          </a:p>
          <a:p>
            <a:pPr lvl="1"/>
            <a:r>
              <a:rPr lang="en-US" dirty="0"/>
              <a:t>be very careful with any package that isn't a </a:t>
            </a:r>
            <a:r>
              <a:rPr lang="en-US" dirty="0" err="1"/>
              <a:t>rc</a:t>
            </a:r>
            <a:r>
              <a:rPr lang="en-US" dirty="0"/>
              <a:t> or better.</a:t>
            </a:r>
          </a:p>
          <a:p>
            <a:pPr lvl="2"/>
            <a:r>
              <a:rPr lang="en-US" dirty="0"/>
              <a:t>they will make "code breaking" changes in alpha and beta level libraries</a:t>
            </a:r>
          </a:p>
          <a:p>
            <a:pPr lvl="3"/>
            <a:r>
              <a:rPr lang="en-US" dirty="0"/>
              <a:t>the </a:t>
            </a:r>
            <a:r>
              <a:rPr lang="en-US" dirty="0" err="1"/>
              <a:t>api</a:t>
            </a:r>
            <a:r>
              <a:rPr lang="en-US" dirty="0"/>
              <a:t> is not stable and likely to change method names, etc.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Don't confuse it with jetpack compose which is a new set of libraries based on </a:t>
            </a:r>
            <a:r>
              <a:rPr lang="en-US" dirty="0" err="1"/>
              <a:t>Kotlin</a:t>
            </a:r>
            <a:r>
              <a:rPr lang="en-US" dirty="0"/>
              <a:t>, but more like flutter.</a:t>
            </a:r>
          </a:p>
        </p:txBody>
      </p:sp>
    </p:spTree>
    <p:extLst>
      <p:ext uri="{BB962C8B-B14F-4D97-AF65-F5344CB8AC3E}">
        <p14:creationId xmlns:p14="http://schemas.microsoft.com/office/powerpoint/2010/main" val="2351490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jetpack and androidx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Wherever possible, I will use the androidx support libraries instead of the "native" libraries.</a:t>
            </a:r>
          </a:p>
          <a:p>
            <a:pPr lvl="1"/>
            <a:r>
              <a:rPr lang="en-US" dirty="0"/>
              <a:t>There will exceptions, especially anything that is still alpha/beta release only.  </a:t>
            </a:r>
          </a:p>
          <a:p>
            <a:pPr lvl="2"/>
            <a:r>
              <a:rPr lang="en-US" dirty="0"/>
              <a:t>Or I simply can't get it to work.</a:t>
            </a:r>
          </a:p>
          <a:p>
            <a:pPr lvl="1"/>
            <a:r>
              <a:rPr lang="en-US" dirty="0"/>
              <a:t>Also, I'm likely to skip anything that is only for 28 and less.</a:t>
            </a:r>
          </a:p>
          <a:p>
            <a:pPr lvl="1"/>
            <a:r>
              <a:rPr lang="en-US" dirty="0"/>
              <a:t>We are targeting API 29+  (since its about %85 of the market).</a:t>
            </a:r>
          </a:p>
        </p:txBody>
      </p:sp>
    </p:spTree>
    <p:extLst>
      <p:ext uri="{BB962C8B-B14F-4D97-AF65-F5344CB8AC3E}">
        <p14:creationId xmlns:p14="http://schemas.microsoft.com/office/powerpoint/2010/main" val="1627194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and "new"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also several new </a:t>
            </a:r>
            <a:r>
              <a:rPr lang="en-US" dirty="0" err="1"/>
              <a:t>androidx</a:t>
            </a:r>
            <a:r>
              <a:rPr lang="en-US" dirty="0"/>
              <a:t> libraries introducing new features as well. </a:t>
            </a:r>
          </a:p>
          <a:p>
            <a:pPr lvl="2"/>
            <a:r>
              <a:rPr lang="en-US" dirty="0"/>
              <a:t>viewpager2, biometric, emoji, as examples</a:t>
            </a:r>
          </a:p>
          <a:p>
            <a:pPr lvl="1"/>
            <a:r>
              <a:rPr lang="en-US" dirty="0"/>
              <a:t>Others are simply replacing deprecated libraries or older native libraries. </a:t>
            </a:r>
          </a:p>
          <a:p>
            <a:pPr lvl="2"/>
            <a:r>
              <a:rPr lang="en-US" dirty="0" err="1"/>
              <a:t>androidx</a:t>
            </a:r>
            <a:r>
              <a:rPr lang="en-US" dirty="0"/>
              <a:t> </a:t>
            </a:r>
            <a:r>
              <a:rPr lang="en-US" dirty="0" err="1"/>
              <a:t>sql</a:t>
            </a:r>
            <a:r>
              <a:rPr lang="en-US" dirty="0"/>
              <a:t>, is just replacing the native sqlite3</a:t>
            </a:r>
          </a:p>
          <a:p>
            <a:pPr lvl="2"/>
            <a:r>
              <a:rPr lang="en-US" dirty="0" err="1"/>
              <a:t>cameraX</a:t>
            </a:r>
            <a:r>
              <a:rPr lang="en-US" dirty="0"/>
              <a:t> will hopefully unify camera apps, now version 1.1.0</a:t>
            </a:r>
          </a:p>
          <a:p>
            <a:r>
              <a:rPr lang="en-US" dirty="0">
                <a:hlinkClick r:id="rId2"/>
              </a:rPr>
              <a:t>https://developer.android.com/jetpack/androidx/versions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9585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androidx</a:t>
            </a:r>
            <a:r>
              <a:rPr lang="en-US" dirty="0"/>
              <a:t>, java and </a:t>
            </a:r>
            <a:r>
              <a:rPr lang="en-US" dirty="0" err="1"/>
              <a:t>kotlin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kotlin</a:t>
            </a:r>
            <a:r>
              <a:rPr lang="en-US" dirty="0"/>
              <a:t> can call java libraries with no issues. </a:t>
            </a:r>
          </a:p>
          <a:p>
            <a:pPr lvl="1"/>
            <a:r>
              <a:rPr lang="en-US" dirty="0"/>
              <a:t>Note java can call </a:t>
            </a:r>
            <a:r>
              <a:rPr lang="en-US" dirty="0" err="1"/>
              <a:t>kotlin</a:t>
            </a:r>
            <a:r>
              <a:rPr lang="en-US" dirty="0"/>
              <a:t> classes, and </a:t>
            </a:r>
            <a:r>
              <a:rPr lang="en-US" dirty="0" err="1"/>
              <a:t>kotlin</a:t>
            </a:r>
            <a:r>
              <a:rPr lang="en-US" dirty="0"/>
              <a:t> can call java classes. </a:t>
            </a:r>
          </a:p>
          <a:p>
            <a:r>
              <a:rPr lang="en-US" dirty="0"/>
              <a:t>But there also a set of </a:t>
            </a:r>
            <a:r>
              <a:rPr lang="en-US" dirty="0" err="1"/>
              <a:t>androidx</a:t>
            </a:r>
            <a:r>
              <a:rPr lang="en-US" dirty="0"/>
              <a:t> that are </a:t>
            </a:r>
            <a:r>
              <a:rPr lang="en-US" dirty="0" err="1"/>
              <a:t>kotlin</a:t>
            </a:r>
            <a:r>
              <a:rPr lang="en-US" dirty="0"/>
              <a:t> language specific.</a:t>
            </a:r>
          </a:p>
          <a:p>
            <a:r>
              <a:rPr lang="en-US" dirty="0"/>
              <a:t>It's normally the java library with the -</a:t>
            </a:r>
            <a:r>
              <a:rPr lang="en-US" dirty="0" err="1"/>
              <a:t>ktx</a:t>
            </a:r>
            <a:r>
              <a:rPr lang="en-US" dirty="0"/>
              <a:t> added on.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 err="1"/>
              <a:t>kotlin</a:t>
            </a:r>
            <a:r>
              <a:rPr lang="en-US" dirty="0"/>
              <a:t> only</a:t>
            </a:r>
          </a:p>
          <a:p>
            <a:pPr marL="457200" lvl="1" indent="0">
              <a:buNone/>
            </a:pPr>
            <a:r>
              <a:rPr lang="en-US" dirty="0"/>
              <a:t>implementation 'androidx.lifecycle:lifecycle-viewmodel-ktx:2.2.0'</a:t>
            </a:r>
          </a:p>
          <a:p>
            <a:pPr lvl="2"/>
            <a:r>
              <a:rPr lang="en-US" dirty="0" err="1"/>
              <a:t>viewmodel</a:t>
            </a:r>
            <a:r>
              <a:rPr lang="en-US" dirty="0"/>
              <a:t> would be written in </a:t>
            </a:r>
            <a:r>
              <a:rPr lang="en-US" dirty="0" err="1"/>
              <a:t>kotlin</a:t>
            </a:r>
            <a:r>
              <a:rPr lang="en-US" dirty="0"/>
              <a:t>		</a:t>
            </a:r>
          </a:p>
          <a:p>
            <a:pPr lvl="1"/>
            <a:r>
              <a:rPr lang="en-US" dirty="0"/>
              <a:t>java </a:t>
            </a:r>
          </a:p>
          <a:p>
            <a:pPr marL="457200" lvl="1" indent="0">
              <a:buNone/>
            </a:pPr>
            <a:r>
              <a:rPr lang="en-US" dirty="0"/>
              <a:t>implementation 'androidx.lifecycle:lifecycle-viewmodel:2.2.0'</a:t>
            </a:r>
          </a:p>
          <a:p>
            <a:pPr lvl="2"/>
            <a:r>
              <a:rPr lang="en-US" dirty="0" err="1"/>
              <a:t>viewmodel</a:t>
            </a:r>
            <a:r>
              <a:rPr lang="en-US" dirty="0"/>
              <a:t> would be written in java</a:t>
            </a:r>
          </a:p>
        </p:txBody>
      </p:sp>
    </p:spTree>
    <p:extLst>
      <p:ext uri="{BB962C8B-B14F-4D97-AF65-F5344CB8AC3E}">
        <p14:creationId xmlns:p14="http://schemas.microsoft.com/office/powerpoint/2010/main" val="988777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952</Words>
  <Application>Microsoft Office PowerPoint</Application>
  <PresentationFormat>Widescreen</PresentationFormat>
  <Paragraphs>90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Tahoma</vt:lpstr>
      <vt:lpstr>Office Theme</vt:lpstr>
      <vt:lpstr>Cosc 4/5730</vt:lpstr>
      <vt:lpstr>Why?</vt:lpstr>
      <vt:lpstr>"v4" support libraries</vt:lpstr>
      <vt:lpstr>Support library refactoring</vt:lpstr>
      <vt:lpstr>Support library refactoring (2)</vt:lpstr>
      <vt:lpstr>jetback and androidx</vt:lpstr>
      <vt:lpstr>jetpack and androidx</vt:lpstr>
      <vt:lpstr>android and "new" features</vt:lpstr>
      <vt:lpstr>androidx, java and kotlin</vt:lpstr>
      <vt:lpstr>last note.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4/5730</dc:title>
  <dc:creator>James S. Ward</dc:creator>
  <cp:lastModifiedBy>Jim Ward</cp:lastModifiedBy>
  <cp:revision>32</cp:revision>
  <dcterms:created xsi:type="dcterms:W3CDTF">2006-08-16T00:00:00Z</dcterms:created>
  <dcterms:modified xsi:type="dcterms:W3CDTF">2024-08-22T14:17:14Z</dcterms:modified>
</cp:coreProperties>
</file>