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86" r:id="rId5"/>
    <p:sldId id="260" r:id="rId6"/>
    <p:sldId id="284" r:id="rId7"/>
    <p:sldId id="285" r:id="rId8"/>
    <p:sldId id="287" r:id="rId9"/>
    <p:sldId id="308" r:id="rId10"/>
    <p:sldId id="318" r:id="rId11"/>
    <p:sldId id="288" r:id="rId12"/>
    <p:sldId id="266" r:id="rId13"/>
    <p:sldId id="270" r:id="rId14"/>
    <p:sldId id="319" r:id="rId15"/>
    <p:sldId id="321" r:id="rId16"/>
    <p:sldId id="262" r:id="rId17"/>
    <p:sldId id="263" r:id="rId18"/>
    <p:sldId id="278" r:id="rId19"/>
    <p:sldId id="279" r:id="rId20"/>
    <p:sldId id="280" r:id="rId21"/>
    <p:sldId id="281" r:id="rId22"/>
    <p:sldId id="282" r:id="rId23"/>
    <p:sldId id="323" r:id="rId24"/>
    <p:sldId id="320" r:id="rId25"/>
    <p:sldId id="324" r:id="rId26"/>
    <p:sldId id="325" r:id="rId27"/>
    <p:sldId id="326" r:id="rId28"/>
    <p:sldId id="327" r:id="rId29"/>
    <p:sldId id="328" r:id="rId30"/>
    <p:sldId id="329" r:id="rId31"/>
    <p:sldId id="331" r:id="rId32"/>
    <p:sldId id="330" r:id="rId33"/>
    <p:sldId id="332" r:id="rId34"/>
    <p:sldId id="322" r:id="rId35"/>
    <p:sldId id="316" r:id="rId36"/>
    <p:sldId id="317" r:id="rId37"/>
    <p:sldId id="283" r:id="rId38"/>
    <p:sldId id="347" r:id="rId39"/>
    <p:sldId id="341" r:id="rId40"/>
    <p:sldId id="342" r:id="rId41"/>
    <p:sldId id="343" r:id="rId42"/>
    <p:sldId id="344" r:id="rId43"/>
    <p:sldId id="345" r:id="rId44"/>
    <p:sldId id="268" r:id="rId45"/>
    <p:sldId id="334" r:id="rId46"/>
    <p:sldId id="307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35" r:id="rId55"/>
    <p:sldId id="333" r:id="rId56"/>
    <p:sldId id="336" r:id="rId57"/>
    <p:sldId id="337" r:id="rId58"/>
    <p:sldId id="338" r:id="rId59"/>
    <p:sldId id="339" r:id="rId60"/>
    <p:sldId id="348" r:id="rId61"/>
    <p:sldId id="349" r:id="rId62"/>
    <p:sldId id="350" r:id="rId63"/>
    <p:sldId id="340" r:id="rId64"/>
    <p:sldId id="258" r:id="rId65"/>
    <p:sldId id="277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about/versions/lollipop" TargetMode="External"/><Relationship Id="rId2" Type="http://schemas.openxmlformats.org/officeDocument/2006/relationships/hyperlink" Target="https://developer.android.com/jetpack/androidx/releases/camer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raining/camera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ghthub.com/mobile/google-android/articles/43414.aspx" TargetMode="External"/><Relationship Id="rId2" Type="http://schemas.openxmlformats.org/officeDocument/2006/relationships/hyperlink" Target="http://developer.android.com/intl/zh-CN/guide/topics/medi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eloper.android.com/reference/android/hardware/camera2/package-summary.html" TargetMode="External"/><Relationship Id="rId4" Type="http://schemas.openxmlformats.org/officeDocument/2006/relationships/hyperlink" Target="https://github.com/googlesamples/android-Camera2Video" TargetMode="Externa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Android media Part 2:</a:t>
            </a:r>
          </a:p>
          <a:p>
            <a:r>
              <a:rPr lang="en-US" dirty="0"/>
              <a:t>Pictures and Video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VideoPlay</a:t>
            </a:r>
            <a:r>
              <a:rPr lang="en-US" dirty="0"/>
              <a:t> example code</a:t>
            </a:r>
          </a:p>
          <a:p>
            <a:pPr lvl="1"/>
            <a:r>
              <a:rPr lang="en-US" dirty="0"/>
              <a:t>This will play a video from the internet.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 can uncomment the code to have it play the video from the </a:t>
            </a:r>
            <a:r>
              <a:rPr lang="en-US" dirty="0" err="1"/>
              <a:t>sdcard</a:t>
            </a:r>
            <a:r>
              <a:rPr lang="en-US" dirty="0"/>
              <a:t>, but you will need to copy the file to the </a:t>
            </a:r>
            <a:r>
              <a:rPr lang="en-US" dirty="0" err="1"/>
              <a:t>sdcard</a:t>
            </a:r>
            <a:r>
              <a:rPr lang="en-US" dirty="0"/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898970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a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6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See code already covered to how display pictures.</a:t>
            </a:r>
          </a:p>
          <a:p>
            <a:pPr lvl="2"/>
            <a:r>
              <a:rPr lang="en-US" dirty="0" err="1"/>
              <a:t>ImageView</a:t>
            </a:r>
            <a:r>
              <a:rPr lang="en-US" dirty="0"/>
              <a:t> for example…</a:t>
            </a:r>
          </a:p>
        </p:txBody>
      </p:sp>
    </p:spTree>
    <p:extLst>
      <p:ext uri="{BB962C8B-B14F-4D97-AF65-F5344CB8AC3E}">
        <p14:creationId xmlns:p14="http://schemas.microsoft.com/office/powerpoint/2010/main" val="642099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</a:t>
            </a:r>
          </a:p>
        </p:txBody>
      </p:sp>
    </p:spTree>
    <p:extLst>
      <p:ext uri="{BB962C8B-B14F-4D97-AF65-F5344CB8AC3E}">
        <p14:creationId xmlns:p14="http://schemas.microsoft.com/office/powerpoint/2010/main" val="3473687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vs Camera2 API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we look at Camera v1 APIs</a:t>
            </a:r>
          </a:p>
          <a:p>
            <a:r>
              <a:rPr lang="en-US" dirty="0"/>
              <a:t>And then Camera2 APIs  (</a:t>
            </a:r>
            <a:r>
              <a:rPr lang="en-US" dirty="0" err="1"/>
              <a:t>api</a:t>
            </a:r>
            <a:r>
              <a:rPr lang="en-US" dirty="0"/>
              <a:t> 21+) </a:t>
            </a:r>
          </a:p>
          <a:p>
            <a:pPr lvl="2"/>
            <a:r>
              <a:rPr lang="en-US" dirty="0"/>
              <a:t>Not backward compatible. </a:t>
            </a:r>
          </a:p>
          <a:p>
            <a:pPr lvl="1"/>
            <a:r>
              <a:rPr lang="en-US" dirty="0"/>
              <a:t>These are more flexible and should allow for “filters” to be added on the fly to image.</a:t>
            </a:r>
          </a:p>
          <a:p>
            <a:r>
              <a:rPr lang="en-US" dirty="0"/>
              <a:t>you can just use an intent have the native camera app take the picture.</a:t>
            </a:r>
          </a:p>
          <a:p>
            <a:r>
              <a:rPr lang="en-US" dirty="0"/>
              <a:t>finally, looking at the new </a:t>
            </a:r>
            <a:r>
              <a:rPr lang="en-US" dirty="0" err="1"/>
              <a:t>CameraX</a:t>
            </a:r>
            <a:r>
              <a:rPr lang="en-US" dirty="0"/>
              <a:t> methods from the </a:t>
            </a:r>
            <a:r>
              <a:rPr lang="en-US" dirty="0" err="1"/>
              <a:t>androidX</a:t>
            </a:r>
            <a:r>
              <a:rPr lang="en-US" dirty="0"/>
              <a:t> libraries.</a:t>
            </a:r>
          </a:p>
        </p:txBody>
      </p:sp>
    </p:spTree>
    <p:extLst>
      <p:ext uri="{BB962C8B-B14F-4D97-AF65-F5344CB8AC3E}">
        <p14:creationId xmlns:p14="http://schemas.microsoft.com/office/powerpoint/2010/main" val="3152903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V1 APIs   (</a:t>
            </a:r>
            <a:r>
              <a:rPr lang="en-US" dirty="0" err="1"/>
              <a:t>api</a:t>
            </a:r>
            <a:r>
              <a:rPr lang="en-US" dirty="0"/>
              <a:t> below 21)</a:t>
            </a:r>
            <a:br>
              <a:rPr lang="en-US" dirty="0"/>
            </a:br>
            <a:r>
              <a:rPr lang="en-US" dirty="0"/>
              <a:t>	legacy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Taking A Picture</a:t>
            </a:r>
          </a:p>
        </p:txBody>
      </p:sp>
    </p:spTree>
    <p:extLst>
      <p:ext uri="{BB962C8B-B14F-4D97-AF65-F5344CB8AC3E}">
        <p14:creationId xmlns:p14="http://schemas.microsoft.com/office/powerpoint/2010/main" val="3106048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 packages</a:t>
            </a:r>
          </a:p>
          <a:p>
            <a:pPr lvl="2"/>
            <a:r>
              <a:rPr lang="en-US" dirty="0"/>
              <a:t>import </a:t>
            </a:r>
            <a:r>
              <a:rPr lang="en-US" dirty="0" err="1"/>
              <a:t>android.hardware.CameraDevice</a:t>
            </a:r>
            <a:r>
              <a:rPr lang="en-US" dirty="0"/>
              <a:t>; </a:t>
            </a:r>
          </a:p>
          <a:p>
            <a:pPr lvl="2"/>
            <a:r>
              <a:rPr lang="en-US" dirty="0"/>
              <a:t>import </a:t>
            </a:r>
            <a:r>
              <a:rPr lang="en-US" dirty="0" err="1"/>
              <a:t>android.hardware.CameraDevice.CaptureParams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Permissions and features </a:t>
            </a:r>
          </a:p>
          <a:p>
            <a:pPr marL="914400" lvl="2" indent="0">
              <a:buNone/>
            </a:pPr>
            <a:r>
              <a:rPr lang="en-US" dirty="0"/>
              <a:t>&lt;uses-permission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android.permission.CAMERA</a:t>
            </a:r>
            <a:r>
              <a:rPr lang="en-US" dirty="0"/>
              <a:t>" /&gt;</a:t>
            </a:r>
          </a:p>
          <a:p>
            <a:pPr lvl="3"/>
            <a:r>
              <a:rPr lang="en-US" dirty="0"/>
              <a:t>Note, This one will requirement permission checking in API 23+</a:t>
            </a:r>
          </a:p>
          <a:p>
            <a:pPr lvl="2"/>
            <a:r>
              <a:rPr lang="en-US" dirty="0"/>
              <a:t>This too, if you change the how the camera is functioning.</a:t>
            </a:r>
          </a:p>
          <a:p>
            <a:pPr marL="914400" lvl="2" indent="0">
              <a:buNone/>
            </a:pPr>
            <a:r>
              <a:rPr lang="en-US" dirty="0"/>
              <a:t>&lt;uses-feature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android.hardware.camera</a:t>
            </a:r>
            <a:r>
              <a:rPr lang="en-US" dirty="0"/>
              <a:t>" /&gt;</a:t>
            </a:r>
          </a:p>
          <a:p>
            <a:pPr marL="914400" lvl="2" indent="0">
              <a:buNone/>
            </a:pPr>
            <a:r>
              <a:rPr lang="en-US" dirty="0"/>
              <a:t>&lt;uses-feature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android.hardware.camera.autofocus</a:t>
            </a:r>
            <a:r>
              <a:rPr lang="en-US" dirty="0"/>
              <a:t>" /&gt;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brief</a:t>
            </a:r>
          </a:p>
          <a:p>
            <a:pPr lvl="1"/>
            <a:r>
              <a:rPr lang="en-US" dirty="0" err="1"/>
              <a:t>CameraDevice</a:t>
            </a:r>
            <a:r>
              <a:rPr lang="en-US" dirty="0"/>
              <a:t> </a:t>
            </a:r>
            <a:r>
              <a:rPr lang="en-US" dirty="0" err="1"/>
              <a:t>cameraDevice</a:t>
            </a:r>
            <a:r>
              <a:rPr lang="en-US" dirty="0"/>
              <a:t> = </a:t>
            </a:r>
            <a:r>
              <a:rPr lang="en-US" dirty="0" err="1"/>
              <a:t>CameraDevice.open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To preview you need a </a:t>
            </a:r>
            <a:r>
              <a:rPr lang="en-US" dirty="0" err="1"/>
              <a:t>surfaceHolder</a:t>
            </a:r>
            <a:r>
              <a:rPr lang="en-US" dirty="0"/>
              <a:t> then use </a:t>
            </a:r>
            <a:r>
              <a:rPr lang="en-US" dirty="0" err="1"/>
              <a:t>setPreviewDisplay</a:t>
            </a:r>
            <a:r>
              <a:rPr lang="en-US" dirty="0"/>
              <a:t>(</a:t>
            </a:r>
            <a:r>
              <a:rPr lang="en-US" dirty="0" err="1"/>
              <a:t>surfaceHolder</a:t>
            </a:r>
            <a:r>
              <a:rPr lang="en-US" dirty="0"/>
              <a:t>) and </a:t>
            </a:r>
            <a:r>
              <a:rPr lang="en-US" dirty="0" err="1"/>
              <a:t>cameraDevice.startPreview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Or </a:t>
            </a:r>
            <a:r>
              <a:rPr lang="en-US" dirty="0" err="1"/>
              <a:t>TextureView</a:t>
            </a:r>
            <a:r>
              <a:rPr lang="en-US" dirty="0"/>
              <a:t> if it’s API 14+</a:t>
            </a:r>
          </a:p>
          <a:p>
            <a:pPr lvl="1"/>
            <a:r>
              <a:rPr lang="en-US" dirty="0"/>
              <a:t>Finally use the </a:t>
            </a:r>
            <a:r>
              <a:rPr lang="en-US" dirty="0" err="1"/>
              <a:t>takePicture</a:t>
            </a:r>
            <a:r>
              <a:rPr lang="en-US" dirty="0"/>
              <a:t>(…) to get the picture</a:t>
            </a:r>
          </a:p>
          <a:p>
            <a:pPr lvl="1"/>
            <a:r>
              <a:rPr lang="en-US" dirty="0"/>
              <a:t>release() and close() the </a:t>
            </a:r>
            <a:r>
              <a:rPr lang="en-US" dirty="0" err="1"/>
              <a:t>CameraDevice</a:t>
            </a:r>
            <a:r>
              <a:rPr lang="en-US" dirty="0"/>
              <a:t> to release it.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“View Finder”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view finder is implemented via a </a:t>
            </a:r>
            <a:r>
              <a:rPr lang="en-US" dirty="0" err="1"/>
              <a:t>SurfaceHolder</a:t>
            </a:r>
            <a:r>
              <a:rPr lang="en-US" dirty="0"/>
              <a:t> and </a:t>
            </a:r>
            <a:r>
              <a:rPr lang="en-US" dirty="0" err="1"/>
              <a:t>SurfaceView</a:t>
            </a:r>
            <a:endParaRPr lang="en-US" dirty="0"/>
          </a:p>
          <a:p>
            <a:pPr lvl="1"/>
            <a:r>
              <a:rPr lang="en-US" dirty="0"/>
              <a:t>In the layout, the a </a:t>
            </a:r>
            <a:r>
              <a:rPr lang="en-US" dirty="0" err="1"/>
              <a:t>surfaceView</a:t>
            </a:r>
            <a:r>
              <a:rPr lang="en-US" dirty="0"/>
              <a:t> is used.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PicCapture</a:t>
            </a:r>
            <a:r>
              <a:rPr lang="en-US" dirty="0"/>
              <a:t> extends Activity implements </a:t>
            </a:r>
            <a:r>
              <a:rPr lang="en-US" dirty="0" err="1"/>
              <a:t>OnClickListener</a:t>
            </a:r>
            <a:r>
              <a:rPr lang="en-US" dirty="0"/>
              <a:t>, </a:t>
            </a:r>
            <a:r>
              <a:rPr lang="en-US" dirty="0" err="1"/>
              <a:t>SurfaceHolder.Callback</a:t>
            </a:r>
            <a:r>
              <a:rPr lang="en-US" dirty="0"/>
              <a:t>, </a:t>
            </a:r>
            <a:r>
              <a:rPr lang="en-US" dirty="0" err="1"/>
              <a:t>Camera.PictureCallback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cameraView</a:t>
            </a:r>
            <a:r>
              <a:rPr lang="en-US" dirty="0"/>
              <a:t> = (</a:t>
            </a:r>
            <a:r>
              <a:rPr lang="en-US" dirty="0" err="1"/>
              <a:t>SurfaceView</a:t>
            </a:r>
            <a:r>
              <a:rPr lang="en-US" dirty="0"/>
              <a:t>) </a:t>
            </a:r>
            <a:r>
              <a:rPr lang="en-US" dirty="0" err="1"/>
              <a:t>this.findViewById</a:t>
            </a:r>
            <a:r>
              <a:rPr lang="en-US" dirty="0"/>
              <a:t>(</a:t>
            </a:r>
            <a:r>
              <a:rPr lang="en-US" dirty="0" err="1"/>
              <a:t>R.id.CameraView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surfaceHolder</a:t>
            </a:r>
            <a:r>
              <a:rPr lang="en-US" dirty="0"/>
              <a:t> = </a:t>
            </a:r>
            <a:r>
              <a:rPr lang="en-US" dirty="0" err="1"/>
              <a:t>cameraView.getHolder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surfaceHolder.setType</a:t>
            </a:r>
            <a:r>
              <a:rPr lang="en-US" dirty="0"/>
              <a:t>(</a:t>
            </a:r>
            <a:r>
              <a:rPr lang="en-US" dirty="0" err="1"/>
              <a:t>SurfaceHolder.SURFACE_TYPE_PUSH_BUFFERS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surfaceHolder.addCallback</a:t>
            </a:r>
            <a:r>
              <a:rPr lang="en-US" dirty="0"/>
              <a:t>(this);</a:t>
            </a:r>
          </a:p>
          <a:p>
            <a:r>
              <a:rPr lang="en-US" dirty="0"/>
              <a:t>To finally take the picture we need all this too.</a:t>
            </a:r>
          </a:p>
          <a:p>
            <a:pPr marL="0" indent="0">
              <a:buNone/>
            </a:pPr>
            <a:r>
              <a:rPr lang="en-US" dirty="0" err="1"/>
              <a:t>cameraView.setFocusable</a:t>
            </a:r>
            <a:r>
              <a:rPr lang="en-US" dirty="0"/>
              <a:t>(true);</a:t>
            </a:r>
          </a:p>
          <a:p>
            <a:pPr marL="0" indent="0">
              <a:buNone/>
            </a:pPr>
            <a:r>
              <a:rPr lang="en-US" dirty="0" err="1"/>
              <a:t>cameraView.setFocusableInTouchMode</a:t>
            </a:r>
            <a:r>
              <a:rPr lang="en-US" dirty="0"/>
              <a:t>(true);</a:t>
            </a:r>
          </a:p>
          <a:p>
            <a:pPr marL="0" indent="0">
              <a:buNone/>
            </a:pPr>
            <a:r>
              <a:rPr lang="en-US" dirty="0" err="1"/>
              <a:t>cameraView.setClickable</a:t>
            </a:r>
            <a:r>
              <a:rPr lang="en-US" dirty="0"/>
              <a:t>(true);</a:t>
            </a:r>
          </a:p>
          <a:p>
            <a:pPr marL="0" indent="0">
              <a:buNone/>
            </a:pPr>
            <a:r>
              <a:rPr lang="en-US" dirty="0" err="1"/>
              <a:t>cameraView.setOnClickListener</a:t>
            </a:r>
            <a:r>
              <a:rPr lang="en-US" dirty="0"/>
              <a:t>(this);</a:t>
            </a:r>
          </a:p>
        </p:txBody>
      </p:sp>
    </p:spTree>
    <p:extLst>
      <p:ext uri="{BB962C8B-B14F-4D97-AF65-F5344CB8AC3E}">
        <p14:creationId xmlns:p14="http://schemas.microsoft.com/office/powerpoint/2010/main" val="1811691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“View Finder”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code to implement the </a:t>
            </a:r>
            <a:r>
              <a:rPr lang="en-US" dirty="0" err="1"/>
              <a:t>surfaceHolder</a:t>
            </a:r>
            <a:r>
              <a:rPr lang="en-US" dirty="0"/>
              <a:t> can be very simple.</a:t>
            </a:r>
          </a:p>
          <a:p>
            <a:r>
              <a:rPr lang="en-US" dirty="0"/>
              <a:t>When created open the camera and set the display</a:t>
            </a:r>
          </a:p>
          <a:p>
            <a:pPr marL="0" indent="0">
              <a:buNone/>
            </a:pPr>
            <a:r>
              <a:rPr lang="en-US" dirty="0" err="1"/>
              <a:t>surfaceCreated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camera = </a:t>
            </a:r>
            <a:r>
              <a:rPr lang="en-US" dirty="0" err="1">
                <a:solidFill>
                  <a:srgbClr val="FF0000"/>
                </a:solidFill>
              </a:rPr>
              <a:t>Camera.open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    try {      </a:t>
            </a:r>
            <a:r>
              <a:rPr lang="en-US" dirty="0" err="1">
                <a:solidFill>
                  <a:srgbClr val="FF0000"/>
                </a:solidFill>
              </a:rPr>
              <a:t>camera.setPreviewDisplay</a:t>
            </a:r>
            <a:r>
              <a:rPr lang="en-US" dirty="0">
                <a:solidFill>
                  <a:srgbClr val="FF0000"/>
                </a:solidFill>
              </a:rPr>
              <a:t>(holder);</a:t>
            </a:r>
          </a:p>
          <a:p>
            <a:pPr marL="0" indent="0">
              <a:buNone/>
            </a:pPr>
            <a:r>
              <a:rPr lang="en-US" dirty="0"/>
              <a:t> catch (</a:t>
            </a:r>
            <a:r>
              <a:rPr lang="en-US" dirty="0" err="1"/>
              <a:t>IOException</a:t>
            </a:r>
            <a:r>
              <a:rPr lang="en-US" dirty="0"/>
              <a:t> exception)   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rgbClr val="FF0000"/>
                </a:solidFill>
              </a:rPr>
              <a:t>camera.release</a:t>
            </a:r>
            <a:r>
              <a:rPr lang="en-US" dirty="0">
                <a:solidFill>
                  <a:srgbClr val="FF0000"/>
                </a:solidFill>
              </a:rPr>
              <a:t>();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r>
              <a:rPr lang="en-US" dirty="0"/>
              <a:t>Once it’s ready, start the preview</a:t>
            </a:r>
          </a:p>
          <a:p>
            <a:pPr marL="0" indent="0">
              <a:buNone/>
            </a:pPr>
            <a:r>
              <a:rPr lang="en-US" dirty="0" err="1"/>
              <a:t>surfaceChanged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camera.startPreview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69450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Emulators and Samsung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emulators all have problems, much of the following code has been tested on the actual phones</a:t>
            </a:r>
          </a:p>
          <a:p>
            <a:r>
              <a:rPr lang="en-US" dirty="0"/>
              <a:t>Video playback code works, but the video may not always display in the emulators</a:t>
            </a:r>
          </a:p>
          <a:p>
            <a:r>
              <a:rPr lang="en-US" dirty="0"/>
              <a:t>android </a:t>
            </a:r>
          </a:p>
          <a:p>
            <a:pPr lvl="1"/>
            <a:r>
              <a:rPr lang="en-US" dirty="0"/>
              <a:t>Video/picture capture does not work as documented.</a:t>
            </a:r>
          </a:p>
          <a:p>
            <a:r>
              <a:rPr lang="en-US" dirty="0"/>
              <a:t>Samsung hardware! </a:t>
            </a:r>
          </a:p>
          <a:p>
            <a:pPr lvl="1"/>
            <a:r>
              <a:rPr lang="en-US" dirty="0"/>
              <a:t>Some Samsung devices have many problems.  Something about their hardware… search for the video and </a:t>
            </a:r>
            <a:r>
              <a:rPr lang="en-US" dirty="0" err="1"/>
              <a:t>samsung</a:t>
            </a:r>
            <a:r>
              <a:rPr lang="en-US" dirty="0"/>
              <a:t> for some possible answers.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“View Finder”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are done</a:t>
            </a:r>
          </a:p>
          <a:p>
            <a:pPr marL="0" indent="0">
              <a:buNone/>
            </a:pPr>
            <a:r>
              <a:rPr lang="en-US" dirty="0" err="1"/>
              <a:t>surfaceDestroyed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camera.stopPreview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camera.release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906037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</a:t>
            </a:r>
            <a:r>
              <a:rPr lang="en-US" dirty="0" err="1"/>
              <a:t>Camera.PictureCallBack</a:t>
            </a:r>
            <a:r>
              <a:rPr lang="en-US" dirty="0"/>
              <a:t> we implement, we can get the data for the picture and decide what to do it with it.</a:t>
            </a:r>
          </a:p>
          <a:p>
            <a:r>
              <a:rPr lang="en-US" dirty="0"/>
              <a:t>In its simplest form, which doesn’t nothing with the picture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onPictureTaken</a:t>
            </a:r>
            <a:r>
              <a:rPr lang="en-US" dirty="0"/>
              <a:t>(byte[] data, Camera camera) {</a:t>
            </a:r>
          </a:p>
          <a:p>
            <a:pPr lvl="2"/>
            <a:r>
              <a:rPr lang="en-US" dirty="0"/>
              <a:t>byte[] data is the picture that was taken</a:t>
            </a:r>
          </a:p>
          <a:p>
            <a:pPr lvl="2"/>
            <a:r>
              <a:rPr lang="en-US" dirty="0"/>
              <a:t>this just restarts the preview.</a:t>
            </a:r>
          </a:p>
          <a:p>
            <a:pPr marL="0" indent="0">
              <a:buNone/>
            </a:pPr>
            <a:r>
              <a:rPr lang="en-US" dirty="0" err="1"/>
              <a:t>camera.startPreview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924625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Picture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To take the picture we use the </a:t>
            </a:r>
          </a:p>
          <a:p>
            <a:r>
              <a:rPr lang="en-US" dirty="0" err="1"/>
              <a:t>camera.takePicture</a:t>
            </a:r>
            <a:r>
              <a:rPr lang="en-US" dirty="0"/>
              <a:t> method in the </a:t>
            </a:r>
            <a:r>
              <a:rPr lang="en-US" dirty="0" err="1"/>
              <a:t>onClick</a:t>
            </a:r>
            <a:r>
              <a:rPr lang="en-US" dirty="0"/>
              <a:t> method for the </a:t>
            </a:r>
            <a:r>
              <a:rPr lang="en-US" dirty="0" err="1"/>
              <a:t>SurfaceView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onClick</a:t>
            </a:r>
            <a:r>
              <a:rPr lang="en-US" dirty="0"/>
              <a:t>(View v)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camera.takePicture</a:t>
            </a:r>
            <a:r>
              <a:rPr lang="en-US" dirty="0"/>
              <a:t>(null, null, null, this);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 err="1"/>
              <a:t>takePicture</a:t>
            </a:r>
            <a:r>
              <a:rPr lang="en-US" dirty="0"/>
              <a:t> (</a:t>
            </a:r>
            <a:r>
              <a:rPr lang="en-US" dirty="0" err="1"/>
              <a:t>Camera.ShutterCallback</a:t>
            </a:r>
            <a:r>
              <a:rPr lang="en-US" dirty="0"/>
              <a:t> shutter, </a:t>
            </a:r>
            <a:r>
              <a:rPr lang="en-US" dirty="0" err="1"/>
              <a:t>Camera.PictureCallback</a:t>
            </a:r>
            <a:r>
              <a:rPr lang="en-US" dirty="0"/>
              <a:t> raw, </a:t>
            </a:r>
            <a:r>
              <a:rPr lang="en-US" dirty="0" err="1"/>
              <a:t>Camera.PictureCallback</a:t>
            </a:r>
            <a:r>
              <a:rPr lang="en-US" dirty="0"/>
              <a:t> </a:t>
            </a:r>
            <a:r>
              <a:rPr lang="en-US" dirty="0" err="1"/>
              <a:t>postview</a:t>
            </a:r>
            <a:r>
              <a:rPr lang="en-US" dirty="0"/>
              <a:t> , </a:t>
            </a:r>
            <a:r>
              <a:rPr lang="en-US" dirty="0" err="1"/>
              <a:t>Camera.PictureCallback</a:t>
            </a:r>
            <a:r>
              <a:rPr lang="en-US" dirty="0"/>
              <a:t> jpeg) </a:t>
            </a:r>
          </a:p>
          <a:p>
            <a:pPr lvl="2"/>
            <a:r>
              <a:rPr lang="en-US" dirty="0"/>
              <a:t>We only need the last to get the picture and it show on the previous slide.</a:t>
            </a:r>
          </a:p>
          <a:p>
            <a:pPr lvl="1"/>
            <a:r>
              <a:rPr lang="en-US" dirty="0"/>
              <a:t>shutter</a:t>
            </a:r>
          </a:p>
          <a:p>
            <a:pPr lvl="2"/>
            <a:r>
              <a:rPr lang="en-US" dirty="0"/>
              <a:t>the callback for image capture moment, or null</a:t>
            </a:r>
          </a:p>
          <a:p>
            <a:pPr lvl="1"/>
            <a:r>
              <a:rPr lang="en-US" dirty="0"/>
              <a:t>raw</a:t>
            </a:r>
          </a:p>
          <a:p>
            <a:pPr lvl="2"/>
            <a:r>
              <a:rPr lang="en-US" dirty="0"/>
              <a:t> the callback for raw (uncompressed) image data, or null </a:t>
            </a:r>
          </a:p>
          <a:p>
            <a:pPr lvl="1"/>
            <a:r>
              <a:rPr lang="en-US" dirty="0" err="1"/>
              <a:t>postview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the callback with </a:t>
            </a:r>
            <a:r>
              <a:rPr lang="en-US" dirty="0" err="1"/>
              <a:t>postview</a:t>
            </a:r>
            <a:r>
              <a:rPr lang="en-US" dirty="0"/>
              <a:t> image data, may be null </a:t>
            </a:r>
          </a:p>
          <a:p>
            <a:pPr lvl="1"/>
            <a:r>
              <a:rPr lang="en-US" dirty="0"/>
              <a:t>jpeg</a:t>
            </a:r>
          </a:p>
          <a:p>
            <a:pPr lvl="2"/>
            <a:r>
              <a:rPr lang="en-US" dirty="0"/>
              <a:t>the callback for JPEG image data, or null </a:t>
            </a:r>
          </a:p>
        </p:txBody>
      </p:sp>
    </p:spTree>
    <p:extLst>
      <p:ext uri="{BB962C8B-B14F-4D97-AF65-F5344CB8AC3E}">
        <p14:creationId xmlns:p14="http://schemas.microsoft.com/office/powerpoint/2010/main" val="3058919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V2 APIs  (</a:t>
            </a:r>
            <a:r>
              <a:rPr lang="en-US" dirty="0" err="1"/>
              <a:t>api</a:t>
            </a:r>
            <a:r>
              <a:rPr lang="en-US" dirty="0"/>
              <a:t> 21+)</a:t>
            </a:r>
            <a:br>
              <a:rPr lang="en-US" dirty="0"/>
            </a:br>
            <a:r>
              <a:rPr lang="en-US" dirty="0"/>
              <a:t>	Current code </a:t>
            </a:r>
            <a:r>
              <a:rPr lang="en-US" dirty="0" err="1"/>
              <a:t>ish</a:t>
            </a:r>
            <a:r>
              <a:rPr lang="en-US" dirty="0"/>
              <a:t>.  </a:t>
            </a:r>
            <a:r>
              <a:rPr lang="en-US" dirty="0" err="1"/>
              <a:t>cameraX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Taking A Picture</a:t>
            </a:r>
          </a:p>
        </p:txBody>
      </p:sp>
    </p:spTree>
    <p:extLst>
      <p:ext uri="{BB962C8B-B14F-4D97-AF65-F5344CB8AC3E}">
        <p14:creationId xmlns:p14="http://schemas.microsoft.com/office/powerpoint/2010/main" val="1225323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Camera2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v1, this breaks up into 2 major pieces</a:t>
            </a:r>
          </a:p>
          <a:p>
            <a:pPr lvl="1"/>
            <a:r>
              <a:rPr lang="en-US" dirty="0"/>
              <a:t>Viewfinder</a:t>
            </a:r>
          </a:p>
          <a:p>
            <a:pPr lvl="2"/>
            <a:r>
              <a:rPr lang="en-US" dirty="0"/>
              <a:t>Connect it to a </a:t>
            </a:r>
            <a:r>
              <a:rPr lang="en-US" dirty="0" err="1"/>
              <a:t>SurfaceView</a:t>
            </a:r>
            <a:r>
              <a:rPr lang="en-US" dirty="0"/>
              <a:t> or </a:t>
            </a:r>
            <a:r>
              <a:rPr lang="en-US" dirty="0" err="1"/>
              <a:t>TextureView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Taking the picture</a:t>
            </a:r>
          </a:p>
        </p:txBody>
      </p:sp>
    </p:spTree>
    <p:extLst>
      <p:ext uri="{BB962C8B-B14F-4D97-AF65-F5344CB8AC3E}">
        <p14:creationId xmlns:p14="http://schemas.microsoft.com/office/powerpoint/2010/main" val="284754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Camera2 </a:t>
            </a:r>
            <a:r>
              <a:rPr lang="en-US" dirty="0" err="1"/>
              <a:t>ViewFinder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 find the “id” for the camera to use</a:t>
            </a:r>
          </a:p>
          <a:p>
            <a:pPr lvl="1"/>
            <a:r>
              <a:rPr lang="en-US" dirty="0" err="1"/>
              <a:t>CameraManager</a:t>
            </a:r>
            <a:r>
              <a:rPr lang="en-US" dirty="0"/>
              <a:t> manager = (</a:t>
            </a:r>
            <a:r>
              <a:rPr lang="en-US" dirty="0" err="1"/>
              <a:t>CameraManager</a:t>
            </a:r>
            <a:r>
              <a:rPr lang="en-US" dirty="0"/>
              <a:t>) </a:t>
            </a:r>
            <a:r>
              <a:rPr lang="en-US" dirty="0" err="1"/>
              <a:t>getActivity</a:t>
            </a:r>
            <a:r>
              <a:rPr lang="en-US" dirty="0"/>
              <a:t>().</a:t>
            </a:r>
            <a:r>
              <a:rPr lang="en-US" dirty="0" err="1"/>
              <a:t>getSystemService</a:t>
            </a:r>
            <a:r>
              <a:rPr lang="en-US" dirty="0"/>
              <a:t>(</a:t>
            </a:r>
            <a:r>
              <a:rPr lang="en-US" dirty="0" err="1"/>
              <a:t>Context.CAMERA_SERVICE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String </a:t>
            </a:r>
            <a:r>
              <a:rPr lang="en-US" dirty="0" err="1"/>
              <a:t>cameraId</a:t>
            </a:r>
            <a:r>
              <a:rPr lang="en-US" dirty="0"/>
              <a:t> = </a:t>
            </a:r>
            <a:r>
              <a:rPr lang="en-US" dirty="0" err="1"/>
              <a:t>manager.getCameraIdList</a:t>
            </a:r>
            <a:r>
              <a:rPr lang="en-US" dirty="0"/>
              <a:t>()[0];</a:t>
            </a:r>
          </a:p>
          <a:p>
            <a:pPr lvl="2"/>
            <a:r>
              <a:rPr lang="en-US" dirty="0"/>
              <a:t>In this case just use the first one (tends to be the back camera)</a:t>
            </a:r>
          </a:p>
          <a:p>
            <a:r>
              <a:rPr lang="en-US" dirty="0"/>
              <a:t>Then it gets complex, because we open the camera via this</a:t>
            </a:r>
          </a:p>
          <a:p>
            <a:pPr lvl="1"/>
            <a:r>
              <a:rPr lang="en-US" dirty="0" err="1"/>
              <a:t>manager.openCamera</a:t>
            </a:r>
            <a:r>
              <a:rPr lang="en-US" dirty="0"/>
              <a:t> (String </a:t>
            </a:r>
            <a:r>
              <a:rPr lang="en-US" dirty="0" err="1"/>
              <a:t>cameraId</a:t>
            </a:r>
            <a:r>
              <a:rPr lang="en-US" dirty="0"/>
              <a:t>, </a:t>
            </a:r>
            <a:r>
              <a:rPr lang="en-US" dirty="0" err="1"/>
              <a:t>CameraDevice.StateCallback</a:t>
            </a:r>
            <a:r>
              <a:rPr lang="en-US" dirty="0"/>
              <a:t> callback, Handler handler)</a:t>
            </a:r>
          </a:p>
          <a:p>
            <a:pPr lvl="2"/>
            <a:r>
              <a:rPr lang="en-US" dirty="0" err="1"/>
              <a:t>StateCallback</a:t>
            </a:r>
            <a:r>
              <a:rPr lang="en-US" dirty="0"/>
              <a:t> is a listener “first” and the handler is this case is likely null.</a:t>
            </a:r>
          </a:p>
          <a:p>
            <a:pPr lvl="3"/>
            <a:r>
              <a:rPr lang="en-US" dirty="0"/>
              <a:t>The handler is the thread to use, null for main.   Another thread is likely where you would apply a filter to the image, before it is displayed.</a:t>
            </a:r>
          </a:p>
          <a:p>
            <a:pPr lvl="4"/>
            <a:r>
              <a:rPr lang="en-US" dirty="0"/>
              <a:t>Note, someone want to figure this out?</a:t>
            </a:r>
          </a:p>
        </p:txBody>
      </p:sp>
    </p:spTree>
    <p:extLst>
      <p:ext uri="{BB962C8B-B14F-4D97-AF65-F5344CB8AC3E}">
        <p14:creationId xmlns:p14="http://schemas.microsoft.com/office/powerpoint/2010/main" val="2183661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Camera2 </a:t>
            </a:r>
            <a:r>
              <a:rPr lang="en-US" dirty="0" err="1"/>
              <a:t>ViewFinder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The call back is pretty simple, but the complex code is here.</a:t>
            </a:r>
          </a:p>
          <a:p>
            <a:pPr marL="0" indent="0">
              <a:buNone/>
            </a:pPr>
            <a:r>
              <a:rPr lang="en-US" dirty="0" err="1"/>
              <a:t>CameraDevice.StateCallback</a:t>
            </a:r>
            <a:r>
              <a:rPr lang="en-US" dirty="0"/>
              <a:t> </a:t>
            </a:r>
            <a:r>
              <a:rPr lang="en-US" dirty="0" err="1"/>
              <a:t>mStateCallback</a:t>
            </a:r>
            <a:r>
              <a:rPr lang="en-US" dirty="0"/>
              <a:t> = new </a:t>
            </a:r>
            <a:r>
              <a:rPr lang="en-US" dirty="0" err="1"/>
              <a:t>CameraDevice.StateCallback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onOpened</a:t>
            </a:r>
            <a:r>
              <a:rPr lang="en-US" dirty="0"/>
              <a:t>(</a:t>
            </a:r>
            <a:r>
              <a:rPr lang="en-US" dirty="0" err="1"/>
              <a:t>CameraDevice</a:t>
            </a:r>
            <a:r>
              <a:rPr lang="en-US" dirty="0"/>
              <a:t> camera)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mCameraDevice</a:t>
            </a:r>
            <a:r>
              <a:rPr lang="en-US" dirty="0"/>
              <a:t> = camera;</a:t>
            </a:r>
          </a:p>
          <a:p>
            <a:pPr marL="0" indent="0">
              <a:buNone/>
            </a:pPr>
            <a:r>
              <a:rPr lang="en-US" dirty="0"/>
              <a:t>            //We now have the camera, so setup the capture of the current surface.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startPreview</a:t>
            </a:r>
            <a:r>
              <a:rPr lang="en-US" dirty="0"/>
              <a:t>();  //in a method since it will be called several times.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onDisconnected</a:t>
            </a:r>
            <a:r>
              <a:rPr lang="en-US" dirty="0"/>
              <a:t>(</a:t>
            </a:r>
            <a:r>
              <a:rPr lang="en-US" dirty="0" err="1"/>
              <a:t>CameraDevice</a:t>
            </a:r>
            <a:r>
              <a:rPr lang="en-US" dirty="0"/>
              <a:t> camera)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Log.e</a:t>
            </a:r>
            <a:r>
              <a:rPr lang="en-US" dirty="0"/>
              <a:t>(TAG, "</a:t>
            </a:r>
            <a:r>
              <a:rPr lang="en-US" dirty="0" err="1"/>
              <a:t>onDisconnected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onError</a:t>
            </a:r>
            <a:r>
              <a:rPr lang="en-US" dirty="0"/>
              <a:t>(</a:t>
            </a:r>
            <a:r>
              <a:rPr lang="en-US" dirty="0" err="1"/>
              <a:t>CameraDevice</a:t>
            </a:r>
            <a:r>
              <a:rPr lang="en-US" dirty="0"/>
              <a:t> camera, </a:t>
            </a:r>
            <a:r>
              <a:rPr lang="en-US" dirty="0" err="1"/>
              <a:t>int</a:t>
            </a:r>
            <a:r>
              <a:rPr lang="en-US" dirty="0"/>
              <a:t> error)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Log.e</a:t>
            </a:r>
            <a:r>
              <a:rPr lang="en-US" dirty="0"/>
              <a:t>(TAG, "</a:t>
            </a:r>
            <a:r>
              <a:rPr lang="en-US" dirty="0" err="1"/>
              <a:t>onError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};</a:t>
            </a:r>
          </a:p>
        </p:txBody>
      </p:sp>
    </p:spTree>
    <p:extLst>
      <p:ext uri="{BB962C8B-B14F-4D97-AF65-F5344CB8AC3E}">
        <p14:creationId xmlns:p14="http://schemas.microsoft.com/office/powerpoint/2010/main" val="1445604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startPreview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First we need a surface (from the </a:t>
            </a:r>
            <a:r>
              <a:rPr lang="en-US" dirty="0" err="1"/>
              <a:t>SurfaceView</a:t>
            </a:r>
            <a:r>
              <a:rPr lang="en-US" dirty="0"/>
              <a:t> or </a:t>
            </a:r>
            <a:r>
              <a:rPr lang="en-US" dirty="0" err="1"/>
              <a:t>Textview</a:t>
            </a:r>
            <a:r>
              <a:rPr lang="en-US" dirty="0"/>
              <a:t>).  We are using a </a:t>
            </a:r>
            <a:r>
              <a:rPr lang="en-US" dirty="0" err="1"/>
              <a:t>surfaceView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Surface </a:t>
            </a:r>
            <a:r>
              <a:rPr lang="en-US" dirty="0" err="1"/>
              <a:t>surface</a:t>
            </a:r>
            <a:r>
              <a:rPr lang="en-US" dirty="0"/>
              <a:t> = </a:t>
            </a:r>
            <a:r>
              <a:rPr lang="en-US" dirty="0" err="1"/>
              <a:t>mHolder.getSurface</a:t>
            </a:r>
            <a:r>
              <a:rPr lang="en-US" dirty="0"/>
              <a:t>(); </a:t>
            </a:r>
          </a:p>
          <a:p>
            <a:pPr lvl="1"/>
            <a:r>
              <a:rPr lang="en-US" dirty="0" err="1"/>
              <a:t>mHolder</a:t>
            </a:r>
            <a:r>
              <a:rPr lang="en-US" dirty="0"/>
              <a:t> is our </a:t>
            </a:r>
            <a:r>
              <a:rPr lang="en-US" dirty="0" err="1"/>
              <a:t>surfaceview</a:t>
            </a:r>
            <a:endParaRPr lang="en-US" dirty="0"/>
          </a:p>
          <a:p>
            <a:r>
              <a:rPr lang="en-US" dirty="0" err="1"/>
              <a:t>mPreviewBuilder</a:t>
            </a:r>
            <a:r>
              <a:rPr lang="en-US" dirty="0"/>
              <a:t> = </a:t>
            </a:r>
            <a:r>
              <a:rPr lang="en-US" dirty="0" err="1"/>
              <a:t>mCameraDevice.createCaptureRequest</a:t>
            </a:r>
            <a:r>
              <a:rPr lang="en-US" dirty="0"/>
              <a:t>( </a:t>
            </a:r>
            <a:r>
              <a:rPr lang="en-US" dirty="0" err="1"/>
              <a:t>CameraDevice.TEMPLATE_PREVIEW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mPreviewBuilder.addTarget</a:t>
            </a:r>
            <a:r>
              <a:rPr lang="en-US" dirty="0"/>
              <a:t>(surface);</a:t>
            </a:r>
          </a:p>
          <a:p>
            <a:pPr lvl="1"/>
            <a:r>
              <a:rPr lang="en-US" dirty="0"/>
              <a:t>Note, if wanted to display it on more then 1 </a:t>
            </a:r>
            <a:r>
              <a:rPr lang="en-US" dirty="0" err="1"/>
              <a:t>surfaceview</a:t>
            </a:r>
            <a:r>
              <a:rPr lang="en-US" dirty="0"/>
              <a:t>, we then add the rest here. (I think).</a:t>
            </a:r>
          </a:p>
          <a:p>
            <a:r>
              <a:rPr lang="en-US" dirty="0" err="1"/>
              <a:t>mCameraDevice.createCaptureSession</a:t>
            </a:r>
            <a:r>
              <a:rPr lang="en-US" dirty="0"/>
              <a:t>(</a:t>
            </a:r>
            <a:r>
              <a:rPr lang="en-US" dirty="0" err="1"/>
              <a:t>Arrays.asList</a:t>
            </a:r>
            <a:r>
              <a:rPr lang="en-US" dirty="0"/>
              <a:t>(surface), </a:t>
            </a:r>
            <a:r>
              <a:rPr lang="en-US" dirty="0" err="1"/>
              <a:t>CameraCaptureStateCallback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CameraCapture</a:t>
            </a:r>
            <a:r>
              <a:rPr lang="en-US" dirty="0"/>
              <a:t> is listed on the next slide.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04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startPreview</a:t>
            </a:r>
            <a:r>
              <a:rPr lang="en-US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CameraCaptureSession.StateCallback</a:t>
            </a:r>
            <a:r>
              <a:rPr lang="en-US" dirty="0"/>
              <a:t> </a:t>
            </a:r>
            <a:r>
              <a:rPr lang="en-US" dirty="0" err="1"/>
              <a:t>CameraCaptureStateCallback</a:t>
            </a:r>
            <a:r>
              <a:rPr lang="en-US" dirty="0"/>
              <a:t> = new </a:t>
            </a:r>
            <a:r>
              <a:rPr lang="en-US" dirty="0" err="1"/>
              <a:t>CameraCaptureSession.StateCallback</a:t>
            </a:r>
            <a:r>
              <a:rPr lang="en-US" dirty="0"/>
              <a:t>() {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onConfigured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mPreviewSession</a:t>
            </a:r>
            <a:r>
              <a:rPr lang="en-US" dirty="0"/>
              <a:t> = session;</a:t>
            </a:r>
          </a:p>
          <a:p>
            <a:pPr marL="0" indent="0">
              <a:buNone/>
            </a:pPr>
            <a:r>
              <a:rPr lang="en-US" dirty="0"/>
              <a:t>                    //now setup the update preview.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mPreviewBuilder.set</a:t>
            </a:r>
            <a:r>
              <a:rPr lang="en-US" dirty="0"/>
              <a:t>(</a:t>
            </a:r>
            <a:r>
              <a:rPr lang="en-US" dirty="0" err="1"/>
              <a:t>CaptureRequest.CONTROL_MODE</a:t>
            </a:r>
            <a:r>
              <a:rPr lang="en-US" dirty="0"/>
              <a:t>, </a:t>
            </a:r>
            <a:r>
              <a:rPr lang="en-US" dirty="0" err="1"/>
              <a:t>CameraMetadata.CONTROL_MODE_AUTO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HandlerThread</a:t>
            </a:r>
            <a:r>
              <a:rPr lang="en-US" dirty="0"/>
              <a:t> thread = new </a:t>
            </a:r>
            <a:r>
              <a:rPr lang="en-US" dirty="0" err="1"/>
              <a:t>HandlerThread</a:t>
            </a:r>
            <a:r>
              <a:rPr lang="en-US" dirty="0"/>
              <a:t>("</a:t>
            </a:r>
            <a:r>
              <a:rPr lang="en-US" dirty="0" err="1"/>
              <a:t>CameraPreview</a:t>
            </a:r>
            <a:r>
              <a:rPr lang="en-US" dirty="0"/>
              <a:t>");  //this time we need a thread.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thread.start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    Handler </a:t>
            </a:r>
            <a:r>
              <a:rPr lang="en-US" dirty="0" err="1"/>
              <a:t>backgroundHandler</a:t>
            </a:r>
            <a:r>
              <a:rPr lang="en-US" dirty="0"/>
              <a:t> = new Handler(</a:t>
            </a:r>
            <a:r>
              <a:rPr lang="en-US" dirty="0" err="1"/>
              <a:t>thread.getLooper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mPreviewSession.setRepeatingRequest</a:t>
            </a:r>
            <a:r>
              <a:rPr lang="en-US" dirty="0"/>
              <a:t>(</a:t>
            </a:r>
            <a:r>
              <a:rPr lang="en-US" dirty="0" err="1"/>
              <a:t>mPreviewBuilder.build</a:t>
            </a:r>
            <a:r>
              <a:rPr lang="en-US" dirty="0"/>
              <a:t>(), null, </a:t>
            </a:r>
            <a:r>
              <a:rPr lang="en-US" dirty="0" err="1"/>
              <a:t>backgroundHandler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               // Request endlessly repeating capture of images by this session and place it in the </a:t>
            </a:r>
            <a:r>
              <a:rPr lang="en-US" dirty="0" err="1"/>
              <a:t>surfaceview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onConfigureFailed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Toast.makeText</a:t>
            </a:r>
            <a:r>
              <a:rPr lang="en-US" dirty="0"/>
              <a:t>(context, "</a:t>
            </a:r>
            <a:r>
              <a:rPr lang="en-US" dirty="0" err="1"/>
              <a:t>onConfigureFailed</a:t>
            </a:r>
            <a:r>
              <a:rPr lang="en-US" dirty="0"/>
              <a:t>", </a:t>
            </a:r>
            <a:r>
              <a:rPr lang="en-US" dirty="0" err="1"/>
              <a:t>Toast.LENGTH_LONG</a:t>
            </a:r>
            <a:r>
              <a:rPr lang="en-US" dirty="0"/>
              <a:t>).show();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}, null); //null again is for a handler we don’t need.</a:t>
            </a:r>
          </a:p>
        </p:txBody>
      </p:sp>
    </p:spTree>
    <p:extLst>
      <p:ext uri="{BB962C8B-B14F-4D97-AF65-F5344CB8AC3E}">
        <p14:creationId xmlns:p14="http://schemas.microsoft.com/office/powerpoint/2010/main" val="1450981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have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take a picture, it has a very similar method but we start with the </a:t>
            </a:r>
            <a:r>
              <a:rPr lang="en-US" dirty="0" err="1"/>
              <a:t>createCaptureSession</a:t>
            </a:r>
            <a:r>
              <a:rPr lang="en-US" dirty="0"/>
              <a:t> method.</a:t>
            </a:r>
          </a:p>
          <a:p>
            <a:pPr lvl="1"/>
            <a:r>
              <a:rPr lang="en-US" dirty="0"/>
              <a:t>We need to setup an </a:t>
            </a:r>
            <a:r>
              <a:rPr lang="en-US" dirty="0" err="1"/>
              <a:t>ImageReader</a:t>
            </a:r>
            <a:r>
              <a:rPr lang="en-US" dirty="0"/>
              <a:t>, so we can save it as JPEG (or other format), another handler, Surfaces, plus another </a:t>
            </a:r>
            <a:r>
              <a:rPr lang="en-US" dirty="0" err="1"/>
              <a:t>captureBuilder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 media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android.media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79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the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744200" cy="48768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First setup some variables we need</a:t>
            </a:r>
          </a:p>
          <a:p>
            <a:pPr marL="0" indent="0">
              <a:buNone/>
            </a:pPr>
            <a:r>
              <a:rPr lang="en-US" dirty="0"/>
              <a:t> reader = </a:t>
            </a:r>
            <a:r>
              <a:rPr lang="en-US" dirty="0" err="1"/>
              <a:t>ImageReader.newInstance</a:t>
            </a:r>
            <a:r>
              <a:rPr lang="en-US" dirty="0"/>
              <a:t>(width, height, ImageFormat.JPEG, 1);</a:t>
            </a:r>
          </a:p>
          <a:p>
            <a:pPr lvl="1"/>
            <a:r>
              <a:rPr lang="en-US" dirty="0"/>
              <a:t>Width and height handled in the code, but not  shown here.</a:t>
            </a:r>
          </a:p>
          <a:p>
            <a:pPr marL="0" indent="0">
              <a:buNone/>
            </a:pPr>
            <a:r>
              <a:rPr lang="en-US" dirty="0" err="1"/>
              <a:t>outputSurfaces</a:t>
            </a:r>
            <a:r>
              <a:rPr lang="en-US" dirty="0"/>
              <a:t> = new </a:t>
            </a:r>
            <a:r>
              <a:rPr lang="en-US" dirty="0" err="1"/>
              <a:t>ArrayList</a:t>
            </a:r>
            <a:r>
              <a:rPr lang="en-US" dirty="0"/>
              <a:t>&lt;Surface&gt;(2);</a:t>
            </a:r>
          </a:p>
          <a:p>
            <a:pPr marL="0" indent="0">
              <a:buNone/>
            </a:pPr>
            <a:r>
              <a:rPr lang="en-US" dirty="0" err="1"/>
              <a:t>outputSurfaces.add</a:t>
            </a:r>
            <a:r>
              <a:rPr lang="en-US" dirty="0"/>
              <a:t>(</a:t>
            </a:r>
            <a:r>
              <a:rPr lang="en-US" dirty="0" err="1"/>
              <a:t>reader.getSurface</a:t>
            </a:r>
            <a:r>
              <a:rPr lang="en-US" dirty="0"/>
              <a:t>());  //here the surface is a reader, which will save to a file later on.</a:t>
            </a:r>
          </a:p>
          <a:p>
            <a:pPr lvl="1"/>
            <a:r>
              <a:rPr lang="en-US" dirty="0"/>
              <a:t>Again add more surfaces here as needed.</a:t>
            </a:r>
          </a:p>
          <a:p>
            <a:r>
              <a:rPr lang="en-US" dirty="0"/>
              <a:t>Setup our handler threads here.</a:t>
            </a:r>
          </a:p>
          <a:p>
            <a:pPr marL="0" indent="0">
              <a:buNone/>
            </a:pPr>
            <a:r>
              <a:rPr lang="en-US" dirty="0" err="1"/>
              <a:t>HandlerThread</a:t>
            </a:r>
            <a:r>
              <a:rPr lang="en-US" dirty="0"/>
              <a:t> thread = new </a:t>
            </a:r>
            <a:r>
              <a:rPr lang="en-US" dirty="0" err="1"/>
              <a:t>HandlerThread</a:t>
            </a:r>
            <a:r>
              <a:rPr lang="en-US" dirty="0"/>
              <a:t>("</a:t>
            </a:r>
            <a:r>
              <a:rPr lang="en-US" dirty="0" err="1"/>
              <a:t>CameraPicture</a:t>
            </a:r>
            <a:r>
              <a:rPr lang="en-US" dirty="0"/>
              <a:t>");        </a:t>
            </a:r>
            <a:r>
              <a:rPr lang="en-US" dirty="0" err="1"/>
              <a:t>thread.start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backgroudHandler</a:t>
            </a:r>
            <a:r>
              <a:rPr lang="en-US" dirty="0"/>
              <a:t> = new Handler(</a:t>
            </a:r>
            <a:r>
              <a:rPr lang="en-US" dirty="0" err="1"/>
              <a:t>thread.getLooper</a:t>
            </a:r>
            <a:r>
              <a:rPr lang="en-US" dirty="0"/>
              <a:t>());</a:t>
            </a:r>
          </a:p>
          <a:p>
            <a:r>
              <a:rPr lang="en-US" dirty="0" err="1"/>
              <a:t>Readlistener</a:t>
            </a:r>
            <a:r>
              <a:rPr lang="en-US" dirty="0"/>
              <a:t> is shown later.</a:t>
            </a:r>
          </a:p>
          <a:p>
            <a:pPr marL="0" indent="0">
              <a:buNone/>
            </a:pPr>
            <a:r>
              <a:rPr lang="en-US" dirty="0" err="1"/>
              <a:t>reader.setOnImageAvailableListener</a:t>
            </a:r>
            <a:r>
              <a:rPr lang="en-US" dirty="0"/>
              <a:t>(</a:t>
            </a:r>
            <a:r>
              <a:rPr lang="en-US" dirty="0" err="1"/>
              <a:t>readerListener</a:t>
            </a:r>
            <a:r>
              <a:rPr lang="en-US" dirty="0"/>
              <a:t>, </a:t>
            </a:r>
            <a:r>
              <a:rPr lang="en-US" dirty="0" err="1"/>
              <a:t>backgroudHandler</a:t>
            </a:r>
            <a:r>
              <a:rPr lang="en-US" dirty="0"/>
              <a:t>);  //this is where the save is.</a:t>
            </a:r>
          </a:p>
          <a:p>
            <a:endParaRPr lang="en-US" dirty="0"/>
          </a:p>
          <a:p>
            <a:r>
              <a:rPr lang="en-US" dirty="0"/>
              <a:t>configure the </a:t>
            </a:r>
            <a:r>
              <a:rPr lang="en-US" dirty="0" err="1"/>
              <a:t>catureBuilder</a:t>
            </a:r>
            <a:r>
              <a:rPr lang="en-US" dirty="0"/>
              <a:t>, which you will build, in the listener code,  later on.</a:t>
            </a:r>
          </a:p>
          <a:p>
            <a:pPr marL="0" indent="0">
              <a:buNone/>
            </a:pPr>
            <a:r>
              <a:rPr lang="en-US" dirty="0" err="1"/>
              <a:t>captureBuilder</a:t>
            </a:r>
            <a:r>
              <a:rPr lang="en-US" dirty="0"/>
              <a:t> = </a:t>
            </a:r>
            <a:r>
              <a:rPr lang="en-US" dirty="0" err="1"/>
              <a:t>mCameraDevice.createCaptureRequest</a:t>
            </a:r>
            <a:r>
              <a:rPr lang="en-US" dirty="0"/>
              <a:t>(</a:t>
            </a:r>
            <a:r>
              <a:rPr lang="en-US" dirty="0" err="1"/>
              <a:t>CameraDevice.TEMPLATE_STILL_CAPTURE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captureBuilder.addTarget</a:t>
            </a:r>
            <a:r>
              <a:rPr lang="en-US" dirty="0"/>
              <a:t>(</a:t>
            </a:r>
            <a:r>
              <a:rPr lang="en-US" dirty="0" err="1"/>
              <a:t>reader.getSurface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err="1"/>
              <a:t>captureBuilder.set</a:t>
            </a:r>
            <a:r>
              <a:rPr lang="en-US" dirty="0"/>
              <a:t>(</a:t>
            </a:r>
            <a:r>
              <a:rPr lang="en-US" dirty="0" err="1"/>
              <a:t>CaptureRequest.CONTROL_MODE</a:t>
            </a:r>
            <a:r>
              <a:rPr lang="en-US" dirty="0"/>
              <a:t>, </a:t>
            </a:r>
            <a:r>
              <a:rPr lang="en-US" dirty="0" err="1"/>
              <a:t>CameraMetadata.CONTROL_MODE_AUTO</a:t>
            </a:r>
            <a:r>
              <a:rPr lang="en-US" dirty="0"/>
              <a:t>);</a:t>
            </a:r>
          </a:p>
          <a:p>
            <a:r>
              <a:rPr lang="en-US" dirty="0"/>
              <a:t>Fix Orientation, </a:t>
            </a:r>
            <a:r>
              <a:rPr lang="en-US" dirty="0" err="1"/>
              <a:t>getJpegOreientation</a:t>
            </a:r>
            <a:r>
              <a:rPr lang="en-US" dirty="0"/>
              <a:t> is shown in the code, but not here.   The build for capture is in a listener.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deviceorientation</a:t>
            </a:r>
            <a:r>
              <a:rPr lang="en-US" dirty="0"/>
              <a:t> = </a:t>
            </a:r>
            <a:r>
              <a:rPr lang="en-US" dirty="0" err="1"/>
              <a:t>context.getResources</a:t>
            </a:r>
            <a:r>
              <a:rPr lang="en-US" dirty="0"/>
              <a:t>().</a:t>
            </a:r>
            <a:r>
              <a:rPr lang="en-US" dirty="0" err="1"/>
              <a:t>getConfiguration</a:t>
            </a:r>
            <a:r>
              <a:rPr lang="en-US" dirty="0"/>
              <a:t>().orientation;</a:t>
            </a:r>
          </a:p>
          <a:p>
            <a:pPr marL="0" indent="0">
              <a:buNone/>
            </a:pPr>
            <a:r>
              <a:rPr lang="en-US" dirty="0" err="1"/>
              <a:t>captureBuilder.set</a:t>
            </a:r>
            <a:r>
              <a:rPr lang="en-US" dirty="0"/>
              <a:t>(</a:t>
            </a:r>
            <a:r>
              <a:rPr lang="en-US" dirty="0" err="1"/>
              <a:t>CaptureRequest.JPEG_ORIENTATION</a:t>
            </a:r>
            <a:r>
              <a:rPr lang="en-US" dirty="0"/>
              <a:t>, </a:t>
            </a:r>
            <a:r>
              <a:rPr lang="en-US" dirty="0" err="1"/>
              <a:t>getJpegOrientation</a:t>
            </a:r>
            <a:r>
              <a:rPr lang="en-US" dirty="0"/>
              <a:t>(characteristics, </a:t>
            </a:r>
            <a:r>
              <a:rPr lang="en-US" dirty="0" err="1"/>
              <a:t>deviceorientation</a:t>
            </a:r>
            <a:r>
              <a:rPr lang="en-US" dirty="0"/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1584209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readerListener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 new image is available, </a:t>
            </a:r>
            <a:r>
              <a:rPr lang="en-US" dirty="0" err="1"/>
              <a:t>ie</a:t>
            </a:r>
            <a:r>
              <a:rPr lang="en-US" dirty="0"/>
              <a:t> the capture, so save file.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ImageReader.OnImageAvailableListener</a:t>
            </a:r>
            <a:r>
              <a:rPr lang="en-US" dirty="0"/>
              <a:t> </a:t>
            </a:r>
            <a:r>
              <a:rPr lang="en-US" dirty="0" err="1"/>
              <a:t>readerListener</a:t>
            </a:r>
            <a:r>
              <a:rPr lang="en-US" dirty="0"/>
              <a:t> = new </a:t>
            </a:r>
            <a:r>
              <a:rPr lang="en-US" dirty="0" err="1"/>
              <a:t>ImageReader.OnImageAvailableListener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onImageAvailable</a:t>
            </a:r>
            <a:r>
              <a:rPr lang="en-US" dirty="0"/>
              <a:t>(</a:t>
            </a:r>
            <a:r>
              <a:rPr lang="en-US" dirty="0" err="1"/>
              <a:t>ImageReader</a:t>
            </a:r>
            <a:r>
              <a:rPr lang="en-US" dirty="0"/>
              <a:t> reader) {</a:t>
            </a:r>
          </a:p>
          <a:p>
            <a:pPr marL="0" indent="0">
              <a:buNone/>
            </a:pPr>
            <a:r>
              <a:rPr lang="en-US" dirty="0"/>
              <a:t>       Image </a:t>
            </a:r>
            <a:r>
              <a:rPr lang="en-US" dirty="0" err="1"/>
              <a:t>image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     image = </a:t>
            </a:r>
            <a:r>
              <a:rPr lang="en-US" dirty="0" err="1"/>
              <a:t>reader.acquireLatestImage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ByteBuffer</a:t>
            </a:r>
            <a:r>
              <a:rPr lang="en-US" dirty="0"/>
              <a:t> buffer = </a:t>
            </a:r>
            <a:r>
              <a:rPr lang="en-US" dirty="0" err="1"/>
              <a:t>image.getPlanes</a:t>
            </a:r>
            <a:r>
              <a:rPr lang="en-US" dirty="0"/>
              <a:t>()[0].</a:t>
            </a:r>
            <a:r>
              <a:rPr lang="en-US" dirty="0" err="1"/>
              <a:t>getBuffer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byte[] bytes = new byte[</a:t>
            </a:r>
            <a:r>
              <a:rPr lang="en-US" dirty="0" err="1"/>
              <a:t>buffer.capacity</a:t>
            </a:r>
            <a:r>
              <a:rPr lang="en-US" dirty="0"/>
              <a:t>()];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buffer.get</a:t>
            </a:r>
            <a:r>
              <a:rPr lang="en-US" dirty="0"/>
              <a:t>(bytes);</a:t>
            </a:r>
          </a:p>
          <a:p>
            <a:pPr marL="0" indent="0">
              <a:buNone/>
            </a:pPr>
            <a:r>
              <a:rPr lang="en-US" dirty="0"/>
              <a:t>       save(bytes);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This is just a helper method to save the file which at this point is just an array of bytes.</a:t>
            </a:r>
          </a:p>
          <a:p>
            <a:pPr marL="0" indent="0">
              <a:buNone/>
            </a:pPr>
            <a:r>
              <a:rPr lang="en-US" dirty="0"/>
              <a:t> private void save(byte[] bytes) throws </a:t>
            </a:r>
            <a:r>
              <a:rPr lang="en-US" dirty="0" err="1"/>
              <a:t>IOException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OutputStream</a:t>
            </a:r>
            <a:r>
              <a:rPr lang="en-US" dirty="0"/>
              <a:t> output = null;</a:t>
            </a:r>
          </a:p>
          <a:p>
            <a:pPr marL="0" indent="0">
              <a:buNone/>
            </a:pPr>
            <a:r>
              <a:rPr lang="en-US" dirty="0"/>
              <a:t>            try {</a:t>
            </a:r>
          </a:p>
          <a:p>
            <a:pPr marL="0" indent="0">
              <a:buNone/>
            </a:pPr>
            <a:r>
              <a:rPr lang="en-US" dirty="0"/>
              <a:t>                output = new </a:t>
            </a:r>
            <a:r>
              <a:rPr lang="en-US" dirty="0" err="1"/>
              <a:t>FileOutputStream</a:t>
            </a:r>
            <a:r>
              <a:rPr lang="en-US" dirty="0"/>
              <a:t>(file);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output.write</a:t>
            </a:r>
            <a:r>
              <a:rPr lang="en-US" dirty="0"/>
              <a:t>(bytes);</a:t>
            </a:r>
          </a:p>
          <a:p>
            <a:pPr marL="0" indent="0">
              <a:buNone/>
            </a:pPr>
            <a:r>
              <a:rPr lang="en-US" dirty="0"/>
              <a:t>            } finally {</a:t>
            </a:r>
          </a:p>
          <a:p>
            <a:pPr marL="0" indent="0">
              <a:buNone/>
            </a:pPr>
            <a:r>
              <a:rPr lang="en-US" dirty="0"/>
              <a:t>                if (null != output)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output.close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};</a:t>
            </a:r>
          </a:p>
        </p:txBody>
      </p:sp>
    </p:spTree>
    <p:extLst>
      <p:ext uri="{BB962C8B-B14F-4D97-AF65-F5344CB8AC3E}">
        <p14:creationId xmlns:p14="http://schemas.microsoft.com/office/powerpoint/2010/main" val="3969162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picture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line you call to actually take the picture</a:t>
            </a:r>
          </a:p>
          <a:p>
            <a:pPr marL="0" indent="0">
              <a:buNone/>
            </a:pPr>
            <a:r>
              <a:rPr lang="en-US" dirty="0" err="1"/>
              <a:t>mCameraDevice.createCaptureSession</a:t>
            </a:r>
            <a:r>
              <a:rPr lang="en-US" dirty="0"/>
              <a:t>( </a:t>
            </a:r>
            <a:r>
              <a:rPr lang="en-US" dirty="0" err="1"/>
              <a:t>outputSurfaces</a:t>
            </a:r>
            <a:r>
              <a:rPr lang="en-US" dirty="0"/>
              <a:t>, </a:t>
            </a:r>
            <a:r>
              <a:rPr lang="en-US" dirty="0" err="1"/>
              <a:t>mCaptureStateCallback</a:t>
            </a:r>
            <a:r>
              <a:rPr lang="en-US" dirty="0"/>
              <a:t>, </a:t>
            </a:r>
            <a:r>
              <a:rPr lang="en-US" dirty="0" err="1"/>
              <a:t>backgroudHandler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Like in the preview, we need the </a:t>
            </a:r>
            <a:r>
              <a:rPr lang="en-US" dirty="0" err="1"/>
              <a:t>stateCallback</a:t>
            </a:r>
            <a:endParaRPr lang="en-US" dirty="0"/>
          </a:p>
          <a:p>
            <a:pPr lvl="2"/>
            <a:r>
              <a:rPr lang="en-US" dirty="0"/>
              <a:t>The </a:t>
            </a:r>
            <a:r>
              <a:rPr lang="en-US" dirty="0" err="1"/>
              <a:t>outputSurfaces</a:t>
            </a:r>
            <a:r>
              <a:rPr lang="en-US" dirty="0"/>
              <a:t>, and handler were declared 2 slides back.	</a:t>
            </a:r>
          </a:p>
        </p:txBody>
      </p:sp>
    </p:spTree>
    <p:extLst>
      <p:ext uri="{BB962C8B-B14F-4D97-AF65-F5344CB8AC3E}">
        <p14:creationId xmlns:p14="http://schemas.microsoft.com/office/powerpoint/2010/main" val="3872014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picture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So this </a:t>
            </a:r>
            <a:r>
              <a:rPr lang="en-US" dirty="0" err="1"/>
              <a:t>CameraCaptureSession.StateCallback</a:t>
            </a:r>
            <a:r>
              <a:rPr lang="en-US" dirty="0"/>
              <a:t> doesn’t deal with the preview, instead is readies to save a file.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CameraCaptureSession.StateCallback</a:t>
            </a:r>
            <a:r>
              <a:rPr lang="en-US" dirty="0"/>
              <a:t> </a:t>
            </a:r>
            <a:r>
              <a:rPr lang="en-US" dirty="0" err="1"/>
              <a:t>mCaptureStateCallback</a:t>
            </a:r>
            <a:r>
              <a:rPr lang="en-US" dirty="0"/>
              <a:t> = new </a:t>
            </a:r>
            <a:r>
              <a:rPr lang="en-US" dirty="0" err="1"/>
              <a:t>CameraCaptureSession.StateCallback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onConfigured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 err="1">
                <a:solidFill>
                  <a:srgbClr val="FF0000"/>
                </a:solidFill>
              </a:rPr>
              <a:t>session.capture</a:t>
            </a:r>
            <a:r>
              <a:rPr lang="en-US" dirty="0"/>
              <a:t>(</a:t>
            </a:r>
            <a:r>
              <a:rPr lang="en-US" dirty="0" err="1"/>
              <a:t>captureBuilder.build</a:t>
            </a:r>
            <a:r>
              <a:rPr lang="en-US" dirty="0"/>
              <a:t>(), </a:t>
            </a:r>
            <a:r>
              <a:rPr lang="en-US" dirty="0" err="1"/>
              <a:t>captureListener</a:t>
            </a:r>
            <a:r>
              <a:rPr lang="en-US" dirty="0"/>
              <a:t>, </a:t>
            </a:r>
            <a:r>
              <a:rPr lang="en-US" dirty="0" err="1"/>
              <a:t>backgroudHandler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onConfigureFailed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};</a:t>
            </a:r>
          </a:p>
          <a:p>
            <a:r>
              <a:rPr lang="en-US" dirty="0"/>
              <a:t>And the last call back </a:t>
            </a:r>
          </a:p>
          <a:p>
            <a:pPr marL="0" indent="0">
              <a:buNone/>
            </a:pPr>
            <a:r>
              <a:rPr lang="en-US" dirty="0" err="1"/>
              <a:t>CameraCaptureSession.CaptureCallback</a:t>
            </a:r>
            <a:r>
              <a:rPr lang="en-US" dirty="0"/>
              <a:t> </a:t>
            </a:r>
            <a:r>
              <a:rPr lang="en-US" dirty="0" err="1"/>
              <a:t>captureListener</a:t>
            </a:r>
            <a:r>
              <a:rPr lang="en-US" dirty="0"/>
              <a:t> = new </a:t>
            </a:r>
            <a:r>
              <a:rPr lang="en-US" dirty="0" err="1"/>
              <a:t>CameraCaptureSession.CaptureCallback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onCaptureCompleted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session,</a:t>
            </a:r>
          </a:p>
          <a:p>
            <a:pPr marL="0" indent="0">
              <a:buNone/>
            </a:pPr>
            <a:r>
              <a:rPr lang="en-US" dirty="0"/>
              <a:t>                                       </a:t>
            </a:r>
            <a:r>
              <a:rPr lang="en-US" dirty="0" err="1"/>
              <a:t>CaptureRequest</a:t>
            </a:r>
            <a:r>
              <a:rPr lang="en-US" dirty="0"/>
              <a:t> request, </a:t>
            </a:r>
            <a:r>
              <a:rPr lang="en-US" dirty="0" err="1"/>
              <a:t>TotalCaptureResult</a:t>
            </a:r>
            <a:r>
              <a:rPr lang="en-US" dirty="0"/>
              <a:t> result)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super.onCaptureCompleted</a:t>
            </a:r>
            <a:r>
              <a:rPr lang="en-US" dirty="0"/>
              <a:t>(session, request, result);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startPreview</a:t>
            </a:r>
            <a:r>
              <a:rPr lang="en-US" dirty="0"/>
              <a:t>();  //start the preview again.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466087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an INTENT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Taking A Picture</a:t>
            </a:r>
          </a:p>
        </p:txBody>
      </p:sp>
    </p:spTree>
    <p:extLst>
      <p:ext uri="{BB962C8B-B14F-4D97-AF65-F5344CB8AC3E}">
        <p14:creationId xmlns:p14="http://schemas.microsoft.com/office/powerpoint/2010/main" val="1225323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 an Intent.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have the default “camera app” take the picture and return it to your app.</a:t>
            </a:r>
          </a:p>
          <a:p>
            <a:pPr lvl="2"/>
            <a:r>
              <a:rPr lang="en-US" dirty="0"/>
              <a:t>Also doesn’t require any permissions.</a:t>
            </a:r>
          </a:p>
          <a:p>
            <a:pPr marL="0" indent="0">
              <a:buNone/>
            </a:pPr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 </a:t>
            </a:r>
            <a:r>
              <a:rPr lang="en-US" dirty="0" err="1"/>
              <a:t>android.provider.MediaStore.ACTION_IMAGE_CAPTURE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startActivityForResult</a:t>
            </a:r>
            <a:r>
              <a:rPr lang="en-US" dirty="0"/>
              <a:t>(intent, </a:t>
            </a:r>
            <a:r>
              <a:rPr lang="en-US" dirty="0" err="1"/>
              <a:t>myID</a:t>
            </a:r>
            <a:r>
              <a:rPr lang="en-US" dirty="0"/>
              <a:t>);</a:t>
            </a:r>
          </a:p>
          <a:p>
            <a:r>
              <a:rPr lang="en-US" dirty="0"/>
              <a:t>Picture is returned in </a:t>
            </a:r>
            <a:r>
              <a:rPr lang="en-US" dirty="0" err="1"/>
              <a:t>onActivityResult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83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 an Intent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protected void </a:t>
            </a:r>
            <a:r>
              <a:rPr lang="en-US" dirty="0" err="1"/>
              <a:t>onActivityResult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requestCode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resultCode</a:t>
            </a:r>
            <a:r>
              <a:rPr lang="en-US" dirty="0"/>
              <a:t>, Intent data)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super.onActivityResult</a:t>
            </a:r>
            <a:r>
              <a:rPr lang="en-US" dirty="0"/>
              <a:t>(</a:t>
            </a:r>
            <a:r>
              <a:rPr lang="en-US" dirty="0" err="1"/>
              <a:t>requestCode</a:t>
            </a:r>
            <a:r>
              <a:rPr lang="en-US" dirty="0"/>
              <a:t>, </a:t>
            </a:r>
            <a:r>
              <a:rPr lang="en-US" dirty="0" err="1"/>
              <a:t>resultCode</a:t>
            </a:r>
            <a:r>
              <a:rPr lang="en-US" dirty="0"/>
              <a:t>, data);</a:t>
            </a:r>
          </a:p>
          <a:p>
            <a:pPr marL="0" indent="0">
              <a:buNone/>
            </a:pPr>
            <a:r>
              <a:rPr lang="en-US" dirty="0"/>
              <a:t>//get the picture out of the intent and display in an image view.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Bitmap </a:t>
            </a:r>
            <a:r>
              <a:rPr lang="en-US" dirty="0" err="1">
                <a:solidFill>
                  <a:srgbClr val="FF0000"/>
                </a:solidFill>
              </a:rPr>
              <a:t>bp</a:t>
            </a:r>
            <a:r>
              <a:rPr lang="en-US" dirty="0">
                <a:solidFill>
                  <a:srgbClr val="FF0000"/>
                </a:solidFill>
              </a:rPr>
              <a:t> = (Bitmap) </a:t>
            </a:r>
            <a:r>
              <a:rPr lang="en-US" dirty="0" err="1">
                <a:solidFill>
                  <a:srgbClr val="FF0000"/>
                </a:solidFill>
              </a:rPr>
              <a:t>data.getExtras</a:t>
            </a:r>
            <a:r>
              <a:rPr lang="en-US" dirty="0">
                <a:solidFill>
                  <a:srgbClr val="FF0000"/>
                </a:solidFill>
              </a:rPr>
              <a:t>().get("data");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iv.setImageBitmap</a:t>
            </a:r>
            <a:r>
              <a:rPr lang="en-US" dirty="0"/>
              <a:t>(</a:t>
            </a:r>
            <a:r>
              <a:rPr lang="en-US" dirty="0" err="1"/>
              <a:t>bp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2397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legacy/</a:t>
            </a:r>
            <a:r>
              <a:rPr lang="en-US" dirty="0" err="1"/>
              <a:t>PicCapture</a:t>
            </a:r>
            <a:r>
              <a:rPr lang="en-US" dirty="0"/>
              <a:t> has v1 code and examples</a:t>
            </a:r>
          </a:p>
          <a:p>
            <a:r>
              <a:rPr lang="en-US" dirty="0"/>
              <a:t>PicCapture1 shows use camera2 </a:t>
            </a:r>
            <a:r>
              <a:rPr lang="en-US" dirty="0" err="1"/>
              <a:t>apis</a:t>
            </a:r>
            <a:r>
              <a:rPr lang="en-US" dirty="0"/>
              <a:t>, written to either local or </a:t>
            </a:r>
            <a:r>
              <a:rPr lang="en-US" dirty="0" err="1"/>
              <a:t>sdcard</a:t>
            </a:r>
            <a:r>
              <a:rPr lang="en-US" dirty="0"/>
              <a:t>.  also show </a:t>
            </a:r>
            <a:r>
              <a:rPr lang="en-US" dirty="0" err="1"/>
              <a:t>mediaStore</a:t>
            </a:r>
            <a:r>
              <a:rPr lang="en-US" dirty="0"/>
              <a:t> </a:t>
            </a:r>
            <a:r>
              <a:rPr lang="en-US" dirty="0" err="1"/>
              <a:t>contentProvider</a:t>
            </a:r>
            <a:r>
              <a:rPr lang="en-US" dirty="0"/>
              <a:t>.</a:t>
            </a:r>
          </a:p>
          <a:p>
            <a:r>
              <a:rPr lang="en-US" dirty="0"/>
              <a:t>PicCapture2 uses a button and separates the code a little better.</a:t>
            </a:r>
          </a:p>
          <a:p>
            <a:pPr lvl="1"/>
            <a:r>
              <a:rPr lang="en-US" dirty="0"/>
              <a:t>hiding the camera2 code in the preview to make it more readable.</a:t>
            </a:r>
          </a:p>
          <a:p>
            <a:r>
              <a:rPr lang="en-US" dirty="0" err="1"/>
              <a:t>PicCaptureIntent</a:t>
            </a:r>
            <a:r>
              <a:rPr lang="en-US" dirty="0"/>
              <a:t> uses an intent to take the picture.</a:t>
            </a:r>
          </a:p>
          <a:p>
            <a:pPr lvl="1"/>
            <a:r>
              <a:rPr lang="en-US" dirty="0"/>
              <a:t>Also shows providers, if you want have the picture stored in the local directory.</a:t>
            </a:r>
          </a:p>
          <a:p>
            <a:r>
              <a:rPr lang="en-US" dirty="0" err="1"/>
              <a:t>CameraPreview</a:t>
            </a:r>
            <a:r>
              <a:rPr lang="en-US" dirty="0"/>
              <a:t> is only camera2 APIs and it separated up into multiple classes to make the code easier to read.</a:t>
            </a:r>
          </a:p>
          <a:p>
            <a:pPr lvl="1"/>
            <a:r>
              <a:rPr lang="en-US" dirty="0"/>
              <a:t>Like how it shown in the slides.</a:t>
            </a:r>
          </a:p>
        </p:txBody>
      </p:sp>
    </p:spTree>
    <p:extLst>
      <p:ext uri="{BB962C8B-B14F-4D97-AF65-F5344CB8AC3E}">
        <p14:creationId xmlns:p14="http://schemas.microsoft.com/office/powerpoint/2010/main" val="2797948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CameraX</a:t>
            </a:r>
            <a:r>
              <a:rPr lang="en-US" dirty="0"/>
              <a:t> (</a:t>
            </a:r>
            <a:r>
              <a:rPr lang="en-US" dirty="0" err="1"/>
              <a:t>api</a:t>
            </a:r>
            <a:r>
              <a:rPr lang="en-US" dirty="0"/>
              <a:t> 21+ mostly)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873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CameraX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These come out of the </a:t>
            </a:r>
            <a:r>
              <a:rPr lang="en-US" dirty="0" err="1"/>
              <a:t>AndroidX</a:t>
            </a:r>
            <a:r>
              <a:rPr lang="en-US" dirty="0"/>
              <a:t> libraries.</a:t>
            </a:r>
          </a:p>
          <a:p>
            <a:pPr lvl="1"/>
            <a:r>
              <a:rPr lang="en-US" dirty="0" err="1"/>
              <a:t>CameraX</a:t>
            </a:r>
            <a:r>
              <a:rPr lang="en-US" dirty="0"/>
              <a:t> is an addition to Jetpack that makes it easier to add camera capabilities to your app. </a:t>
            </a:r>
          </a:p>
          <a:p>
            <a:pPr lvl="1"/>
            <a:r>
              <a:rPr lang="en-US" dirty="0"/>
              <a:t>The library provides a number of compatibility fixes and workarounds to help make the developer experience consistent across many devices. </a:t>
            </a:r>
          </a:p>
          <a:p>
            <a:pPr lvl="1"/>
            <a:r>
              <a:rPr lang="en-US" dirty="0"/>
              <a:t>Note, the libraries are rc01 and alpha20 versions.   </a:t>
            </a:r>
          </a:p>
          <a:p>
            <a:pPr lvl="2"/>
            <a:r>
              <a:rPr lang="en-US" dirty="0">
                <a:hlinkClick r:id="rId2"/>
              </a:rPr>
              <a:t>https://developer.android.com/jetpack/androidx/releases/camera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CameraX</a:t>
            </a:r>
            <a:r>
              <a:rPr lang="en-US" dirty="0"/>
              <a:t> core library using camera2 implementation (which includes the core, so not listed)</a:t>
            </a:r>
          </a:p>
          <a:p>
            <a:pPr marL="914400" lvl="2" indent="0">
              <a:buNone/>
            </a:pPr>
            <a:r>
              <a:rPr lang="en-US" dirty="0"/>
              <a:t>implementation "androidx.camera:camera-camera2:1.2.0-rc01"</a:t>
            </a:r>
          </a:p>
          <a:p>
            <a:pPr lvl="2"/>
            <a:r>
              <a:rPr lang="en-US" dirty="0" err="1"/>
              <a:t>CameraX</a:t>
            </a:r>
            <a:r>
              <a:rPr lang="en-US" dirty="0"/>
              <a:t> Lifecycle Library</a:t>
            </a:r>
          </a:p>
          <a:p>
            <a:pPr marL="914400" lvl="2" indent="0">
              <a:buNone/>
            </a:pPr>
            <a:r>
              <a:rPr lang="en-US" dirty="0"/>
              <a:t>implementation "androidx.camera:camera-lifecycle:1.2.0-rc01"</a:t>
            </a:r>
          </a:p>
          <a:p>
            <a:pPr lvl="2"/>
            <a:r>
              <a:rPr lang="en-US" dirty="0" err="1"/>
              <a:t>CameraX</a:t>
            </a:r>
            <a:r>
              <a:rPr lang="en-US" dirty="0"/>
              <a:t> View class   used for the viewfinder.</a:t>
            </a:r>
          </a:p>
          <a:p>
            <a:pPr marL="914400" lvl="2" indent="0">
              <a:buNone/>
            </a:pPr>
            <a:r>
              <a:rPr lang="en-US" dirty="0"/>
              <a:t>implementation "androidx.camera:camera-view:1.2.0-rc01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Most examples are in </a:t>
            </a:r>
            <a:r>
              <a:rPr lang="en-US" dirty="0" err="1"/>
              <a:t>kotlin</a:t>
            </a:r>
            <a:r>
              <a:rPr lang="en-US" dirty="0"/>
              <a:t>.  I have examples in both </a:t>
            </a:r>
            <a:r>
              <a:rPr lang="en-US" dirty="0" err="1"/>
              <a:t>kotlin</a:t>
            </a:r>
            <a:r>
              <a:rPr lang="en-US" dirty="0"/>
              <a:t> and java.</a:t>
            </a:r>
          </a:p>
          <a:p>
            <a:pPr lvl="1"/>
            <a:endParaRPr lang="en-US" dirty="0"/>
          </a:p>
          <a:p>
            <a:r>
              <a:rPr lang="en-US" dirty="0" err="1"/>
              <a:t>CameraX</a:t>
            </a:r>
            <a:r>
              <a:rPr lang="en-US" dirty="0"/>
              <a:t> is designed to support devices running </a:t>
            </a:r>
            <a:r>
              <a:rPr lang="en-US" dirty="0">
                <a:hlinkClick r:id="rId3"/>
              </a:rPr>
              <a:t>Android 5.0 (API level 21)</a:t>
            </a:r>
            <a:r>
              <a:rPr lang="en-US" dirty="0"/>
              <a:t> and higher, representing over 94% of existing Android devices. -- android doc's.</a:t>
            </a:r>
          </a:p>
        </p:txBody>
      </p:sp>
    </p:spTree>
    <p:extLst>
      <p:ext uri="{BB962C8B-B14F-4D97-AF65-F5344CB8AC3E}">
        <p14:creationId xmlns:p14="http://schemas.microsoft.com/office/powerpoint/2010/main" val="187796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formats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general Android’s support is consistent with other mobile phones. </a:t>
            </a:r>
          </a:p>
          <a:p>
            <a:r>
              <a:rPr lang="en-US" dirty="0"/>
              <a:t>It supports the 3GP (.3gp) and MPEG-4 (.mp4) file formats. </a:t>
            </a:r>
          </a:p>
          <a:p>
            <a:pPr lvl="1"/>
            <a:r>
              <a:rPr lang="en-US" dirty="0"/>
              <a:t>3GP is a video standard derived from MPEG-4 specifically for use by mobile devices.</a:t>
            </a:r>
          </a:p>
          <a:p>
            <a:r>
              <a:rPr lang="en-US" dirty="0"/>
              <a:t>As far as codecs go, Android supports H.263, a codec designed for low-latency and low-bitrate videoconferencing applications. H.263 video is supported in either MPEG-4 (.mp4) or 3GP (.3gp) files. Android also supports MPEG-4 Simple Profile in 3GP files (.3gp) as well as H.264.</a:t>
            </a:r>
          </a:p>
        </p:txBody>
      </p:sp>
    </p:spTree>
    <p:extLst>
      <p:ext uri="{BB962C8B-B14F-4D97-AF65-F5344CB8AC3E}">
        <p14:creationId xmlns:p14="http://schemas.microsoft.com/office/powerpoint/2010/main" val="31641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and viewfinder.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xml</a:t>
            </a:r>
          </a:p>
          <a:p>
            <a:pPr marL="0" indent="0">
              <a:buNone/>
            </a:pPr>
            <a:r>
              <a:rPr lang="en-US" sz="2200" dirty="0"/>
              <a:t> &lt;</a:t>
            </a:r>
            <a:r>
              <a:rPr lang="en-US" sz="2200" dirty="0" err="1"/>
              <a:t>androidx.camera.view.PreviewView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        </a:t>
            </a:r>
            <a:r>
              <a:rPr lang="en-US" sz="2200" dirty="0" err="1"/>
              <a:t>android:id</a:t>
            </a:r>
            <a:r>
              <a:rPr lang="en-US" sz="2200" dirty="0"/>
              <a:t>="@+id/</a:t>
            </a:r>
            <a:r>
              <a:rPr lang="en-US" sz="2200" dirty="0" err="1"/>
              <a:t>viewFinder</a:t>
            </a:r>
            <a:r>
              <a:rPr lang="en-US" sz="2200" dirty="0"/>
              <a:t>"</a:t>
            </a:r>
          </a:p>
          <a:p>
            <a:pPr marL="0" indent="0">
              <a:buNone/>
            </a:pPr>
            <a:r>
              <a:rPr lang="en-US" sz="2200" dirty="0"/>
              <a:t>     </a:t>
            </a:r>
            <a:r>
              <a:rPr lang="en-US" sz="2200" dirty="0" err="1"/>
              <a:t>android:layout_width</a:t>
            </a:r>
            <a:r>
              <a:rPr lang="en-US" sz="2200" dirty="0"/>
              <a:t>="</a:t>
            </a:r>
            <a:r>
              <a:rPr lang="en-US" sz="2200" dirty="0" err="1"/>
              <a:t>match_parent</a:t>
            </a:r>
            <a:r>
              <a:rPr lang="en-US" sz="2200" dirty="0"/>
              <a:t>"</a:t>
            </a:r>
          </a:p>
          <a:p>
            <a:pPr marL="0" indent="0">
              <a:buNone/>
            </a:pPr>
            <a:r>
              <a:rPr lang="en-US" sz="2200" dirty="0"/>
              <a:t>     </a:t>
            </a:r>
            <a:r>
              <a:rPr lang="en-US" sz="2200" dirty="0" err="1"/>
              <a:t>android:layout_height</a:t>
            </a:r>
            <a:r>
              <a:rPr lang="en-US" sz="2200" dirty="0"/>
              <a:t>="</a:t>
            </a:r>
            <a:r>
              <a:rPr lang="en-US" sz="2200" dirty="0" err="1"/>
              <a:t>match_parent</a:t>
            </a:r>
            <a:r>
              <a:rPr lang="en-US" sz="2200" dirty="0"/>
              <a:t>" /&gt;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</a:t>
            </a:r>
          </a:p>
          <a:p>
            <a:pPr marL="0" indent="0">
              <a:buNone/>
            </a:pPr>
            <a:r>
              <a:rPr lang="en-US" dirty="0" err="1"/>
              <a:t>PreviewView</a:t>
            </a:r>
            <a:r>
              <a:rPr lang="en-US" dirty="0"/>
              <a:t> </a:t>
            </a:r>
            <a:r>
              <a:rPr lang="en-US" dirty="0" err="1"/>
              <a:t>viewFinder</a:t>
            </a:r>
            <a:r>
              <a:rPr lang="en-US" dirty="0"/>
              <a:t>;  //global to the class</a:t>
            </a:r>
          </a:p>
          <a:p>
            <a:pPr marL="0" indent="0">
              <a:buNone/>
            </a:pPr>
            <a:r>
              <a:rPr lang="en-US" dirty="0"/>
              <a:t>we'll use the viewfinder for surfaces in other places.</a:t>
            </a:r>
          </a:p>
          <a:p>
            <a:pPr marL="0" indent="0">
              <a:buNone/>
            </a:pPr>
            <a:r>
              <a:rPr lang="en-US" dirty="0" err="1"/>
              <a:t>viewFinder</a:t>
            </a:r>
            <a:r>
              <a:rPr lang="en-US" dirty="0"/>
              <a:t> =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R.id.viewFinder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06774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"Turn on" the camera and get a preview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So once we have permissions, start up the camera and the viewfinder.</a:t>
            </a:r>
          </a:p>
          <a:p>
            <a:r>
              <a:rPr lang="en-US" dirty="0"/>
              <a:t>global variable</a:t>
            </a:r>
          </a:p>
          <a:p>
            <a:pPr marL="0" indent="0">
              <a:buNone/>
            </a:pPr>
            <a:r>
              <a:rPr lang="en-US" dirty="0"/>
              <a:t> private </a:t>
            </a:r>
            <a:r>
              <a:rPr lang="en-US" dirty="0" err="1"/>
              <a:t>ImageCapture</a:t>
            </a:r>
            <a:r>
              <a:rPr lang="en-US" dirty="0"/>
              <a:t> </a:t>
            </a:r>
            <a:r>
              <a:rPr lang="en-US" dirty="0" err="1"/>
              <a:t>imageCapture</a:t>
            </a:r>
            <a:r>
              <a:rPr lang="en-US" dirty="0"/>
              <a:t>;  //need for taking the picture too.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likely It's own "</a:t>
            </a:r>
            <a:r>
              <a:rPr lang="en-US" dirty="0" err="1"/>
              <a:t>startcamera</a:t>
            </a:r>
            <a:r>
              <a:rPr lang="en-US" dirty="0"/>
              <a:t>" method</a:t>
            </a:r>
          </a:p>
          <a:p>
            <a:pPr marL="0" indent="0">
              <a:buNone/>
            </a:pPr>
            <a:r>
              <a:rPr lang="en-US" dirty="0" err="1"/>
              <a:t>ListenableFuture</a:t>
            </a:r>
            <a:r>
              <a:rPr lang="en-US" dirty="0"/>
              <a:t> </a:t>
            </a:r>
            <a:r>
              <a:rPr lang="en-US" dirty="0" err="1"/>
              <a:t>cameraProviderFuture</a:t>
            </a:r>
            <a:r>
              <a:rPr lang="en-US" dirty="0"/>
              <a:t> = </a:t>
            </a:r>
            <a:r>
              <a:rPr lang="en-US" dirty="0" err="1"/>
              <a:t>ProcessCameraProvider.getInstance</a:t>
            </a:r>
            <a:r>
              <a:rPr lang="en-US" dirty="0"/>
              <a:t>(this);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cameraProviderFuture.addListener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 new Runnable() {</a:t>
            </a:r>
          </a:p>
          <a:p>
            <a:pPr marL="0" indent="0">
              <a:buNone/>
            </a:pPr>
            <a:r>
              <a:rPr lang="en-US" dirty="0"/>
              <a:t>     @Override</a:t>
            </a:r>
          </a:p>
          <a:p>
            <a:pPr marL="0" indent="0">
              <a:buNone/>
            </a:pPr>
            <a:r>
              <a:rPr lang="en-US" dirty="0"/>
              <a:t>      public void run() {</a:t>
            </a:r>
          </a:p>
          <a:p>
            <a:pPr marL="0" indent="0">
              <a:buNone/>
            </a:pPr>
            <a:r>
              <a:rPr lang="en-US" dirty="0"/>
              <a:t>           try {</a:t>
            </a:r>
          </a:p>
          <a:p>
            <a:pPr marL="0" indent="0">
              <a:buNone/>
            </a:pPr>
            <a:r>
              <a:rPr lang="en-US" dirty="0"/>
              <a:t> 	this code is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} catch (Exception e) {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  <a:r>
              <a:rPr lang="en-US" dirty="0" err="1"/>
              <a:t>Log.e</a:t>
            </a:r>
            <a:r>
              <a:rPr lang="en-US" dirty="0"/>
              <a:t>(TAG, "Use case binding failed", e);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}, </a:t>
            </a:r>
            <a:r>
              <a:rPr lang="en-US" dirty="0" err="1"/>
              <a:t>ContextCompat.getMainExecutor</a:t>
            </a:r>
            <a:r>
              <a:rPr lang="en-US" dirty="0"/>
              <a:t>(this)</a:t>
            </a:r>
          </a:p>
          <a:p>
            <a:pPr marL="0" indent="0">
              <a:buNone/>
            </a:pPr>
            <a:r>
              <a:rPr lang="en-US" dirty="0"/>
              <a:t>);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ProcessCameraProvider</a:t>
            </a:r>
            <a:r>
              <a:rPr lang="en-US" dirty="0"/>
              <a:t> </a:t>
            </a:r>
            <a:r>
              <a:rPr lang="en-US" dirty="0" err="1"/>
              <a:t>cameraProvider</a:t>
            </a:r>
            <a:r>
              <a:rPr lang="en-US" dirty="0"/>
              <a:t> = (</a:t>
            </a:r>
            <a:r>
              <a:rPr lang="en-US" dirty="0" err="1"/>
              <a:t>ProcessCameraProvider</a:t>
            </a:r>
            <a:r>
              <a:rPr lang="en-US" dirty="0"/>
              <a:t>) </a:t>
            </a:r>
            <a:r>
              <a:rPr lang="en-US" dirty="0" err="1"/>
              <a:t>cameraProviderFuture.get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</a:p>
          <a:p>
            <a:pPr marL="0" indent="0">
              <a:buNone/>
            </a:pPr>
            <a:r>
              <a:rPr lang="en-US" dirty="0"/>
              <a:t>Preview </a:t>
            </a:r>
            <a:r>
              <a:rPr lang="en-US" dirty="0" err="1"/>
              <a:t>preview</a:t>
            </a:r>
            <a:r>
              <a:rPr lang="en-US" dirty="0"/>
              <a:t> = (new </a:t>
            </a:r>
            <a:r>
              <a:rPr lang="en-US" dirty="0" err="1"/>
              <a:t>Preview.Builder</a:t>
            </a:r>
            <a:r>
              <a:rPr lang="en-US" dirty="0"/>
              <a:t>()).build();</a:t>
            </a:r>
          </a:p>
          <a:p>
            <a:pPr marL="0" indent="0">
              <a:buNone/>
            </a:pPr>
            <a:r>
              <a:rPr lang="en-US" dirty="0" err="1"/>
              <a:t>preview.setSurfaceProvider</a:t>
            </a:r>
            <a:r>
              <a:rPr lang="en-US" dirty="0"/>
              <a:t>( </a:t>
            </a:r>
            <a:r>
              <a:rPr lang="en-US" dirty="0" err="1"/>
              <a:t>viewFinder.getSurfaceProvider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imageCapture</a:t>
            </a:r>
            <a:r>
              <a:rPr lang="en-US" dirty="0"/>
              <a:t> = (new </a:t>
            </a:r>
            <a:r>
              <a:rPr lang="en-US" dirty="0" err="1"/>
              <a:t>ImageCapture.Builder</a:t>
            </a:r>
            <a:r>
              <a:rPr lang="en-US" dirty="0"/>
              <a:t>()).build();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CameraSelector</a:t>
            </a:r>
            <a:r>
              <a:rPr lang="en-US" dirty="0"/>
              <a:t> </a:t>
            </a:r>
            <a:r>
              <a:rPr lang="en-US" dirty="0" err="1"/>
              <a:t>cameraSelector</a:t>
            </a:r>
            <a:r>
              <a:rPr lang="en-US" dirty="0"/>
              <a:t> = </a:t>
            </a:r>
            <a:r>
              <a:rPr lang="en-US" dirty="0" err="1"/>
              <a:t>CameraSelector.DEFAULT_BACK_CAMERA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// Unbind use cases before rebinding (I don't know why, but required)</a:t>
            </a:r>
          </a:p>
          <a:p>
            <a:pPr marL="0" indent="0">
              <a:buNone/>
            </a:pPr>
            <a:r>
              <a:rPr lang="en-US" dirty="0" err="1"/>
              <a:t>cameraProvider.unbindAll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 Bind use cases to camera</a:t>
            </a:r>
          </a:p>
          <a:p>
            <a:pPr marL="0" indent="0">
              <a:buNone/>
            </a:pPr>
            <a:r>
              <a:rPr lang="en-US" dirty="0" err="1"/>
              <a:t>cameraProvider.bindToLifecycle</a:t>
            </a:r>
            <a:r>
              <a:rPr lang="en-US" dirty="0"/>
              <a:t>( </a:t>
            </a:r>
            <a:r>
              <a:rPr lang="en-US" dirty="0" err="1"/>
              <a:t>MainActivity.this</a:t>
            </a:r>
            <a:r>
              <a:rPr lang="en-US" dirty="0"/>
              <a:t>, </a:t>
            </a:r>
            <a:r>
              <a:rPr lang="en-US" dirty="0" err="1"/>
              <a:t>cameraSelector</a:t>
            </a:r>
            <a:r>
              <a:rPr lang="en-US" dirty="0"/>
              <a:t>, preview, </a:t>
            </a:r>
            <a:r>
              <a:rPr lang="en-US" dirty="0" err="1"/>
              <a:t>imageCapture</a:t>
            </a:r>
            <a:r>
              <a:rPr lang="en-US" dirty="0"/>
              <a:t>);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14600" y="2819400"/>
            <a:ext cx="36830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94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the picture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global variable, we need a thread for the callback below.</a:t>
            </a:r>
          </a:p>
          <a:p>
            <a:r>
              <a:rPr lang="en-US" dirty="0"/>
              <a:t> </a:t>
            </a:r>
            <a:r>
              <a:rPr lang="en-US" dirty="0" err="1"/>
              <a:t>ExecutorService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executor</a:t>
            </a:r>
            <a:r>
              <a:rPr lang="en-US" dirty="0"/>
              <a:t> = </a:t>
            </a:r>
            <a:r>
              <a:rPr lang="en-US" dirty="0" err="1"/>
              <a:t>Executors.newSingleThreadExecutor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Take the picture code, again likely it's own method</a:t>
            </a:r>
          </a:p>
          <a:p>
            <a:pPr marL="0" indent="0">
              <a:buNone/>
            </a:pPr>
            <a:r>
              <a:rPr lang="en-US" dirty="0"/>
              <a:t>File </a:t>
            </a:r>
            <a:r>
              <a:rPr lang="en-US" dirty="0" err="1">
                <a:solidFill>
                  <a:schemeClr val="accent6"/>
                </a:solidFill>
              </a:rPr>
              <a:t>photoFile</a:t>
            </a:r>
            <a:r>
              <a:rPr lang="en-US" dirty="0"/>
              <a:t> = new File(  … see example code + ".jpg");</a:t>
            </a:r>
          </a:p>
          <a:p>
            <a:pPr marL="0" indent="0">
              <a:buNone/>
            </a:pPr>
            <a:r>
              <a:rPr lang="en-US" dirty="0" err="1"/>
              <a:t>ImageCapture.OutputFileOptions</a:t>
            </a:r>
            <a:r>
              <a:rPr lang="en-US" dirty="0"/>
              <a:t> </a:t>
            </a:r>
            <a:r>
              <a:rPr lang="en-US" dirty="0" err="1">
                <a:solidFill>
                  <a:schemeClr val="tx2"/>
                </a:solidFill>
              </a:rPr>
              <a:t>outputOptions</a:t>
            </a:r>
            <a:r>
              <a:rPr lang="en-US" dirty="0"/>
              <a:t> = new </a:t>
            </a:r>
            <a:r>
              <a:rPr lang="en-US" dirty="0" err="1"/>
              <a:t>ImageCapture.OutputFileOptions.Builder</a:t>
            </a:r>
            <a:r>
              <a:rPr lang="en-US" dirty="0"/>
              <a:t>(</a:t>
            </a:r>
            <a:r>
              <a:rPr lang="en-US" dirty="0" err="1">
                <a:solidFill>
                  <a:schemeClr val="accent6"/>
                </a:solidFill>
              </a:rPr>
              <a:t>photoFile</a:t>
            </a:r>
            <a:r>
              <a:rPr lang="en-US" dirty="0"/>
              <a:t>).build();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is all the code needed to take the picture finally, with a callback.</a:t>
            </a:r>
          </a:p>
          <a:p>
            <a:pPr marL="0" indent="0">
              <a:buNone/>
            </a:pPr>
            <a:r>
              <a:rPr lang="en-US" dirty="0" err="1"/>
              <a:t>imageCapture.takePicture</a:t>
            </a:r>
            <a:r>
              <a:rPr lang="en-US" dirty="0"/>
              <a:t>( </a:t>
            </a:r>
            <a:r>
              <a:rPr lang="en-US" dirty="0" err="1">
                <a:solidFill>
                  <a:schemeClr val="tx2"/>
                </a:solidFill>
              </a:rPr>
              <a:t>outputOptions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executor</a:t>
            </a:r>
            <a:r>
              <a:rPr lang="en-US" dirty="0"/>
              <a:t>, new </a:t>
            </a:r>
            <a:r>
              <a:rPr lang="en-US" dirty="0" err="1"/>
              <a:t>ImageCapture.OnImageSavedCallback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onImageSaved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</a:t>
            </a:r>
            <a:r>
              <a:rPr lang="en-US" dirty="0" err="1"/>
              <a:t>ImageCapture.OutputFileResults</a:t>
            </a:r>
            <a:r>
              <a:rPr lang="en-US" dirty="0"/>
              <a:t> </a:t>
            </a:r>
            <a:r>
              <a:rPr lang="en-US" dirty="0" err="1"/>
              <a:t>outputFileResults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	//picture was successfully taken and exists where </a:t>
            </a:r>
            <a:r>
              <a:rPr lang="en-US" dirty="0" err="1"/>
              <a:t>photofile</a:t>
            </a:r>
            <a:r>
              <a:rPr lang="en-US" dirty="0"/>
              <a:t> listed.</a:t>
            </a:r>
          </a:p>
          <a:p>
            <a:pPr marL="0" indent="0">
              <a:buNone/>
            </a:pPr>
            <a:r>
              <a:rPr lang="en-US" dirty="0"/>
              <a:t>             }</a:t>
            </a:r>
          </a:p>
          <a:p>
            <a:pPr marL="0" indent="0">
              <a:buNone/>
            </a:pPr>
            <a:r>
              <a:rPr lang="en-US" dirty="0"/>
              <a:t>           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onError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</a:t>
            </a:r>
            <a:r>
              <a:rPr lang="en-US" dirty="0" err="1"/>
              <a:t>ImageCaptureException</a:t>
            </a:r>
            <a:r>
              <a:rPr lang="en-US" dirty="0"/>
              <a:t> exception) {  … failed …}</a:t>
            </a:r>
          </a:p>
          <a:p>
            <a:pPr marL="0" indent="0">
              <a:buNone/>
            </a:pPr>
            <a:r>
              <a:rPr lang="en-US" dirty="0"/>
              <a:t>        });</a:t>
            </a:r>
          </a:p>
        </p:txBody>
      </p:sp>
    </p:spTree>
    <p:extLst>
      <p:ext uri="{BB962C8B-B14F-4D97-AF65-F5344CB8AC3E}">
        <p14:creationId xmlns:p14="http://schemas.microsoft.com/office/powerpoint/2010/main" val="29040245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CameraXdemo</a:t>
            </a:r>
            <a:r>
              <a:rPr lang="en-US" dirty="0"/>
              <a:t> is a java version</a:t>
            </a:r>
          </a:p>
          <a:p>
            <a:r>
              <a:rPr lang="en-US" dirty="0" err="1"/>
              <a:t>CameraXdemo_kt</a:t>
            </a:r>
            <a:r>
              <a:rPr lang="en-US" dirty="0"/>
              <a:t> is a </a:t>
            </a:r>
            <a:r>
              <a:rPr lang="en-US" dirty="0" err="1"/>
              <a:t>kotlin</a:t>
            </a:r>
            <a:r>
              <a:rPr lang="en-US" dirty="0"/>
              <a:t> version</a:t>
            </a:r>
          </a:p>
          <a:p>
            <a:endParaRPr lang="en-US" dirty="0"/>
          </a:p>
          <a:p>
            <a:r>
              <a:rPr lang="en-US" dirty="0"/>
              <a:t>These are both the "same" example.   it breaks up a preview with a button to take the picture.</a:t>
            </a:r>
          </a:p>
          <a:p>
            <a:pPr lvl="1"/>
            <a:r>
              <a:rPr lang="en-US" dirty="0"/>
              <a:t>It goes into the public app directory for the example.</a:t>
            </a:r>
          </a:p>
        </p:txBody>
      </p:sp>
    </p:spTree>
    <p:extLst>
      <p:ext uri="{BB962C8B-B14F-4D97-AF65-F5344CB8AC3E}">
        <p14:creationId xmlns:p14="http://schemas.microsoft.com/office/powerpoint/2010/main" val="32352294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VIDEO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android.media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685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V1 APIs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 VIDEO</a:t>
            </a:r>
          </a:p>
        </p:txBody>
      </p:sp>
    </p:spTree>
    <p:extLst>
      <p:ext uri="{BB962C8B-B14F-4D97-AF65-F5344CB8AC3E}">
        <p14:creationId xmlns:p14="http://schemas.microsoft.com/office/powerpoint/2010/main" val="3417169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First…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examples and code on the web and from the android books, </a:t>
            </a:r>
            <a:r>
              <a:rPr lang="en-US" dirty="0">
                <a:solidFill>
                  <a:srgbClr val="FF0000"/>
                </a:solidFill>
              </a:rPr>
              <a:t>DO NOT</a:t>
            </a:r>
            <a:r>
              <a:rPr lang="en-US" dirty="0"/>
              <a:t> work.</a:t>
            </a:r>
          </a:p>
          <a:p>
            <a:pPr lvl="1"/>
            <a:r>
              <a:rPr lang="en-US" dirty="0"/>
              <a:t>lots of subtle errors</a:t>
            </a:r>
          </a:p>
          <a:p>
            <a:r>
              <a:rPr lang="en-US" dirty="0"/>
              <a:t>debugging is made more difficult, because</a:t>
            </a:r>
          </a:p>
          <a:p>
            <a:pPr lvl="1"/>
            <a:r>
              <a:rPr lang="en-US" dirty="0"/>
              <a:t>the camera throws errors</a:t>
            </a:r>
          </a:p>
          <a:p>
            <a:pPr lvl="2"/>
            <a:r>
              <a:rPr lang="en-US" dirty="0" err="1"/>
              <a:t>CameraInput</a:t>
            </a:r>
            <a:r>
              <a:rPr lang="en-US" dirty="0"/>
              <a:t>  Recording is not ready … frame dropped.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AudioFlinger</a:t>
            </a:r>
            <a:r>
              <a:rPr lang="en-US" dirty="0"/>
              <a:t> shows constant buffer overflow warnings.</a:t>
            </a:r>
          </a:p>
          <a:p>
            <a:pPr lvl="1"/>
            <a:r>
              <a:rPr lang="en-US" dirty="0"/>
              <a:t>And this is when the app </a:t>
            </a:r>
            <a:r>
              <a:rPr lang="en-US" dirty="0">
                <a:solidFill>
                  <a:srgbClr val="FF0000"/>
                </a:solidFill>
              </a:rPr>
              <a:t>is working correctly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98916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a </a:t>
            </a:r>
            <a:r>
              <a:rPr lang="en-US" dirty="0" err="1"/>
              <a:t>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 taking a picture, we need a view finder which uses a </a:t>
            </a:r>
            <a:r>
              <a:rPr lang="en-US" dirty="0" err="1"/>
              <a:t>surfaceView</a:t>
            </a:r>
            <a:r>
              <a:rPr lang="en-US" dirty="0"/>
              <a:t> or </a:t>
            </a:r>
            <a:r>
              <a:rPr lang="en-US" dirty="0" err="1"/>
              <a:t>textureview</a:t>
            </a:r>
            <a:r>
              <a:rPr lang="en-US" dirty="0"/>
              <a:t>.</a:t>
            </a:r>
          </a:p>
          <a:p>
            <a:r>
              <a:rPr lang="en-US" dirty="0"/>
              <a:t>Call for the </a:t>
            </a:r>
            <a:r>
              <a:rPr lang="en-US" dirty="0" err="1"/>
              <a:t>MediaRecorder</a:t>
            </a:r>
            <a:endParaRPr lang="en-US" dirty="0"/>
          </a:p>
          <a:p>
            <a:r>
              <a:rPr lang="en-US" dirty="0"/>
              <a:t>and setup the encoding.</a:t>
            </a:r>
          </a:p>
          <a:p>
            <a:pPr lvl="1"/>
            <a:r>
              <a:rPr lang="en-US" dirty="0"/>
              <a:t>both audio and video.</a:t>
            </a:r>
          </a:p>
        </p:txBody>
      </p:sp>
    </p:spTree>
    <p:extLst>
      <p:ext uri="{BB962C8B-B14F-4D97-AF65-F5344CB8AC3E}">
        <p14:creationId xmlns:p14="http://schemas.microsoft.com/office/powerpoint/2010/main" val="29496216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</a:t>
            </a:r>
            <a:r>
              <a:rPr lang="en-US" dirty="0" err="1"/>
              <a:t>onCreate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recorder = new </a:t>
            </a:r>
            <a:r>
              <a:rPr lang="en-US" dirty="0" err="1"/>
              <a:t>MediaRecorder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//setup recorder  settings Next Slide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SurfaceView</a:t>
            </a:r>
            <a:r>
              <a:rPr lang="en-US" dirty="0"/>
              <a:t> </a:t>
            </a:r>
            <a:r>
              <a:rPr lang="en-US" dirty="0" err="1"/>
              <a:t>cameraView</a:t>
            </a:r>
            <a:r>
              <a:rPr lang="en-US" dirty="0"/>
              <a:t> = (</a:t>
            </a:r>
            <a:r>
              <a:rPr lang="en-US" dirty="0" err="1"/>
              <a:t>SurfaceView</a:t>
            </a:r>
            <a:r>
              <a:rPr lang="en-US" dirty="0"/>
              <a:t>)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R.id.CameraView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holder = </a:t>
            </a:r>
            <a:r>
              <a:rPr lang="en-US" dirty="0" err="1"/>
              <a:t>cameraView.getHolder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holder.addCallback</a:t>
            </a:r>
            <a:r>
              <a:rPr lang="en-US" dirty="0"/>
              <a:t>(this);    </a:t>
            </a:r>
            <a:r>
              <a:rPr lang="en-US" dirty="0" err="1"/>
              <a:t>holder.setType</a:t>
            </a:r>
            <a:r>
              <a:rPr lang="en-US" dirty="0"/>
              <a:t>(</a:t>
            </a:r>
            <a:r>
              <a:rPr lang="en-US" dirty="0" err="1"/>
              <a:t>SurfaceHolder.SURFACE_TYPE_PUSH_BUFFERS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implemented methods.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surfaceCreated</a:t>
            </a:r>
            <a:r>
              <a:rPr lang="en-US" dirty="0"/>
              <a:t>(</a:t>
            </a:r>
            <a:r>
              <a:rPr lang="en-US" dirty="0" err="1"/>
              <a:t>SurfaceHolder</a:t>
            </a:r>
            <a:r>
              <a:rPr lang="en-US" dirty="0"/>
              <a:t> holder)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recorder.setPreviewDisplay</a:t>
            </a:r>
            <a:r>
              <a:rPr lang="en-US" dirty="0"/>
              <a:t>(</a:t>
            </a:r>
            <a:r>
              <a:rPr lang="en-US" dirty="0" err="1"/>
              <a:t>holder.getSurface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recorder.prepare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37542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SurfaceView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surfaceChanged</a:t>
            </a:r>
            <a:r>
              <a:rPr lang="en-US" dirty="0"/>
              <a:t>(</a:t>
            </a:r>
            <a:r>
              <a:rPr lang="en-US" dirty="0" err="1"/>
              <a:t>SurfaceHolder</a:t>
            </a:r>
            <a:r>
              <a:rPr lang="en-US" dirty="0"/>
              <a:t> holder, </a:t>
            </a:r>
            <a:r>
              <a:rPr lang="en-US" dirty="0" err="1"/>
              <a:t>int</a:t>
            </a:r>
            <a:r>
              <a:rPr lang="en-US" dirty="0"/>
              <a:t> format, </a:t>
            </a:r>
            <a:r>
              <a:rPr lang="en-US" dirty="0" err="1"/>
              <a:t>int</a:t>
            </a:r>
            <a:r>
              <a:rPr lang="en-US" dirty="0"/>
              <a:t> width, </a:t>
            </a:r>
            <a:r>
              <a:rPr lang="en-US" dirty="0" err="1"/>
              <a:t>int</a:t>
            </a:r>
            <a:r>
              <a:rPr lang="en-US" dirty="0"/>
              <a:t> height) {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public void </a:t>
            </a:r>
            <a:r>
              <a:rPr lang="en-US" dirty="0" err="1"/>
              <a:t>surfaceDestroyed</a:t>
            </a:r>
            <a:r>
              <a:rPr lang="en-US" dirty="0"/>
              <a:t>(</a:t>
            </a:r>
            <a:r>
              <a:rPr lang="en-US" dirty="0" err="1"/>
              <a:t>SurfaceHolder</a:t>
            </a:r>
            <a:r>
              <a:rPr lang="en-US" dirty="0"/>
              <a:t> holder) {</a:t>
            </a:r>
          </a:p>
          <a:p>
            <a:pPr marL="0" indent="0">
              <a:buNone/>
            </a:pPr>
            <a:r>
              <a:rPr lang="en-US" dirty="0"/>
              <a:t>    if (recording)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recorder.stop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recording = false;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recorder.release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finish();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3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method</a:t>
            </a:r>
          </a:p>
          <a:p>
            <a:pPr lvl="1"/>
            <a:r>
              <a:rPr lang="en-US" dirty="0"/>
              <a:t>For greater flexibility you will need to use the </a:t>
            </a:r>
            <a:r>
              <a:rPr lang="en-US" dirty="0" err="1"/>
              <a:t>mediaPlayer</a:t>
            </a:r>
            <a:r>
              <a:rPr lang="en-US" dirty="0"/>
              <a:t> and a </a:t>
            </a:r>
            <a:r>
              <a:rPr lang="en-US" dirty="0" err="1"/>
              <a:t>surfaceView</a:t>
            </a:r>
            <a:r>
              <a:rPr lang="en-US" dirty="0"/>
              <a:t> (or </a:t>
            </a:r>
            <a:r>
              <a:rPr lang="en-US" dirty="0" err="1"/>
              <a:t>TextureView</a:t>
            </a:r>
            <a:r>
              <a:rPr lang="en-US" dirty="0"/>
              <a:t> API 14+)</a:t>
            </a:r>
          </a:p>
          <a:p>
            <a:pPr lvl="2"/>
            <a:r>
              <a:rPr lang="en-US" dirty="0" err="1"/>
              <a:t>MediaPlayer</a:t>
            </a:r>
            <a:r>
              <a:rPr lang="en-US" dirty="0"/>
              <a:t> like the audio and use a </a:t>
            </a:r>
            <a:r>
              <a:rPr lang="en-US" dirty="0" err="1"/>
              <a:t>surfaceView</a:t>
            </a:r>
            <a:r>
              <a:rPr lang="en-US" dirty="0"/>
              <a:t> to display the video.</a:t>
            </a:r>
          </a:p>
          <a:p>
            <a:pPr lvl="2"/>
            <a:r>
              <a:rPr lang="en-US" dirty="0"/>
              <a:t>There are examples in the API demo, plus several of the books.</a:t>
            </a:r>
          </a:p>
          <a:p>
            <a:r>
              <a:rPr lang="en-US" dirty="0"/>
              <a:t>The second method uses a </a:t>
            </a:r>
            <a:r>
              <a:rPr lang="en-US" dirty="0" err="1"/>
              <a:t>VideoView</a:t>
            </a:r>
            <a:r>
              <a:rPr lang="en-US" dirty="0"/>
              <a:t> to display.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VideoView</a:t>
            </a:r>
            <a:r>
              <a:rPr lang="en-US" dirty="0"/>
              <a:t> uses a </a:t>
            </a:r>
            <a:r>
              <a:rPr lang="en-US" dirty="0" err="1"/>
              <a:t>MediaController</a:t>
            </a:r>
            <a:r>
              <a:rPr lang="en-US" dirty="0"/>
              <a:t> to start and stop and provide functions to control the video play back.</a:t>
            </a:r>
          </a:p>
          <a:p>
            <a:pPr lvl="1"/>
            <a:r>
              <a:rPr lang="en-US" dirty="0"/>
              <a:t>With a </a:t>
            </a:r>
            <a:r>
              <a:rPr lang="en-US" dirty="0" err="1"/>
              <a:t>MediaPlayer</a:t>
            </a:r>
            <a:r>
              <a:rPr lang="en-US" dirty="0"/>
              <a:t> like the audio.  prepare(), then start()</a:t>
            </a:r>
          </a:p>
          <a:p>
            <a:pPr lvl="1"/>
            <a:r>
              <a:rPr lang="en-US" dirty="0"/>
              <a:t>This is the one I’ll cover in this lecture.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Recorder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need to set the sources for audio and video</a:t>
            </a:r>
          </a:p>
          <a:p>
            <a:pPr marL="0" indent="0">
              <a:buNone/>
            </a:pPr>
            <a:r>
              <a:rPr lang="en-US" dirty="0" err="1"/>
              <a:t>recorder.setAudioSource</a:t>
            </a:r>
            <a:r>
              <a:rPr lang="en-US" dirty="0"/>
              <a:t>( </a:t>
            </a:r>
            <a:r>
              <a:rPr lang="en-US" dirty="0" err="1"/>
              <a:t>MediaRecorder.AudioSource.MIC</a:t>
            </a:r>
            <a:r>
              <a:rPr lang="en-US" dirty="0"/>
              <a:t>);    </a:t>
            </a:r>
            <a:r>
              <a:rPr lang="en-US" dirty="0" err="1"/>
              <a:t>recorder.setVideoSource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 err="1"/>
              <a:t>MediaRecorder.VideoSource.DEFAULT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MediaRecorder.VideoSource.CAMERA</a:t>
            </a:r>
            <a:r>
              <a:rPr lang="en-US" dirty="0"/>
              <a:t> should work as well.</a:t>
            </a:r>
          </a:p>
          <a:p>
            <a:r>
              <a:rPr lang="en-US" dirty="0"/>
              <a:t>Now we need to setup encoders.</a:t>
            </a:r>
          </a:p>
          <a:p>
            <a:pPr lvl="1"/>
            <a:r>
              <a:rPr lang="en-US" dirty="0"/>
              <a:t>In android 2.2 we can use profiles instead of setting everything manually.</a:t>
            </a:r>
          </a:p>
          <a:p>
            <a:pPr lvl="1"/>
            <a:r>
              <a:rPr lang="en-US" dirty="0" err="1"/>
              <a:t>CamcorderProfile.QUALITY_HIGH</a:t>
            </a:r>
            <a:r>
              <a:rPr lang="en-US" dirty="0"/>
              <a:t>  or QUALITY_LOW</a:t>
            </a:r>
          </a:p>
          <a:p>
            <a:pPr marL="0" indent="0">
              <a:buNone/>
            </a:pPr>
            <a:r>
              <a:rPr lang="en-US" dirty="0" err="1"/>
              <a:t>CamcorderProfile</a:t>
            </a:r>
            <a:r>
              <a:rPr lang="en-US" dirty="0"/>
              <a:t> </a:t>
            </a:r>
            <a:r>
              <a:rPr lang="en-US" dirty="0" err="1"/>
              <a:t>cpHigh</a:t>
            </a:r>
            <a:r>
              <a:rPr lang="en-US" dirty="0"/>
              <a:t> = </a:t>
            </a:r>
            <a:r>
              <a:rPr lang="en-US" dirty="0" err="1"/>
              <a:t>CamcorderProfile.get</a:t>
            </a:r>
            <a:r>
              <a:rPr lang="en-US" dirty="0"/>
              <a:t>(</a:t>
            </a:r>
            <a:r>
              <a:rPr lang="en-US" dirty="0" err="1"/>
              <a:t>CamcorderProfile.QUALITY_HIGH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recorder.setProfile</a:t>
            </a:r>
            <a:r>
              <a:rPr lang="en-US" dirty="0"/>
              <a:t>(</a:t>
            </a:r>
            <a:r>
              <a:rPr lang="en-US" dirty="0" err="1"/>
              <a:t>cpHigh</a:t>
            </a:r>
            <a:r>
              <a:rPr lang="en-US" dirty="0"/>
              <a:t>);</a:t>
            </a:r>
          </a:p>
          <a:p>
            <a:r>
              <a:rPr lang="en-US" dirty="0"/>
              <a:t>And set the output location</a:t>
            </a:r>
          </a:p>
          <a:p>
            <a:pPr marL="0" indent="0">
              <a:buNone/>
            </a:pPr>
            <a:r>
              <a:rPr lang="en-US" dirty="0" err="1"/>
              <a:t>recorder.setOutputFile</a:t>
            </a:r>
            <a:r>
              <a:rPr lang="en-US" dirty="0"/>
              <a:t>("/</a:t>
            </a:r>
            <a:r>
              <a:rPr lang="en-US" dirty="0" err="1"/>
              <a:t>sdcard</a:t>
            </a:r>
            <a:r>
              <a:rPr lang="en-US" dirty="0"/>
              <a:t>/videocapture_example.mp4");</a:t>
            </a:r>
          </a:p>
        </p:txBody>
      </p:sp>
    </p:spTree>
    <p:extLst>
      <p:ext uri="{BB962C8B-B14F-4D97-AF65-F5344CB8AC3E}">
        <p14:creationId xmlns:p14="http://schemas.microsoft.com/office/powerpoint/2010/main" val="32657168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Recorder Settings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Manual settings could look like this:</a:t>
            </a:r>
          </a:p>
          <a:p>
            <a:pPr marL="0" indent="0">
              <a:buNone/>
            </a:pPr>
            <a:r>
              <a:rPr lang="en-US" sz="1800" dirty="0" err="1"/>
              <a:t>recorder.setOutputFormat</a:t>
            </a:r>
            <a:r>
              <a:rPr lang="en-US" sz="1800" dirty="0"/>
              <a:t>(MediaRecorder.OutputFormat.MPEG_4);</a:t>
            </a:r>
          </a:p>
          <a:p>
            <a:pPr marL="0" indent="0">
              <a:buNone/>
            </a:pPr>
            <a:r>
              <a:rPr lang="en-US" sz="1800" dirty="0" err="1"/>
              <a:t>recorder.setAudioEncoder</a:t>
            </a:r>
            <a:r>
              <a:rPr lang="en-US" sz="1800" dirty="0"/>
              <a:t>(</a:t>
            </a:r>
            <a:r>
              <a:rPr lang="en-US" sz="1800" dirty="0" err="1"/>
              <a:t>MediaRecorder.AudioEncoder.AMR_NB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 err="1"/>
              <a:t>recorder.setVideoEncoder</a:t>
            </a:r>
            <a:r>
              <a:rPr lang="en-US" sz="1800" dirty="0"/>
              <a:t>(MediaRecorder.VideoEncoder.MPEG_4_SP);</a:t>
            </a:r>
          </a:p>
          <a:p>
            <a:r>
              <a:rPr lang="en-US" dirty="0"/>
              <a:t>QUALITY_HIGH settings are MP4 file</a:t>
            </a:r>
          </a:p>
          <a:p>
            <a:r>
              <a:rPr lang="en-US" dirty="0"/>
              <a:t>QUALITY_LOW settings are 3gp file</a:t>
            </a:r>
          </a:p>
          <a:p>
            <a:r>
              <a:rPr lang="en-US" dirty="0"/>
              <a:t>The manual list is very long, see the android doc’s or </a:t>
            </a:r>
            <a:r>
              <a:rPr lang="en-US" dirty="0" err="1"/>
              <a:t>Apress</a:t>
            </a:r>
            <a:r>
              <a:rPr lang="en-US" dirty="0"/>
              <a:t> - Pro Android Media Developing Graphics, Music, Video, and Rich Media Apps for Smartphones and Tablets,  Chapter 11 for a full list of settings.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50388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record</a:t>
            </a:r>
          </a:p>
          <a:p>
            <a:pPr marL="0" indent="0">
              <a:buNone/>
            </a:pPr>
            <a:r>
              <a:rPr lang="en-US" dirty="0" err="1"/>
              <a:t>recorder.start</a:t>
            </a:r>
            <a:r>
              <a:rPr lang="en-US" dirty="0"/>
              <a:t>();</a:t>
            </a:r>
          </a:p>
          <a:p>
            <a:r>
              <a:rPr lang="en-US" dirty="0"/>
              <a:t>To stop</a:t>
            </a:r>
          </a:p>
          <a:p>
            <a:pPr marL="0" indent="0">
              <a:buNone/>
            </a:pPr>
            <a:r>
              <a:rPr lang="en-US" dirty="0" err="1"/>
              <a:t>recorder.stop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The file should be there at this point.</a:t>
            </a:r>
          </a:p>
          <a:p>
            <a:r>
              <a:rPr lang="en-US" dirty="0"/>
              <a:t>Remember when you are done</a:t>
            </a:r>
          </a:p>
          <a:p>
            <a:pPr marL="0" indent="0">
              <a:buNone/>
            </a:pPr>
            <a:r>
              <a:rPr lang="en-US" dirty="0" err="1"/>
              <a:t>recorder.release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3819316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example code </a:t>
            </a:r>
          </a:p>
          <a:p>
            <a:pPr lvl="1"/>
            <a:r>
              <a:rPr lang="en-US" dirty="0"/>
              <a:t>need an </a:t>
            </a:r>
            <a:r>
              <a:rPr lang="en-US" dirty="0" err="1"/>
              <a:t>Sdcard</a:t>
            </a:r>
            <a:r>
              <a:rPr lang="en-US" dirty="0"/>
              <a:t> to test code and the file will be located /</a:t>
            </a:r>
            <a:r>
              <a:rPr lang="en-US" dirty="0" err="1"/>
              <a:t>sdcard</a:t>
            </a:r>
            <a:r>
              <a:rPr lang="en-US" dirty="0"/>
              <a:t>/videocapture_example.mp4</a:t>
            </a:r>
          </a:p>
          <a:p>
            <a:r>
              <a:rPr lang="en-US" dirty="0"/>
              <a:t>The code uses an extended </a:t>
            </a:r>
            <a:r>
              <a:rPr lang="en-US" dirty="0" err="1"/>
              <a:t>surfaceView</a:t>
            </a:r>
            <a:r>
              <a:rPr lang="en-US" dirty="0"/>
              <a:t> call </a:t>
            </a:r>
            <a:r>
              <a:rPr lang="en-US" dirty="0" err="1"/>
              <a:t>captureSurface</a:t>
            </a:r>
            <a:r>
              <a:rPr lang="en-US" dirty="0"/>
              <a:t>, instead of just a </a:t>
            </a:r>
            <a:r>
              <a:rPr lang="en-US" dirty="0" err="1"/>
              <a:t>surfaceView</a:t>
            </a:r>
            <a:endParaRPr lang="en-US" dirty="0"/>
          </a:p>
          <a:p>
            <a:pPr lvl="1"/>
            <a:r>
              <a:rPr lang="en-US" dirty="0"/>
              <a:t>The code is all there, but rearranged from the slides.</a:t>
            </a:r>
          </a:p>
          <a:p>
            <a:pPr lvl="2"/>
            <a:r>
              <a:rPr lang="en-US" dirty="0"/>
              <a:t>Honesty, the code just didn’t work without an extended </a:t>
            </a:r>
            <a:r>
              <a:rPr lang="en-US" dirty="0" err="1"/>
              <a:t>SurfaceView</a:t>
            </a:r>
            <a:endParaRPr lang="en-US" dirty="0"/>
          </a:p>
          <a:p>
            <a:r>
              <a:rPr lang="en-US" dirty="0"/>
              <a:t>The code starts up with the viewfinder, touch the screen to start recording, again to stop recording.  It will then launch the native media player to replay the video.</a:t>
            </a:r>
          </a:p>
          <a:p>
            <a:r>
              <a:rPr lang="en-US" dirty="0"/>
              <a:t>As Note, using this on API23+ (marshmallow), the video is likely upside down.</a:t>
            </a:r>
          </a:p>
        </p:txBody>
      </p:sp>
    </p:spTree>
    <p:extLst>
      <p:ext uri="{BB962C8B-B14F-4D97-AF65-F5344CB8AC3E}">
        <p14:creationId xmlns:p14="http://schemas.microsoft.com/office/powerpoint/2010/main" val="13506512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V2 APIs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 VIDEO</a:t>
            </a:r>
          </a:p>
        </p:txBody>
      </p:sp>
    </p:spTree>
    <p:extLst>
      <p:ext uri="{BB962C8B-B14F-4D97-AF65-F5344CB8AC3E}">
        <p14:creationId xmlns:p14="http://schemas.microsoft.com/office/powerpoint/2010/main" val="4114102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Camera2 APIs.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Recording video with Camera2 API is very similar to taking a picture.</a:t>
            </a:r>
          </a:p>
          <a:p>
            <a:r>
              <a:rPr lang="en-US" dirty="0"/>
              <a:t>Except…</a:t>
            </a:r>
          </a:p>
          <a:p>
            <a:pPr lvl="1"/>
            <a:r>
              <a:rPr lang="en-US" dirty="0"/>
              <a:t>Change Capture to a Repeating Request.</a:t>
            </a:r>
          </a:p>
          <a:p>
            <a:pPr lvl="2"/>
            <a:r>
              <a:rPr lang="en-US" dirty="0"/>
              <a:t>Why?  Because we need more then one frame.</a:t>
            </a:r>
          </a:p>
          <a:p>
            <a:pPr lvl="1"/>
            <a:r>
              <a:rPr lang="en-US" dirty="0"/>
              <a:t>This changes how some of the code works.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a note, on at least API 22 (lollipop 5.1) the example code works once then fails. </a:t>
            </a:r>
          </a:p>
          <a:p>
            <a:pPr lvl="1"/>
            <a:r>
              <a:rPr lang="en-US" dirty="0"/>
              <a:t>But works great on API 23 without any problems.</a:t>
            </a:r>
          </a:p>
        </p:txBody>
      </p:sp>
    </p:spTree>
    <p:extLst>
      <p:ext uri="{BB962C8B-B14F-4D97-AF65-F5344CB8AC3E}">
        <p14:creationId xmlns:p14="http://schemas.microsoft.com/office/powerpoint/2010/main" val="38948011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MediaRecorder</a:t>
            </a:r>
            <a:r>
              <a:rPr lang="en-US" dirty="0"/>
              <a:t>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Setup the media recorder with a couple of extras</a:t>
            </a:r>
          </a:p>
          <a:p>
            <a:pPr marL="0" indent="0">
              <a:buNone/>
            </a:pPr>
            <a:r>
              <a:rPr lang="en-US" dirty="0" err="1"/>
              <a:t>mMediaRecorder.setAudioSource</a:t>
            </a:r>
            <a:r>
              <a:rPr lang="en-US" dirty="0"/>
              <a:t>(</a:t>
            </a:r>
            <a:r>
              <a:rPr lang="en-US" dirty="0" err="1"/>
              <a:t>MediaRecorder.AudioSource.MIC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mMediaRecorder.setVideoSource</a:t>
            </a:r>
            <a:r>
              <a:rPr lang="en-US" dirty="0"/>
              <a:t>(</a:t>
            </a:r>
            <a:r>
              <a:rPr lang="en-US" dirty="0" err="1"/>
              <a:t>MediaRecorder.VideoSource.SURFACE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mMediaRecorder.setOutputFormat</a:t>
            </a:r>
            <a:r>
              <a:rPr lang="en-US" dirty="0"/>
              <a:t>(MediaRecorder.OutputFormat.MPEG_4);</a:t>
            </a:r>
          </a:p>
          <a:p>
            <a:pPr marL="0" indent="0">
              <a:buNone/>
            </a:pPr>
            <a:r>
              <a:rPr lang="en-US" dirty="0" err="1"/>
              <a:t>mMediaRecorder.setOutputFile</a:t>
            </a:r>
            <a:r>
              <a:rPr lang="en-US" dirty="0"/>
              <a:t>(</a:t>
            </a:r>
            <a:r>
              <a:rPr lang="en-US" dirty="0" err="1"/>
              <a:t>file.getAbsolutePath</a:t>
            </a:r>
            <a:r>
              <a:rPr lang="en-US" dirty="0"/>
              <a:t>());  //file is setup else where the example code.</a:t>
            </a:r>
          </a:p>
          <a:p>
            <a:pPr marL="0" indent="0">
              <a:buNone/>
            </a:pPr>
            <a:r>
              <a:rPr lang="en-US" dirty="0" err="1"/>
              <a:t>mMediaRecorder.setVideoEncodingBitRate</a:t>
            </a:r>
            <a:r>
              <a:rPr lang="en-US" dirty="0"/>
              <a:t>(10000000);</a:t>
            </a:r>
          </a:p>
          <a:p>
            <a:pPr marL="0" indent="0">
              <a:buNone/>
            </a:pPr>
            <a:r>
              <a:rPr lang="en-US" dirty="0" err="1"/>
              <a:t>mMediaRecorder.setVideoFrameRate</a:t>
            </a:r>
            <a:r>
              <a:rPr lang="en-US" dirty="0"/>
              <a:t>(30);</a:t>
            </a:r>
          </a:p>
          <a:p>
            <a:pPr marL="0" indent="0">
              <a:buNone/>
            </a:pPr>
            <a:r>
              <a:rPr lang="en-US" dirty="0" err="1"/>
              <a:t>mMediaRecorder.setVideoSize</a:t>
            </a:r>
            <a:r>
              <a:rPr lang="en-US" dirty="0"/>
              <a:t>(</a:t>
            </a:r>
            <a:r>
              <a:rPr lang="en-US" dirty="0" err="1"/>
              <a:t>mVideoSize.getWidth</a:t>
            </a:r>
            <a:r>
              <a:rPr lang="en-US" dirty="0"/>
              <a:t>(), </a:t>
            </a:r>
            <a:r>
              <a:rPr lang="en-US" dirty="0" err="1"/>
              <a:t>mVideoSize.getHeight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err="1"/>
              <a:t>mMediaRecorder.setVideoEncoder</a:t>
            </a:r>
            <a:r>
              <a:rPr lang="en-US" dirty="0"/>
              <a:t>(MediaRecorder.VideoEncoder.H264);</a:t>
            </a:r>
          </a:p>
          <a:p>
            <a:pPr marL="0" indent="0">
              <a:buNone/>
            </a:pPr>
            <a:r>
              <a:rPr lang="en-US" dirty="0" err="1"/>
              <a:t>mMediaRecorder.setAudioEncoder</a:t>
            </a:r>
            <a:r>
              <a:rPr lang="en-US" dirty="0"/>
              <a:t>(</a:t>
            </a:r>
            <a:r>
              <a:rPr lang="en-US" dirty="0" err="1"/>
              <a:t>MediaRecorder.AudioEncoder.AAC</a:t>
            </a:r>
            <a:r>
              <a:rPr lang="en-US" dirty="0"/>
              <a:t>);</a:t>
            </a:r>
          </a:p>
          <a:p>
            <a:r>
              <a:rPr lang="en-US" dirty="0"/>
              <a:t>Setup and fix the orientation, hopefully.  See code for </a:t>
            </a:r>
            <a:r>
              <a:rPr lang="en-US" dirty="0" err="1"/>
              <a:t>getJpegOrientation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deviceorientation</a:t>
            </a:r>
            <a:r>
              <a:rPr lang="en-US" dirty="0"/>
              <a:t> = </a:t>
            </a:r>
            <a:r>
              <a:rPr lang="en-US" dirty="0" err="1"/>
              <a:t>context.getResources</a:t>
            </a:r>
            <a:r>
              <a:rPr lang="en-US" dirty="0"/>
              <a:t>().</a:t>
            </a:r>
            <a:r>
              <a:rPr lang="en-US" dirty="0" err="1"/>
              <a:t>getConfiguration</a:t>
            </a:r>
            <a:r>
              <a:rPr lang="en-US" dirty="0"/>
              <a:t>().orientation;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mMediaRecorder.setOrientationHint</a:t>
            </a:r>
            <a:r>
              <a:rPr lang="en-US" dirty="0"/>
              <a:t>(</a:t>
            </a:r>
            <a:r>
              <a:rPr lang="en-US" dirty="0" err="1"/>
              <a:t>getJpegOrientation</a:t>
            </a:r>
            <a:r>
              <a:rPr lang="en-US" dirty="0"/>
              <a:t>(characteristics, </a:t>
            </a:r>
            <a:r>
              <a:rPr lang="en-US" dirty="0" err="1"/>
              <a:t>deviceorientation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 err="1"/>
              <a:t>mMediaRecorder.prepare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831774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the “preview”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Basically the same with a couple of changes, where we add the </a:t>
            </a:r>
            <a:r>
              <a:rPr lang="en-US" dirty="0" err="1"/>
              <a:t>MediaRecorder</a:t>
            </a:r>
            <a:r>
              <a:rPr lang="en-US" dirty="0"/>
              <a:t> as a surface as well.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captureBuilder</a:t>
            </a:r>
            <a:r>
              <a:rPr lang="en-US" dirty="0"/>
              <a:t> = </a:t>
            </a:r>
            <a:r>
              <a:rPr lang="en-US" dirty="0" err="1"/>
              <a:t>mCameraDevice.createCaptureRequest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CameraDevice.TEMPLATE_RECORD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outputSurfaces</a:t>
            </a:r>
            <a:r>
              <a:rPr lang="en-US" dirty="0"/>
              <a:t> = new </a:t>
            </a:r>
            <a:r>
              <a:rPr lang="en-US" dirty="0" err="1"/>
              <a:t>ArrayList</a:t>
            </a:r>
            <a:r>
              <a:rPr lang="en-US" dirty="0"/>
              <a:t>&lt;Surface&gt;(2);</a:t>
            </a:r>
          </a:p>
          <a:p>
            <a:pPr marL="0" indent="0">
              <a:buNone/>
            </a:pPr>
            <a:r>
              <a:rPr lang="en-US" dirty="0" err="1"/>
              <a:t>outputSurfaces.add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mMediaRecorder.getSurface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err="1"/>
              <a:t>outputSurfaces.add</a:t>
            </a:r>
            <a:r>
              <a:rPr lang="en-US" dirty="0"/>
              <a:t>(</a:t>
            </a:r>
            <a:r>
              <a:rPr lang="en-US" dirty="0" err="1"/>
              <a:t>mHolder.getSurface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HandlerThread</a:t>
            </a:r>
            <a:r>
              <a:rPr lang="en-US" dirty="0"/>
              <a:t> thread = new </a:t>
            </a:r>
            <a:r>
              <a:rPr lang="en-US" dirty="0" err="1"/>
              <a:t>HandlerThread</a:t>
            </a:r>
            <a:r>
              <a:rPr lang="en-US" dirty="0"/>
              <a:t>("</a:t>
            </a:r>
            <a:r>
              <a:rPr lang="en-US" dirty="0" err="1"/>
              <a:t>CameraVideo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 err="1"/>
              <a:t>thread.start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err="1"/>
              <a:t>backgroundHandler</a:t>
            </a:r>
            <a:r>
              <a:rPr lang="en-US" dirty="0"/>
              <a:t> = new Handler(</a:t>
            </a:r>
            <a:r>
              <a:rPr lang="en-US" dirty="0" err="1"/>
              <a:t>thread.getLooper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captureBuilder.addTarget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mMediaRecorder.getSurface</a:t>
            </a:r>
            <a:r>
              <a:rPr lang="en-US" dirty="0">
                <a:solidFill>
                  <a:srgbClr val="FF0000"/>
                </a:solidFill>
              </a:rPr>
              <a:t>()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captureBuilder.addTarget</a:t>
            </a:r>
            <a:r>
              <a:rPr lang="en-US" dirty="0"/>
              <a:t>(</a:t>
            </a:r>
            <a:r>
              <a:rPr lang="en-US" dirty="0" err="1"/>
              <a:t>mHolder.getSurface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captureBuilder.set</a:t>
            </a:r>
            <a:r>
              <a:rPr lang="en-US" dirty="0"/>
              <a:t>(</a:t>
            </a:r>
            <a:r>
              <a:rPr lang="en-US" dirty="0" err="1"/>
              <a:t>CaptureRequest.CONTROL_MODE</a:t>
            </a:r>
            <a:r>
              <a:rPr lang="en-US" dirty="0"/>
              <a:t>, </a:t>
            </a:r>
            <a:r>
              <a:rPr lang="en-US" dirty="0" err="1"/>
              <a:t>CameraMetadata.CONTROL_MODE_AUTO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mCameraDevice.createCaptureSession</a:t>
            </a:r>
            <a:r>
              <a:rPr lang="en-US" dirty="0"/>
              <a:t>(</a:t>
            </a:r>
            <a:r>
              <a:rPr lang="en-US" dirty="0" err="1"/>
              <a:t>outputSurfaces</a:t>
            </a:r>
            <a:r>
              <a:rPr lang="en-US" dirty="0"/>
              <a:t>, </a:t>
            </a:r>
            <a:r>
              <a:rPr lang="en-US" dirty="0" err="1"/>
              <a:t>mCaptureStateCallback</a:t>
            </a:r>
            <a:r>
              <a:rPr lang="en-US" dirty="0"/>
              <a:t>, </a:t>
            </a:r>
            <a:r>
              <a:rPr lang="en-US" dirty="0" err="1"/>
              <a:t>backgroundHandler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113417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CaptureSession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CameraCaptureSession.StateCallback</a:t>
            </a:r>
            <a:r>
              <a:rPr lang="en-US" dirty="0"/>
              <a:t> </a:t>
            </a:r>
            <a:r>
              <a:rPr lang="en-US" dirty="0" err="1"/>
              <a:t>mCaptureStateCallback</a:t>
            </a:r>
            <a:r>
              <a:rPr lang="en-US" dirty="0"/>
              <a:t> = new </a:t>
            </a:r>
            <a:r>
              <a:rPr lang="en-US" dirty="0" err="1"/>
              <a:t>CameraCaptureSession.StateCallback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onConfigured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</a:t>
            </a:r>
          </a:p>
          <a:p>
            <a:pPr marL="0" indent="0">
              <a:buNone/>
            </a:pPr>
            <a:r>
              <a:rPr lang="en-US" dirty="0"/>
              <a:t>            try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mSession</a:t>
            </a:r>
            <a:r>
              <a:rPr lang="en-US" dirty="0"/>
              <a:t> = session;</a:t>
            </a:r>
          </a:p>
          <a:p>
            <a:r>
              <a:rPr lang="en-US" dirty="0"/>
              <a:t>null for capture listener, because </a:t>
            </a:r>
            <a:r>
              <a:rPr lang="en-US" dirty="0" err="1"/>
              <a:t>mrecoder</a:t>
            </a:r>
            <a:r>
              <a:rPr lang="en-US" dirty="0"/>
              <a:t> does the work here and it’s a </a:t>
            </a:r>
            <a:r>
              <a:rPr lang="en-US" dirty="0" err="1"/>
              <a:t>repeatingRequest</a:t>
            </a:r>
            <a:r>
              <a:rPr lang="en-US" dirty="0"/>
              <a:t> now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session.setRepeatingRequest</a:t>
            </a:r>
            <a:r>
              <a:rPr lang="en-US" dirty="0"/>
              <a:t>(</a:t>
            </a:r>
            <a:r>
              <a:rPr lang="en-US" dirty="0" err="1"/>
              <a:t>captureBuilder.build</a:t>
            </a:r>
            <a:r>
              <a:rPr lang="en-US" dirty="0"/>
              <a:t>(), null, </a:t>
            </a:r>
            <a:r>
              <a:rPr lang="en-US" dirty="0" err="1"/>
              <a:t>backgroundHandler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} catch (</a:t>
            </a:r>
            <a:r>
              <a:rPr lang="en-US" dirty="0" err="1"/>
              <a:t>CameraAccessException</a:t>
            </a:r>
            <a:r>
              <a:rPr lang="en-US" dirty="0"/>
              <a:t> e)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e.printStackTrace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/>
              <a:t>onConfigureFailed</a:t>
            </a:r>
            <a:r>
              <a:rPr lang="en-US" dirty="0"/>
              <a:t>(</a:t>
            </a:r>
            <a:r>
              <a:rPr lang="en-US" dirty="0" err="1"/>
              <a:t>CameraCaptureSession</a:t>
            </a:r>
            <a:r>
              <a:rPr lang="en-US" dirty="0"/>
              <a:t> session) {     }</a:t>
            </a:r>
          </a:p>
          <a:p>
            <a:pPr marL="0" indent="0">
              <a:buNone/>
            </a:pPr>
            <a:r>
              <a:rPr lang="en-US" dirty="0"/>
              <a:t>    };</a:t>
            </a:r>
          </a:p>
        </p:txBody>
      </p:sp>
    </p:spTree>
    <p:extLst>
      <p:ext uri="{BB962C8B-B14F-4D97-AF65-F5344CB8AC3E}">
        <p14:creationId xmlns:p14="http://schemas.microsoft.com/office/powerpoint/2010/main" val="1036618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a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 to start recording: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mMediaRecorder.start</a:t>
            </a:r>
            <a:r>
              <a:rPr lang="en-US" dirty="0"/>
              <a:t>();</a:t>
            </a:r>
          </a:p>
          <a:p>
            <a:r>
              <a:rPr lang="en-US" dirty="0"/>
              <a:t>And to stop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mMediaRecorder.stop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mMediaRecorder.reset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The file is now stored.</a:t>
            </a:r>
          </a:p>
        </p:txBody>
      </p:sp>
    </p:spTree>
    <p:extLst>
      <p:ext uri="{BB962C8B-B14F-4D97-AF65-F5344CB8AC3E}">
        <p14:creationId xmlns:p14="http://schemas.microsoft.com/office/powerpoint/2010/main" val="76828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VideoView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VideoView</a:t>
            </a:r>
            <a:r>
              <a:rPr lang="en-US" dirty="0"/>
              <a:t> is a View that has video playback capabilities and can be used directly in a layout.</a:t>
            </a:r>
          </a:p>
          <a:p>
            <a:r>
              <a:rPr lang="en-US" dirty="0"/>
              <a:t>We can then add controls (play, pause, forward, back, </a:t>
            </a:r>
            <a:r>
              <a:rPr lang="en-US" dirty="0" err="1"/>
              <a:t>etc</a:t>
            </a:r>
            <a:r>
              <a:rPr lang="en-US" dirty="0"/>
              <a:t>) with the </a:t>
            </a:r>
            <a:r>
              <a:rPr lang="en-US" dirty="0" err="1"/>
              <a:t>MediaController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848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CAMERAX video (API 21+ MOSTLY)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019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CameraX</a:t>
            </a:r>
            <a:r>
              <a:rPr lang="en-US" dirty="0"/>
              <a:t> and video.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1.0.2 version, the video functions are not public but are usable.  They are public starting in  v1.2.0.</a:t>
            </a:r>
          </a:p>
          <a:p>
            <a:pPr lvl="1"/>
            <a:r>
              <a:rPr lang="en-US" dirty="0"/>
              <a:t>primary differences</a:t>
            </a:r>
          </a:p>
          <a:p>
            <a:pPr lvl="2"/>
            <a:r>
              <a:rPr lang="en-US" dirty="0"/>
              <a:t>Use a </a:t>
            </a:r>
            <a:r>
              <a:rPr lang="en-US" dirty="0" err="1"/>
              <a:t>VideoCapture</a:t>
            </a:r>
            <a:r>
              <a:rPr lang="en-US" dirty="0"/>
              <a:t> Object (instead of a </a:t>
            </a:r>
            <a:r>
              <a:rPr lang="en-US" dirty="0" err="1"/>
              <a:t>ImageCapture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VideoCaputre.startRecording</a:t>
            </a:r>
            <a:r>
              <a:rPr lang="en-US" dirty="0"/>
              <a:t>( first 2 are same parameters, </a:t>
            </a:r>
            <a:r>
              <a:rPr lang="en-US" dirty="0" err="1"/>
              <a:t>VideoCallback</a:t>
            </a:r>
            <a:r>
              <a:rPr lang="en-US" dirty="0"/>
              <a:t>)  </a:t>
            </a:r>
          </a:p>
          <a:p>
            <a:pPr lvl="2"/>
            <a:r>
              <a:rPr lang="en-US" dirty="0" err="1"/>
              <a:t>VideoCapture.stopRecording</a:t>
            </a:r>
            <a:r>
              <a:rPr lang="en-US" dirty="0"/>
              <a:t>()  //when done.</a:t>
            </a:r>
          </a:p>
          <a:p>
            <a:r>
              <a:rPr lang="en-US" dirty="0"/>
              <a:t>See the </a:t>
            </a:r>
            <a:r>
              <a:rPr lang="en-US" dirty="0" err="1"/>
              <a:t>CameraXVideoDemo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https://developer.android.com/training/camerax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967638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CameraX</a:t>
            </a:r>
            <a:r>
              <a:rPr lang="en-US" dirty="0"/>
              <a:t> and Extensions API.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you want to additionally use the </a:t>
            </a:r>
            <a:r>
              <a:rPr lang="en-US" dirty="0" err="1"/>
              <a:t>CameraX</a:t>
            </a:r>
            <a:r>
              <a:rPr lang="en-US" dirty="0"/>
              <a:t> Extensions library</a:t>
            </a:r>
          </a:p>
          <a:p>
            <a:pPr lvl="1"/>
            <a:r>
              <a:rPr lang="en-US" dirty="0"/>
              <a:t>implementation "androidx.camera:camera-extensions:1.0.0-alpha30"</a:t>
            </a:r>
          </a:p>
          <a:p>
            <a:r>
              <a:rPr lang="en-US" dirty="0"/>
              <a:t>adds the following:</a:t>
            </a:r>
          </a:p>
          <a:p>
            <a:pPr lvl="1"/>
            <a:r>
              <a:rPr lang="en-US" dirty="0"/>
              <a:t>Auto: automatically adjust the final image based on the surrounding scenery.</a:t>
            </a:r>
          </a:p>
          <a:p>
            <a:pPr lvl="1"/>
            <a:r>
              <a:rPr lang="en-US" dirty="0" err="1"/>
              <a:t>Bokeh</a:t>
            </a:r>
            <a:r>
              <a:rPr lang="en-US" dirty="0"/>
              <a:t>: make foreground people sharper when photos are taken in portrait mode.</a:t>
            </a:r>
          </a:p>
          <a:p>
            <a:pPr lvl="1"/>
            <a:r>
              <a:rPr lang="en-US" dirty="0"/>
              <a:t>Face Retouch: skin-toning and other facial effects when taking still images.</a:t>
            </a:r>
          </a:p>
          <a:p>
            <a:pPr lvl="1"/>
            <a:r>
              <a:rPr lang="en-US" dirty="0"/>
              <a:t>HDR(High Dynamic Range): taking photos with different AE settings.</a:t>
            </a:r>
          </a:p>
          <a:p>
            <a:pPr lvl="1"/>
            <a:r>
              <a:rPr lang="en-US" dirty="0"/>
              <a:t>Night: take great still images under low-light situations, typically at night time.</a:t>
            </a:r>
          </a:p>
          <a:p>
            <a:r>
              <a:rPr lang="en-US" dirty="0"/>
              <a:t>must be supported by the device rom though, so you have to add checks to see if these extensions are available to use.</a:t>
            </a:r>
          </a:p>
        </p:txBody>
      </p:sp>
    </p:spTree>
    <p:extLst>
      <p:ext uri="{BB962C8B-B14F-4D97-AF65-F5344CB8AC3E}">
        <p14:creationId xmlns:p14="http://schemas.microsoft.com/office/powerpoint/2010/main" val="37982326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VideoCapture1 uses the camera2 and this material covered here.</a:t>
            </a:r>
          </a:p>
          <a:p>
            <a:r>
              <a:rPr lang="en-US" dirty="0"/>
              <a:t>VideoCapture2 uses the camera2 and records and provides playback as well.</a:t>
            </a:r>
          </a:p>
          <a:p>
            <a:r>
              <a:rPr lang="en-US" dirty="0" err="1"/>
              <a:t>VideoCaptureIntent</a:t>
            </a:r>
            <a:r>
              <a:rPr lang="en-US" dirty="0"/>
              <a:t> shows how to ask the video recorder (likely camera) to record for you and store in default directory, inside your app, or onto the </a:t>
            </a:r>
            <a:r>
              <a:rPr lang="en-US" dirty="0" err="1"/>
              <a:t>sdcard</a:t>
            </a:r>
            <a:r>
              <a:rPr lang="en-US" dirty="0"/>
              <a:t> using the </a:t>
            </a:r>
            <a:r>
              <a:rPr lang="en-US" dirty="0" err="1"/>
              <a:t>mediastore</a:t>
            </a:r>
            <a:r>
              <a:rPr lang="en-US" dirty="0"/>
              <a:t>.  So no permissions are necessary.</a:t>
            </a:r>
          </a:p>
          <a:p>
            <a:r>
              <a:rPr lang="en-US" dirty="0" err="1"/>
              <a:t>CameraXVideoDemo</a:t>
            </a:r>
            <a:r>
              <a:rPr lang="en-US" dirty="0"/>
              <a:t> uses the new </a:t>
            </a:r>
            <a:r>
              <a:rPr lang="en-US" dirty="0" err="1"/>
              <a:t>CameraX</a:t>
            </a:r>
            <a:r>
              <a:rPr lang="en-US" dirty="0"/>
              <a:t> libraries.</a:t>
            </a:r>
          </a:p>
        </p:txBody>
      </p:sp>
    </p:spTree>
    <p:extLst>
      <p:ext uri="{BB962C8B-B14F-4D97-AF65-F5344CB8AC3E}">
        <p14:creationId xmlns:p14="http://schemas.microsoft.com/office/powerpoint/2010/main" val="19294848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http://developer.android.com/intl/zh-CN/guide/topics/media/index.html</a:t>
            </a:r>
            <a:endParaRPr lang="en-US" dirty="0"/>
          </a:p>
          <a:p>
            <a:r>
              <a:rPr lang="en-US" dirty="0">
                <a:hlinkClick r:id="rId3"/>
              </a:rPr>
              <a:t>http://www.brighthub.com/mobile/google-android/articles/43414.aspx</a:t>
            </a:r>
            <a:r>
              <a:rPr lang="en-US" dirty="0"/>
              <a:t> (a difficult example to follow and it’s for 1.6)</a:t>
            </a:r>
          </a:p>
          <a:p>
            <a:r>
              <a:rPr lang="en-US" dirty="0" err="1"/>
              <a:t>Apress</a:t>
            </a:r>
            <a:r>
              <a:rPr lang="en-US" dirty="0"/>
              <a:t> - Pro Android Media Developing Graphics, Music, Video, and Rich Media Apps for Smartphones and Tablets</a:t>
            </a:r>
          </a:p>
          <a:p>
            <a:pPr lvl="1"/>
            <a:r>
              <a:rPr lang="en-US" dirty="0"/>
              <a:t>Chapter 2 for taking pictures, chapter 9 for video playback.</a:t>
            </a:r>
          </a:p>
          <a:p>
            <a:r>
              <a:rPr lang="en-US" dirty="0"/>
              <a:t>API examples, </a:t>
            </a:r>
            <a:r>
              <a:rPr lang="en-US" dirty="0" err="1"/>
              <a:t>com.example.android.apis.media</a:t>
            </a:r>
            <a:endParaRPr lang="en-US" dirty="0"/>
          </a:p>
          <a:p>
            <a:r>
              <a:rPr lang="en-US" dirty="0"/>
              <a:t>Camera2</a:t>
            </a:r>
          </a:p>
          <a:p>
            <a:pPr lvl="1"/>
            <a:r>
              <a:rPr lang="en-US" dirty="0">
                <a:hlinkClick r:id="rId4"/>
              </a:rPr>
              <a:t>https://github.com/googlesamples/android-Camera2Video</a:t>
            </a:r>
            <a:endParaRPr lang="en-US" dirty="0"/>
          </a:p>
          <a:p>
            <a:pPr lvl="1"/>
            <a:r>
              <a:rPr lang="en-US">
                <a:hlinkClick r:id="rId5"/>
              </a:rPr>
              <a:t>http://developer.android.com/reference/android/hardware/camera2/package-summary.html</a:t>
            </a:r>
            <a:r>
              <a:rPr lang="en-US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autoUpdateAnimBg="0"/>
      <p:bldP spid="419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ViewView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Get the </a:t>
            </a:r>
            <a:r>
              <a:rPr lang="en-US" dirty="0" err="1"/>
              <a:t>ViewView</a:t>
            </a:r>
            <a:r>
              <a:rPr lang="en-US" dirty="0"/>
              <a:t> out of the layout</a:t>
            </a:r>
          </a:p>
          <a:p>
            <a:pPr marL="0" indent="0">
              <a:buNone/>
            </a:pPr>
            <a:r>
              <a:rPr lang="en-US" dirty="0" err="1"/>
              <a:t>vv</a:t>
            </a:r>
            <a:r>
              <a:rPr lang="en-US" dirty="0"/>
              <a:t> = (</a:t>
            </a:r>
            <a:r>
              <a:rPr lang="en-US" dirty="0" err="1"/>
              <a:t>VideoView</a:t>
            </a:r>
            <a:r>
              <a:rPr lang="en-US" dirty="0"/>
              <a:t>) </a:t>
            </a:r>
            <a:r>
              <a:rPr lang="en-US" dirty="0" err="1"/>
              <a:t>this.findViewById</a:t>
            </a:r>
            <a:r>
              <a:rPr lang="en-US" dirty="0"/>
              <a:t>( </a:t>
            </a:r>
            <a:r>
              <a:rPr lang="en-US" dirty="0" err="1"/>
              <a:t>R.id.VideoView</a:t>
            </a:r>
            <a:r>
              <a:rPr lang="en-US" dirty="0"/>
              <a:t>);</a:t>
            </a:r>
          </a:p>
          <a:p>
            <a:r>
              <a:rPr lang="en-US" dirty="0"/>
              <a:t>Setup where the file to play is</a:t>
            </a:r>
          </a:p>
          <a:p>
            <a:pPr marL="0" indent="0">
              <a:buNone/>
            </a:pPr>
            <a:r>
              <a:rPr lang="en-US" dirty="0"/>
              <a:t>Uri </a:t>
            </a:r>
            <a:r>
              <a:rPr lang="en-US" dirty="0" err="1"/>
              <a:t>videoUri</a:t>
            </a:r>
            <a:r>
              <a:rPr lang="en-US" dirty="0"/>
              <a:t> = </a:t>
            </a:r>
            <a:r>
              <a:rPr lang="en-US" dirty="0" err="1"/>
              <a:t>Uri.parse</a:t>
            </a:r>
            <a:r>
              <a:rPr lang="en-US" dirty="0"/>
              <a:t>(</a:t>
            </a:r>
            <a:r>
              <a:rPr lang="en-US" dirty="0" err="1"/>
              <a:t>Environment.getExternalStorageDirectory</a:t>
            </a:r>
            <a:r>
              <a:rPr lang="en-US" dirty="0"/>
              <a:t>().</a:t>
            </a:r>
            <a:r>
              <a:rPr lang="en-US" dirty="0" err="1"/>
              <a:t>getPath</a:t>
            </a:r>
            <a:r>
              <a:rPr lang="en-US" dirty="0"/>
              <a:t>() + "/example.mp4");</a:t>
            </a:r>
          </a:p>
          <a:p>
            <a:pPr marL="0" indent="0">
              <a:buNone/>
            </a:pPr>
            <a:r>
              <a:rPr lang="en-US" dirty="0" err="1"/>
              <a:t>vv.setVideoURI</a:t>
            </a:r>
            <a:r>
              <a:rPr lang="en-US" dirty="0"/>
              <a:t>(</a:t>
            </a:r>
            <a:r>
              <a:rPr lang="en-US" dirty="0" err="1"/>
              <a:t>videoUri</a:t>
            </a:r>
            <a:r>
              <a:rPr lang="en-US" dirty="0"/>
              <a:t>);</a:t>
            </a:r>
          </a:p>
          <a:p>
            <a:r>
              <a:rPr lang="en-US" dirty="0"/>
              <a:t>play the video</a:t>
            </a:r>
          </a:p>
          <a:p>
            <a:pPr marL="0" indent="0">
              <a:buNone/>
            </a:pPr>
            <a:r>
              <a:rPr lang="en-US" dirty="0" err="1"/>
              <a:t>vv.start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2914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media controllers.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simple</a:t>
            </a:r>
          </a:p>
          <a:p>
            <a:pPr marL="0" indent="0">
              <a:buNone/>
            </a:pPr>
            <a:r>
              <a:rPr lang="en-US" sz="2800" dirty="0" err="1"/>
              <a:t>vv</a:t>
            </a:r>
            <a:r>
              <a:rPr lang="en-US" sz="2800" dirty="0"/>
              <a:t> = (</a:t>
            </a:r>
            <a:r>
              <a:rPr lang="en-US" sz="2800" dirty="0" err="1"/>
              <a:t>VideoView</a:t>
            </a:r>
            <a:r>
              <a:rPr lang="en-US" sz="2800" dirty="0"/>
              <a:t>) </a:t>
            </a:r>
            <a:r>
              <a:rPr lang="en-US" sz="2800" dirty="0" err="1"/>
              <a:t>this.findViewById</a:t>
            </a:r>
            <a:r>
              <a:rPr lang="en-US" sz="2800" dirty="0"/>
              <a:t>(</a:t>
            </a:r>
            <a:r>
              <a:rPr lang="en-US" sz="2800" dirty="0" err="1"/>
              <a:t>R.id.VideoView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 err="1"/>
              <a:t>vv.setMediaController</a:t>
            </a:r>
            <a:r>
              <a:rPr lang="en-US" sz="2800" dirty="0"/>
              <a:t>(new </a:t>
            </a:r>
            <a:r>
              <a:rPr lang="en-US" sz="2800" dirty="0" err="1"/>
              <a:t>MediaController</a:t>
            </a:r>
            <a:r>
              <a:rPr lang="en-US" sz="2800" dirty="0"/>
              <a:t>(this));</a:t>
            </a:r>
          </a:p>
          <a:p>
            <a:r>
              <a:rPr lang="en-US" dirty="0"/>
              <a:t>Now media controls will show up on the screen.</a:t>
            </a:r>
          </a:p>
        </p:txBody>
      </p:sp>
    </p:spTree>
    <p:extLst>
      <p:ext uri="{BB962C8B-B14F-4D97-AF65-F5344CB8AC3E}">
        <p14:creationId xmlns:p14="http://schemas.microsoft.com/office/powerpoint/2010/main" val="36785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native media player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for an Intent and send it.</a:t>
            </a:r>
          </a:p>
          <a:p>
            <a:pPr marL="0" indent="0">
              <a:buNone/>
            </a:pPr>
            <a:r>
              <a:rPr lang="en-US" dirty="0"/>
              <a:t>Uri data = </a:t>
            </a:r>
            <a:r>
              <a:rPr lang="en-US" dirty="0" err="1"/>
              <a:t>Uri.parse</a:t>
            </a:r>
            <a:r>
              <a:rPr lang="en-US" dirty="0"/>
              <a:t>(</a:t>
            </a:r>
            <a:r>
              <a:rPr lang="en-US" dirty="0" err="1"/>
              <a:t>VideoFile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intent.setDataAndType</a:t>
            </a:r>
            <a:r>
              <a:rPr lang="en-US" dirty="0"/>
              <a:t>(data, "video/mp4");</a:t>
            </a:r>
          </a:p>
          <a:p>
            <a:pPr marL="0" indent="0">
              <a:buNone/>
            </a:pPr>
            <a:r>
              <a:rPr lang="en-US" dirty="0" err="1"/>
              <a:t>startActivity</a:t>
            </a:r>
            <a:r>
              <a:rPr lang="en-US" dirty="0"/>
              <a:t>(intent);</a:t>
            </a:r>
          </a:p>
          <a:p>
            <a:r>
              <a:rPr lang="en-US" dirty="0"/>
              <a:t>Remember, your app is now in the background.</a:t>
            </a:r>
          </a:p>
        </p:txBody>
      </p:sp>
    </p:spTree>
    <p:extLst>
      <p:ext uri="{BB962C8B-B14F-4D97-AF65-F5344CB8AC3E}">
        <p14:creationId xmlns:p14="http://schemas.microsoft.com/office/powerpoint/2010/main" val="199327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5189</TotalTime>
  <Words>4805</Words>
  <Application>Microsoft Office PowerPoint</Application>
  <PresentationFormat>Widescreen</PresentationFormat>
  <Paragraphs>571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Calibri</vt:lpstr>
      <vt:lpstr>Tahoma</vt:lpstr>
      <vt:lpstr>Office Theme</vt:lpstr>
      <vt:lpstr>Cosc 5/4730</vt:lpstr>
      <vt:lpstr>Emulators and Samsung</vt:lpstr>
      <vt:lpstr>Play media</vt:lpstr>
      <vt:lpstr>Supported formats</vt:lpstr>
      <vt:lpstr>Android</vt:lpstr>
      <vt:lpstr>VideoView</vt:lpstr>
      <vt:lpstr>ViewView example</vt:lpstr>
      <vt:lpstr>Adding media controllers.</vt:lpstr>
      <vt:lpstr>Using native media player</vt:lpstr>
      <vt:lpstr>Example code</vt:lpstr>
      <vt:lpstr>Displaying a picture</vt:lpstr>
      <vt:lpstr>Displaying Pictures</vt:lpstr>
      <vt:lpstr>Taking a picture</vt:lpstr>
      <vt:lpstr>Camera vs Camera2 API</vt:lpstr>
      <vt:lpstr>Camera V1 APIs   (api below 21)  legacy code</vt:lpstr>
      <vt:lpstr>What to use</vt:lpstr>
      <vt:lpstr>Taking a picture</vt:lpstr>
      <vt:lpstr>“View Finder”</vt:lpstr>
      <vt:lpstr>“View Finder” (2)</vt:lpstr>
      <vt:lpstr>“View Finder” (3)</vt:lpstr>
      <vt:lpstr>Get the Picture</vt:lpstr>
      <vt:lpstr>Get the Picture (2)</vt:lpstr>
      <vt:lpstr>Camera V2 APIs  (api 21+)  Current code ish.  cameraX</vt:lpstr>
      <vt:lpstr>Camera2 APIs</vt:lpstr>
      <vt:lpstr>Camera2 ViewFinder</vt:lpstr>
      <vt:lpstr>Camera2 ViewFinder (2)</vt:lpstr>
      <vt:lpstr>startPreview</vt:lpstr>
      <vt:lpstr>startPreview(2)</vt:lpstr>
      <vt:lpstr>Now we have preview</vt:lpstr>
      <vt:lpstr>Taking the picture</vt:lpstr>
      <vt:lpstr>readerListener</vt:lpstr>
      <vt:lpstr>Taking the picture (2)</vt:lpstr>
      <vt:lpstr>Taking the picture (3)</vt:lpstr>
      <vt:lpstr>With an INTENT</vt:lpstr>
      <vt:lpstr>Via an Intent.</vt:lpstr>
      <vt:lpstr>Via an Intent (2)</vt:lpstr>
      <vt:lpstr>Android Example Code</vt:lpstr>
      <vt:lpstr>CameraX (api 21+ mostly)  </vt:lpstr>
      <vt:lpstr>CameraX </vt:lpstr>
      <vt:lpstr>xml and viewfinder.</vt:lpstr>
      <vt:lpstr>"Turn on" the camera and get a preview</vt:lpstr>
      <vt:lpstr>Take the picture</vt:lpstr>
      <vt:lpstr>Android Example Code</vt:lpstr>
      <vt:lpstr>Recording VIDEO</vt:lpstr>
      <vt:lpstr>Camera V1 APIs</vt:lpstr>
      <vt:lpstr>First… </vt:lpstr>
      <vt:lpstr>Uses a surfaceView</vt:lpstr>
      <vt:lpstr>Example SurfaceView</vt:lpstr>
      <vt:lpstr>Example SurfaceView (2)</vt:lpstr>
      <vt:lpstr>Recorder Settings</vt:lpstr>
      <vt:lpstr>Recorder Settings (2)</vt:lpstr>
      <vt:lpstr>Recording</vt:lpstr>
      <vt:lpstr>Example code</vt:lpstr>
      <vt:lpstr>Camera V2 APIs</vt:lpstr>
      <vt:lpstr>Camera2 APIs.</vt:lpstr>
      <vt:lpstr>MediaRecorder again</vt:lpstr>
      <vt:lpstr>Now the “preview” screen</vt:lpstr>
      <vt:lpstr>CaptureSession</vt:lpstr>
      <vt:lpstr>Recording a video</vt:lpstr>
      <vt:lpstr>CAMERAX video (API 21+ MOSTLY)</vt:lpstr>
      <vt:lpstr>CameraX and video.</vt:lpstr>
      <vt:lpstr>CameraX and Extensions API.</vt:lpstr>
      <vt:lpstr>Example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James S. Ward</dc:creator>
  <cp:lastModifiedBy>Jim Ward</cp:lastModifiedBy>
  <cp:revision>266</cp:revision>
  <dcterms:created xsi:type="dcterms:W3CDTF">2006-08-16T00:00:00Z</dcterms:created>
  <dcterms:modified xsi:type="dcterms:W3CDTF">2024-11-04T20:47:51Z</dcterms:modified>
</cp:coreProperties>
</file>