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0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1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8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9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7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1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0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6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BFC4-7FDF-44FA-A1FF-149AC6FB3C8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89D2D-D7F0-494C-820D-2827ABC64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2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view-bind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view-bind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ViewBinding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18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82A28-7904-9670-B90F-8A2B2D6F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note,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A41EC-2693-1EF0-E8D5-680C8A737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of my examples, I used good variable names, but terrible id names.</a:t>
            </a:r>
          </a:p>
          <a:p>
            <a:r>
              <a:rPr lang="en-US" dirty="0"/>
              <a:t>Example,  variable  </a:t>
            </a:r>
            <a:r>
              <a:rPr lang="en-US" dirty="0" err="1"/>
              <a:t>btn_exit</a:t>
            </a:r>
            <a:r>
              <a:rPr lang="en-US" dirty="0"/>
              <a:t> is the exit button, but the id I used was button1.  </a:t>
            </a:r>
          </a:p>
          <a:p>
            <a:pPr lvl="1"/>
            <a:r>
              <a:rPr lang="en-US" dirty="0"/>
              <a:t>Mostly because you only really needed the id once and the variable lots.</a:t>
            </a:r>
          </a:p>
          <a:p>
            <a:r>
              <a:rPr lang="en-US" dirty="0"/>
              <a:t>But with </a:t>
            </a:r>
            <a:r>
              <a:rPr lang="en-US" dirty="0" err="1"/>
              <a:t>viewbinding</a:t>
            </a:r>
            <a:r>
              <a:rPr lang="en-US" dirty="0"/>
              <a:t>, the id and variable name are the same. </a:t>
            </a:r>
          </a:p>
          <a:p>
            <a:r>
              <a:rPr lang="en-US" dirty="0"/>
              <a:t>So, choose a good id name!</a:t>
            </a:r>
          </a:p>
          <a:p>
            <a:pPr lvl="1"/>
            <a:r>
              <a:rPr lang="en-US" dirty="0"/>
              <a:t>I’m updating my xml id names to better names as I convert examples.</a:t>
            </a:r>
          </a:p>
          <a:p>
            <a:r>
              <a:rPr lang="en-US" dirty="0"/>
              <a:t>At this point, almost all my examples now use </a:t>
            </a:r>
            <a:r>
              <a:rPr lang="en-US" dirty="0" err="1"/>
              <a:t>viewbinding</a:t>
            </a:r>
            <a:r>
              <a:rPr lang="en-US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3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https://developer.android.com/topic/libraries/view-binding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3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43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autoUpdateAnimBg="0"/>
      <p:bldP spid="419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binding is a feature that allows you to more easily write code that interacts with views. Once view binding is enabled in a module, it generates a binding class for each XML layout file present in that module. An instance of a binding class contains direct references to all views that have an ID in the corresponding layout.</a:t>
            </a:r>
          </a:p>
          <a:p>
            <a:endParaRPr lang="en-US" dirty="0"/>
          </a:p>
          <a:p>
            <a:r>
              <a:rPr lang="en-US" dirty="0"/>
              <a:t>In most cases, view binding replaces </a:t>
            </a:r>
            <a:r>
              <a:rPr lang="en-US" dirty="0" err="1"/>
              <a:t>findViewById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https://developer.android.com/topic/libraries/view-binding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8256" y="6381345"/>
            <a:ext cx="802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to be confused with </a:t>
            </a:r>
            <a:r>
              <a:rPr lang="en-US" dirty="0" err="1"/>
              <a:t>DataBinding</a:t>
            </a:r>
            <a:r>
              <a:rPr lang="en-US" dirty="0"/>
              <a:t>, which used to let you set variables in the xml.</a:t>
            </a:r>
          </a:p>
        </p:txBody>
      </p:sp>
    </p:spTree>
    <p:extLst>
      <p:ext uri="{BB962C8B-B14F-4D97-AF65-F5344CB8AC3E}">
        <p14:creationId xmlns:p14="http://schemas.microsoft.com/office/powerpoint/2010/main" val="4471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 err="1"/>
              <a:t>build.gradle</a:t>
            </a:r>
            <a:r>
              <a:rPr lang="en-US" dirty="0"/>
              <a:t> file  you need to enable it.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android {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buildFeatures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viewBinding</a:t>
            </a:r>
            <a:r>
              <a:rPr lang="en-US" dirty="0"/>
              <a:t> = true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1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 create your xml document like normal.</a:t>
            </a:r>
          </a:p>
          <a:p>
            <a:pPr lvl="1"/>
            <a:r>
              <a:rPr lang="en-US" dirty="0"/>
              <a:t>The file is standard name, activity_main.xml</a:t>
            </a:r>
          </a:p>
          <a:p>
            <a:r>
              <a:rPr lang="en-US" dirty="0"/>
              <a:t>make sure any you need to access has an id  </a:t>
            </a:r>
          </a:p>
          <a:p>
            <a:pPr marL="0" indent="0">
              <a:buNone/>
            </a:pPr>
            <a:r>
              <a:rPr lang="en-US" dirty="0"/>
              <a:t>&lt;...</a:t>
            </a:r>
            <a:r>
              <a:rPr lang="en-US" dirty="0" err="1"/>
              <a:t>ConstraintLayout</a:t>
            </a:r>
            <a:r>
              <a:rPr lang="en-US" dirty="0"/>
              <a:t> ... &gt;</a:t>
            </a:r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fragone</a:t>
            </a:r>
            <a:r>
              <a:rPr lang="en-US" dirty="0"/>
              <a:t>"  /&gt;</a:t>
            </a:r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EditText</a:t>
            </a:r>
            <a:r>
              <a:rPr lang="en-US" dirty="0"/>
              <a:t>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et_name</a:t>
            </a:r>
            <a:r>
              <a:rPr lang="en-US" dirty="0"/>
              <a:t>"  /&gt;</a:t>
            </a:r>
          </a:p>
          <a:p>
            <a:pPr marL="0" indent="0">
              <a:buNone/>
            </a:pPr>
            <a:r>
              <a:rPr lang="en-US" dirty="0"/>
              <a:t>    &lt;Button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btn_submit</a:t>
            </a:r>
            <a:r>
              <a:rPr lang="en-US" dirty="0"/>
              <a:t>" /&gt;</a:t>
            </a:r>
          </a:p>
          <a:p>
            <a:pPr marL="0" indent="0">
              <a:buNone/>
            </a:pPr>
            <a:r>
              <a:rPr lang="en-US" dirty="0"/>
              <a:t>&lt;/ ....</a:t>
            </a:r>
            <a:r>
              <a:rPr lang="en-US" dirty="0" err="1"/>
              <a:t>ConstraintLayout</a:t>
            </a:r>
            <a:r>
              <a:rPr lang="en-US" dirty="0"/>
              <a:t>&gt;</a:t>
            </a:r>
          </a:p>
          <a:p>
            <a:r>
              <a:rPr lang="en-US" dirty="0"/>
              <a:t>the </a:t>
            </a:r>
            <a:r>
              <a:rPr lang="en-US" dirty="0" err="1"/>
              <a:t>textview</a:t>
            </a:r>
            <a:r>
              <a:rPr lang="en-US" dirty="0"/>
              <a:t>, </a:t>
            </a:r>
            <a:r>
              <a:rPr lang="en-US" dirty="0" err="1"/>
              <a:t>edittext</a:t>
            </a:r>
            <a:r>
              <a:rPr lang="en-US" dirty="0"/>
              <a:t> and button have an id.  These names will be used, but in Pascal case.  All punctuation will be removed as well. 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btn_submit</a:t>
            </a:r>
            <a:r>
              <a:rPr lang="en-US" dirty="0"/>
              <a:t> will become </a:t>
            </a:r>
            <a:r>
              <a:rPr lang="en-US" dirty="0" err="1"/>
              <a:t>btnSubmit</a:t>
            </a:r>
            <a:r>
              <a:rPr lang="en-US" dirty="0"/>
              <a:t>  and </a:t>
            </a:r>
            <a:r>
              <a:rPr lang="en-US" dirty="0" err="1"/>
              <a:t>et_name</a:t>
            </a:r>
            <a:r>
              <a:rPr lang="en-US" dirty="0"/>
              <a:t> is </a:t>
            </a:r>
            <a:r>
              <a:rPr lang="en-US" dirty="0" err="1"/>
              <a:t>etName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5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it.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we need to the binding class generated from the XML layout file</a:t>
            </a:r>
          </a:p>
          <a:p>
            <a:pPr lvl="1"/>
            <a:r>
              <a:rPr lang="en-US" dirty="0"/>
              <a:t>the name is changed to </a:t>
            </a:r>
            <a:r>
              <a:rPr lang="en-US" dirty="0" err="1"/>
              <a:t>pascal</a:t>
            </a:r>
            <a:r>
              <a:rPr lang="en-US" dirty="0"/>
              <a:t> case and add binding.</a:t>
            </a:r>
          </a:p>
          <a:p>
            <a:pPr lvl="1"/>
            <a:r>
              <a:rPr lang="en-US" dirty="0"/>
              <a:t>activity_main.xml becomes </a:t>
            </a:r>
            <a:r>
              <a:rPr lang="en-US" dirty="0" err="1"/>
              <a:t>AcitivityMainBinding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onCreate</a:t>
            </a:r>
            <a:r>
              <a:rPr lang="en-US" dirty="0"/>
              <a:t>, call a static inflate() method, get the root, and use it in the </a:t>
            </a:r>
            <a:r>
              <a:rPr lang="en-US" dirty="0" err="1"/>
              <a:t>SetContentView</a:t>
            </a:r>
            <a:r>
              <a:rPr lang="en-US" dirty="0"/>
              <a:t>().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>
                <a:solidFill>
                  <a:srgbClr val="FF0000"/>
                </a:solidFill>
              </a:rPr>
              <a:t>ActivityMainBinding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/>
              <a:t> = </a:t>
            </a:r>
            <a:r>
              <a:rPr lang="en-US" dirty="0" err="1">
                <a:solidFill>
                  <a:srgbClr val="FF0000"/>
                </a:solidFill>
              </a:rPr>
              <a:t>ActivityMainBinding</a:t>
            </a:r>
            <a:r>
              <a:rPr lang="en-US" dirty="0" err="1"/>
              <a:t>.inflate</a:t>
            </a:r>
            <a:r>
              <a:rPr lang="en-US" dirty="0"/>
              <a:t>(</a:t>
            </a:r>
            <a:r>
              <a:rPr lang="en-US" dirty="0" err="1"/>
              <a:t>getLayoutInflater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binding.getRoot</a:t>
            </a:r>
            <a:r>
              <a:rPr lang="en-US" dirty="0"/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278369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instead of creating variables and using </a:t>
            </a:r>
            <a:r>
              <a:rPr lang="en-US" dirty="0" err="1"/>
              <a:t>findViewById</a:t>
            </a:r>
            <a:r>
              <a:rPr lang="en-US" dirty="0"/>
              <a:t> we use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/>
              <a:t> variable.</a:t>
            </a:r>
          </a:p>
          <a:p>
            <a:pPr lvl="1"/>
            <a:r>
              <a:rPr lang="en-US" dirty="0"/>
              <a:t>and the id names were created in the xml document.</a:t>
            </a:r>
          </a:p>
          <a:p>
            <a:r>
              <a:rPr lang="en-US" dirty="0"/>
              <a:t>example: (</a:t>
            </a:r>
            <a:r>
              <a:rPr lang="en-US" dirty="0" err="1"/>
              <a:t>koltin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 err="1"/>
              <a:t>.</a:t>
            </a:r>
            <a:r>
              <a:rPr lang="en-US" dirty="0" err="1">
                <a:solidFill>
                  <a:srgbClr val="FF0000"/>
                </a:solidFill>
              </a:rPr>
              <a:t>btnSubmit</a:t>
            </a:r>
            <a:r>
              <a:rPr lang="en-US" dirty="0" err="1"/>
              <a:t>.setOnClickListener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Toast.makeText</a:t>
            </a:r>
            <a:r>
              <a:rPr lang="en-US" dirty="0"/>
              <a:t>(</a:t>
            </a:r>
            <a:r>
              <a:rPr lang="en-US" dirty="0" err="1"/>
              <a:t>MainActivity.this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          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 err="1"/>
              <a:t>.</a:t>
            </a:r>
            <a:r>
              <a:rPr lang="en-US" dirty="0" err="1">
                <a:solidFill>
                  <a:srgbClr val="FF0000"/>
                </a:solidFill>
              </a:rPr>
              <a:t>etName</a:t>
            </a:r>
            <a:r>
              <a:rPr lang="en-US" dirty="0" err="1"/>
              <a:t>.text.toString</a:t>
            </a:r>
            <a:r>
              <a:rPr lang="en-US" dirty="0"/>
              <a:t>(), </a:t>
            </a:r>
          </a:p>
          <a:p>
            <a:pPr marL="0" indent="0">
              <a:buNone/>
            </a:pPr>
            <a:r>
              <a:rPr lang="en-US" dirty="0"/>
              <a:t>                         </a:t>
            </a:r>
            <a:r>
              <a:rPr lang="en-US" dirty="0" err="1"/>
              <a:t>Toast.LENGTH_SHORT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).show()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372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never get a null pointer exception like you get when you forget a </a:t>
            </a:r>
            <a:r>
              <a:rPr lang="en-US" dirty="0" err="1"/>
              <a:t>findViewById</a:t>
            </a:r>
            <a:r>
              <a:rPr lang="en-US" dirty="0"/>
              <a:t>  or it fails to find the id.</a:t>
            </a:r>
          </a:p>
          <a:p>
            <a:r>
              <a:rPr lang="en-US" dirty="0"/>
              <a:t>The compiler will always give you the correct name and type.</a:t>
            </a:r>
          </a:p>
          <a:p>
            <a:endParaRPr lang="en-US" dirty="0"/>
          </a:p>
          <a:p>
            <a:pPr lvl="1"/>
            <a:r>
              <a:rPr lang="en-US" dirty="0"/>
              <a:t>These differences mean that incompatibilities between your layout and your code will result in your build failing at compile time rather than at runtime.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9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in 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same idea, but in </a:t>
            </a:r>
            <a:r>
              <a:rPr lang="en-US" dirty="0" err="1"/>
              <a:t>onCreateView</a:t>
            </a:r>
            <a:r>
              <a:rPr lang="en-US" dirty="0"/>
              <a:t>( …) </a:t>
            </a:r>
          </a:p>
          <a:p>
            <a:pPr marL="0" indent="0">
              <a:buNone/>
            </a:pPr>
            <a:r>
              <a:rPr lang="en-US" dirty="0"/>
              <a:t> private </a:t>
            </a:r>
            <a:r>
              <a:rPr lang="en-US" dirty="0" err="1"/>
              <a:t>lateinit</a:t>
            </a:r>
            <a:r>
              <a:rPr lang="en-US" dirty="0"/>
              <a:t> var binding: </a:t>
            </a:r>
            <a:r>
              <a:rPr lang="en-US" dirty="0" err="1">
                <a:solidFill>
                  <a:srgbClr val="FF0000"/>
                </a:solidFill>
              </a:rPr>
              <a:t>FragmentOneBinding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override fun </a:t>
            </a:r>
            <a:r>
              <a:rPr lang="en-US" dirty="0" err="1"/>
              <a:t>onCreateView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inflater</a:t>
            </a:r>
            <a:r>
              <a:rPr lang="en-US" dirty="0"/>
              <a:t>: </a:t>
            </a:r>
            <a:r>
              <a:rPr lang="en-US" dirty="0" err="1"/>
              <a:t>LayoutInflater</a:t>
            </a:r>
            <a:r>
              <a:rPr lang="en-US" dirty="0"/>
              <a:t>, container: </a:t>
            </a:r>
            <a:r>
              <a:rPr lang="en-US" dirty="0" err="1"/>
              <a:t>ViewGroup</a:t>
            </a:r>
            <a:r>
              <a:rPr lang="en-US" dirty="0"/>
              <a:t>?,     </a:t>
            </a:r>
            <a:r>
              <a:rPr lang="en-US" dirty="0" err="1"/>
              <a:t>savedInstanceState</a:t>
            </a:r>
            <a:r>
              <a:rPr lang="en-US" dirty="0"/>
              <a:t>: Bundle?</a:t>
            </a:r>
          </a:p>
          <a:p>
            <a:pPr marL="0" indent="0">
              <a:buNone/>
            </a:pPr>
            <a:r>
              <a:rPr lang="en-US" dirty="0"/>
              <a:t>    ): View {</a:t>
            </a:r>
          </a:p>
          <a:p>
            <a:pPr marL="0" indent="0">
              <a:buNone/>
            </a:pPr>
            <a:r>
              <a:rPr lang="en-US" dirty="0"/>
              <a:t>        binding = </a:t>
            </a:r>
            <a:r>
              <a:rPr lang="en-US" dirty="0" err="1">
                <a:solidFill>
                  <a:srgbClr val="FF0000"/>
                </a:solidFill>
              </a:rPr>
              <a:t>FragmentOneBinding</a:t>
            </a:r>
            <a:r>
              <a:rPr lang="en-US" dirty="0" err="1"/>
              <a:t>.inflate</a:t>
            </a:r>
            <a:r>
              <a:rPr lang="en-US" dirty="0"/>
              <a:t>(</a:t>
            </a:r>
            <a:r>
              <a:rPr lang="en-US" dirty="0" err="1"/>
              <a:t>inflater</a:t>
            </a:r>
            <a:r>
              <a:rPr lang="en-US" dirty="0"/>
              <a:t>, container, false)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binding.btnSubmit.setOnClickListener</a:t>
            </a:r>
            <a:r>
              <a:rPr lang="en-US" dirty="0"/>
              <a:t>(</a:t>
            </a:r>
            <a:r>
              <a:rPr lang="en-US" dirty="0" err="1"/>
              <a:t>View.OnClickListener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	Toast… </a:t>
            </a:r>
          </a:p>
          <a:p>
            <a:pPr marL="0" indent="0">
              <a:buNone/>
            </a:pPr>
            <a:r>
              <a:rPr lang="en-US" dirty="0"/>
              <a:t>      })</a:t>
            </a:r>
          </a:p>
          <a:p>
            <a:pPr marL="0" indent="0">
              <a:buNone/>
            </a:pPr>
            <a:r>
              <a:rPr lang="en-US" dirty="0"/>
              <a:t>        //needs to return a view, get root from the binding and return it.</a:t>
            </a:r>
          </a:p>
          <a:p>
            <a:pPr marL="0" indent="0">
              <a:buNone/>
            </a:pPr>
            <a:r>
              <a:rPr lang="en-US" dirty="0"/>
              <a:t>        return </a:t>
            </a:r>
            <a:r>
              <a:rPr lang="en-US" dirty="0" err="1"/>
              <a:t>binding.root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14417" y="1581294"/>
            <a:ext cx="448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the xml file name is fragment_one.xml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76282" y="1859831"/>
            <a:ext cx="1206229" cy="2899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59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in Fragments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need to add one more piece</a:t>
            </a:r>
          </a:p>
          <a:p>
            <a:pPr marL="0" indent="0">
              <a:buNone/>
            </a:pPr>
            <a:r>
              <a:rPr lang="en-US" dirty="0"/>
              <a:t> override fun </a:t>
            </a:r>
            <a:r>
              <a:rPr lang="en-US" dirty="0" err="1"/>
              <a:t>onDestroyView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super.onDestroyView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binding = null   //java can do this, not </a:t>
            </a:r>
            <a:r>
              <a:rPr lang="en-US" dirty="0" err="1"/>
              <a:t>kotlin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so, when the view is removed, you get rid the bindings as well.</a:t>
            </a:r>
          </a:p>
        </p:txBody>
      </p:sp>
    </p:spTree>
    <p:extLst>
      <p:ext uri="{BB962C8B-B14F-4D97-AF65-F5344CB8AC3E}">
        <p14:creationId xmlns:p14="http://schemas.microsoft.com/office/powerpoint/2010/main" val="191983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747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Cosc 4730</vt:lpstr>
      <vt:lpstr>View Binding</vt:lpstr>
      <vt:lpstr>Enable </vt:lpstr>
      <vt:lpstr>Using it.</vt:lpstr>
      <vt:lpstr>Using it. (2)</vt:lpstr>
      <vt:lpstr>using it (3)</vt:lpstr>
      <vt:lpstr>Advantages?</vt:lpstr>
      <vt:lpstr>Using in Fragments</vt:lpstr>
      <vt:lpstr>Using in Fragments (2)</vt:lpstr>
      <vt:lpstr>Final note, Naming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Ward</dc:creator>
  <cp:lastModifiedBy>Jim Ward</cp:lastModifiedBy>
  <cp:revision>14</cp:revision>
  <dcterms:created xsi:type="dcterms:W3CDTF">2022-11-29T20:42:24Z</dcterms:created>
  <dcterms:modified xsi:type="dcterms:W3CDTF">2024-08-29T21:35:00Z</dcterms:modified>
</cp:coreProperties>
</file>