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1" r:id="rId3"/>
    <p:sldId id="297" r:id="rId4"/>
    <p:sldId id="298" r:id="rId5"/>
    <p:sldId id="299" r:id="rId6"/>
    <p:sldId id="258" r:id="rId7"/>
    <p:sldId id="309" r:id="rId8"/>
    <p:sldId id="311" r:id="rId9"/>
    <p:sldId id="316" r:id="rId10"/>
    <p:sldId id="317" r:id="rId11"/>
    <p:sldId id="318" r:id="rId12"/>
    <p:sldId id="305" r:id="rId13"/>
    <p:sldId id="306" r:id="rId14"/>
    <p:sldId id="315" r:id="rId15"/>
    <p:sldId id="314" r:id="rId16"/>
    <p:sldId id="279" r:id="rId17"/>
    <p:sldId id="319" r:id="rId18"/>
    <p:sldId id="320" r:id="rId19"/>
    <p:sldId id="295" r:id="rId20"/>
    <p:sldId id="28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98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6D991-8435-42D8-9C2A-CAF8458E481F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64EEA-74E9-49D6-A3E1-82EFD8E5EA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49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AF69FA-8F2D-41D5-BC73-0469DBD37D74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sentialmath.com/" TargetMode="External"/><Relationship Id="rId2" Type="http://schemas.openxmlformats.org/officeDocument/2006/relationships/hyperlink" Target="http://www.gamedev.net/reference/list.asp?categoryid=2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odedev.com/tutorials/gamephysic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Cosc</a:t>
            </a:r>
            <a:r>
              <a:rPr lang="en-US" dirty="0" smtClean="0"/>
              <a:t> 5/4730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Game Design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SurfaceView</a:t>
            </a:r>
            <a:r>
              <a:rPr lang="en-US" dirty="0" smtClean="0"/>
              <a:t> </a:t>
            </a:r>
            <a:r>
              <a:rPr lang="en-US" dirty="0" err="1" smtClean="0"/>
              <a:t>myThread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to control the speed of the game.</a:t>
            </a:r>
          </a:p>
          <a:p>
            <a:r>
              <a:rPr lang="en-US" dirty="0" smtClean="0"/>
              <a:t>In the </a:t>
            </a:r>
            <a:r>
              <a:rPr lang="en-US" dirty="0" err="1" smtClean="0"/>
              <a:t>SurfaceView</a:t>
            </a:r>
            <a:r>
              <a:rPr lang="en-US" dirty="0" smtClean="0"/>
              <a:t> code in previous lecture:</a:t>
            </a:r>
          </a:p>
          <a:p>
            <a:pPr lvl="1"/>
            <a:r>
              <a:rPr lang="en-US" dirty="0" smtClean="0"/>
              <a:t>Add </a:t>
            </a:r>
            <a:r>
              <a:rPr lang="en-US" dirty="0" err="1" smtClean="0"/>
              <a:t>checkGameState</a:t>
            </a:r>
            <a:r>
              <a:rPr lang="en-US" dirty="0" smtClean="0"/>
              <a:t>()</a:t>
            </a:r>
          </a:p>
          <a:p>
            <a:pPr lvl="2"/>
            <a:r>
              <a:rPr lang="en-US" dirty="0" smtClean="0"/>
              <a:t>Moves ship, aliens, checks for collisions, etc…</a:t>
            </a:r>
          </a:p>
          <a:p>
            <a:r>
              <a:rPr lang="en-US" dirty="0" smtClean="0"/>
              <a:t>Input handled by overriding listeners</a:t>
            </a:r>
          </a:p>
          <a:p>
            <a:pPr lvl="1"/>
            <a:r>
              <a:rPr lang="en-US" dirty="0" err="1" smtClean="0"/>
              <a:t>onKeyDown</a:t>
            </a:r>
            <a:r>
              <a:rPr lang="en-US" dirty="0" smtClean="0"/>
              <a:t> and </a:t>
            </a:r>
            <a:r>
              <a:rPr lang="en-US" dirty="0" err="1" smtClean="0"/>
              <a:t>onTouchEvent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We use the sleep to control the game speed.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02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Overriding </a:t>
            </a:r>
            <a:r>
              <a:rPr lang="en-US" dirty="0" err="1" smtClean="0"/>
              <a:t>OnDraw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override the method that draws the game.</a:t>
            </a:r>
          </a:p>
          <a:p>
            <a:pPr lvl="1"/>
            <a:r>
              <a:rPr lang="en-US" dirty="0" err="1" smtClean="0"/>
              <a:t>onDraw</a:t>
            </a:r>
            <a:r>
              <a:rPr lang="en-US" dirty="0" smtClean="0"/>
              <a:t>(Canvas c)</a:t>
            </a:r>
          </a:p>
          <a:p>
            <a:pPr lvl="1"/>
            <a:r>
              <a:rPr lang="en-US" dirty="0" smtClean="0"/>
              <a:t>Since the </a:t>
            </a:r>
            <a:r>
              <a:rPr lang="en-US" dirty="0" err="1" smtClean="0"/>
              <a:t>surfaceView</a:t>
            </a:r>
            <a:r>
              <a:rPr lang="en-US" dirty="0" smtClean="0"/>
              <a:t> fills the whole screen:</a:t>
            </a:r>
          </a:p>
          <a:p>
            <a:pPr lvl="2"/>
            <a:r>
              <a:rPr lang="en-US" dirty="0" smtClean="0"/>
              <a:t>We have to draw the background and score</a:t>
            </a:r>
          </a:p>
          <a:p>
            <a:pPr lvl="1"/>
            <a:r>
              <a:rPr lang="en-US" dirty="0" smtClean="0"/>
              <a:t>Draws </a:t>
            </a:r>
            <a:r>
              <a:rPr lang="en-US" dirty="0"/>
              <a:t>the objects (ship, aliens, shots) on the </a:t>
            </a:r>
            <a:r>
              <a:rPr lang="en-US" dirty="0" smtClean="0"/>
              <a:t>screen</a:t>
            </a:r>
          </a:p>
          <a:p>
            <a:pPr lvl="2"/>
            <a:r>
              <a:rPr lang="en-US" dirty="0"/>
              <a:t>Use the canvas draw methods to draw the text and all the images</a:t>
            </a:r>
          </a:p>
          <a:p>
            <a:pPr lvl="1"/>
            <a:r>
              <a:rPr lang="en-US" dirty="0"/>
              <a:t>If </a:t>
            </a:r>
            <a:r>
              <a:rPr lang="en-US" dirty="0" err="1"/>
              <a:t>gameover</a:t>
            </a:r>
            <a:r>
              <a:rPr lang="en-US" dirty="0"/>
              <a:t>, also draws “GAME OVER” on the screen.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55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checkGameState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Move the ship (based on User input)</a:t>
            </a:r>
          </a:p>
          <a:p>
            <a:pPr lvl="1"/>
            <a:r>
              <a:rPr lang="en-US" dirty="0" smtClean="0"/>
              <a:t>make sure ship doesn’t go out of “bounds”</a:t>
            </a:r>
          </a:p>
          <a:p>
            <a:r>
              <a:rPr lang="en-US" dirty="0" smtClean="0"/>
              <a:t>add new shots (based on User input)</a:t>
            </a:r>
          </a:p>
          <a:p>
            <a:pPr lvl="1"/>
            <a:r>
              <a:rPr lang="en-US" dirty="0" smtClean="0"/>
              <a:t>remove shot if reaches top of the screen.</a:t>
            </a:r>
          </a:p>
          <a:p>
            <a:r>
              <a:rPr lang="en-US" dirty="0" smtClean="0"/>
              <a:t>Move any aliens (not out of bounds either)</a:t>
            </a:r>
          </a:p>
          <a:p>
            <a:pPr lvl="1"/>
            <a:r>
              <a:rPr lang="en-US" dirty="0" smtClean="0"/>
              <a:t>Add a new alien to the screen if are no aliens</a:t>
            </a:r>
          </a:p>
          <a:p>
            <a:pPr lvl="1"/>
            <a:r>
              <a:rPr lang="en-US" dirty="0" smtClean="0"/>
              <a:t>add new aliens up to 5 (added on random number of 97 out of 100)</a:t>
            </a:r>
          </a:p>
          <a:p>
            <a:r>
              <a:rPr lang="en-US" dirty="0" smtClean="0"/>
              <a:t>Move shots</a:t>
            </a:r>
          </a:p>
          <a:p>
            <a:r>
              <a:rPr lang="en-US" dirty="0" smtClean="0"/>
              <a:t>Check for collisions</a:t>
            </a:r>
          </a:p>
          <a:p>
            <a:pPr lvl="1"/>
            <a:r>
              <a:rPr lang="en-US" dirty="0" smtClean="0"/>
              <a:t>remove alien and shot if they collide</a:t>
            </a:r>
          </a:p>
          <a:p>
            <a:pPr lvl="1"/>
            <a:r>
              <a:rPr lang="en-US" dirty="0" smtClean="0"/>
              <a:t>add to score.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24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checkGameState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while moving an alien, it reaches the bottom</a:t>
            </a:r>
          </a:p>
          <a:p>
            <a:pPr lvl="1"/>
            <a:r>
              <a:rPr lang="en-US" dirty="0" smtClean="0"/>
              <a:t>set </a:t>
            </a:r>
            <a:r>
              <a:rPr lang="en-US" dirty="0" err="1" smtClean="0"/>
              <a:t>gameover</a:t>
            </a:r>
            <a:r>
              <a:rPr lang="en-US" dirty="0" smtClean="0"/>
              <a:t> variable to true.</a:t>
            </a:r>
          </a:p>
          <a:p>
            <a:pPr lvl="1"/>
            <a:r>
              <a:rPr lang="en-US" dirty="0" smtClean="0"/>
              <a:t>This will be the last time </a:t>
            </a:r>
            <a:r>
              <a:rPr lang="en-US" dirty="0" err="1" smtClean="0"/>
              <a:t>checkGameState</a:t>
            </a:r>
            <a:r>
              <a:rPr lang="en-US" dirty="0" smtClean="0"/>
              <a:t> is called.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As note, the user uses the menu to exit the game, so game over will display.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39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Menu code is not written in the </a:t>
            </a:r>
            <a:r>
              <a:rPr lang="en-US" dirty="0" err="1" smtClean="0"/>
              <a:t>surfaceView</a:t>
            </a:r>
            <a:r>
              <a:rPr lang="en-US" dirty="0" smtClean="0"/>
              <a:t> code.</a:t>
            </a:r>
          </a:p>
          <a:p>
            <a:pPr lvl="1"/>
            <a:r>
              <a:rPr lang="en-US" dirty="0" smtClean="0"/>
              <a:t>In the Activity code.  Only exits the game</a:t>
            </a:r>
          </a:p>
          <a:p>
            <a:pPr lvl="1"/>
            <a:r>
              <a:rPr lang="en-US" dirty="0" smtClean="0"/>
              <a:t>If we wanted the menu to interact with the game, we’ll need to change the way the </a:t>
            </a:r>
            <a:r>
              <a:rPr lang="en-US" dirty="0" err="1" smtClean="0"/>
              <a:t>surfaceView</a:t>
            </a:r>
            <a:r>
              <a:rPr lang="en-US" dirty="0" smtClean="0"/>
              <a:t> is declared in the activity.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13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5000" y="2590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Look at the </a:t>
            </a:r>
            <a:r>
              <a:rPr lang="en-US" dirty="0" err="1" smtClean="0"/>
              <a:t>AlienInvader</a:t>
            </a:r>
            <a:r>
              <a:rPr lang="en-US" dirty="0" smtClean="0"/>
              <a:t>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61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lastly.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Of course, while this is a “complete” game</a:t>
            </a:r>
          </a:p>
          <a:p>
            <a:pPr lvl="1"/>
            <a:r>
              <a:rPr lang="en-US" dirty="0" smtClean="0"/>
              <a:t>The aliens should be able to shot at the ship.</a:t>
            </a:r>
          </a:p>
          <a:p>
            <a:pPr lvl="1"/>
            <a:r>
              <a:rPr lang="en-US" dirty="0" smtClean="0"/>
              <a:t>The aliens tend to collide with each other.</a:t>
            </a:r>
          </a:p>
          <a:p>
            <a:pPr lvl="2"/>
            <a:r>
              <a:rPr lang="en-US" dirty="0" smtClean="0"/>
              <a:t>And  randomly head down the screen.</a:t>
            </a:r>
          </a:p>
          <a:p>
            <a:pPr lvl="1"/>
            <a:r>
              <a:rPr lang="en-US" dirty="0" smtClean="0"/>
              <a:t>Nothing happens when an alien collides with a ship either!  Should also have lives.</a:t>
            </a:r>
          </a:p>
          <a:p>
            <a:pPr lvl="2"/>
            <a:r>
              <a:rPr lang="en-US" dirty="0" smtClean="0"/>
              <a:t>Add a loop to check and see if an alien collided with the ship and a variable for lives.</a:t>
            </a:r>
          </a:p>
          <a:p>
            <a:pPr lvl="1"/>
            <a:r>
              <a:rPr lang="en-US" dirty="0" smtClean="0"/>
              <a:t>The android code does not use the accelerometer, instead only uses touch.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TextureView</a:t>
            </a:r>
            <a:r>
              <a:rPr lang="en-US" dirty="0" smtClean="0"/>
              <a:t> Example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FlappyAlien</a:t>
            </a:r>
            <a:r>
              <a:rPr lang="en-US" dirty="0" smtClean="0"/>
              <a:t> uses a </a:t>
            </a:r>
            <a:r>
              <a:rPr lang="en-US" dirty="0" err="1" smtClean="0"/>
              <a:t>TextureView</a:t>
            </a:r>
            <a:r>
              <a:rPr lang="en-US" dirty="0" smtClean="0"/>
              <a:t> </a:t>
            </a:r>
          </a:p>
          <a:p>
            <a:r>
              <a:rPr lang="en-US" dirty="0" smtClean="0"/>
              <a:t>Otherwise, basically the same code </a:t>
            </a:r>
            <a:r>
              <a:rPr lang="en-US" dirty="0" err="1" smtClean="0"/>
              <a:t>surfaceView</a:t>
            </a:r>
            <a:endParaRPr lang="en-US" dirty="0" smtClean="0"/>
          </a:p>
          <a:p>
            <a:pPr lvl="1"/>
            <a:r>
              <a:rPr lang="en-US" dirty="0" err="1" smtClean="0"/>
              <a:t>OnDraw</a:t>
            </a:r>
            <a:r>
              <a:rPr lang="en-US" dirty="0" smtClean="0"/>
              <a:t>() is </a:t>
            </a:r>
            <a:r>
              <a:rPr lang="en-US" dirty="0" err="1" smtClean="0"/>
              <a:t>myDraw</a:t>
            </a:r>
            <a:r>
              <a:rPr lang="en-US" dirty="0" smtClean="0"/>
              <a:t>() since there is no </a:t>
            </a:r>
            <a:r>
              <a:rPr lang="en-US" dirty="0" err="1" smtClean="0"/>
              <a:t>onDraw</a:t>
            </a:r>
            <a:r>
              <a:rPr lang="en-US" dirty="0" smtClean="0"/>
              <a:t> method </a:t>
            </a:r>
            <a:r>
              <a:rPr lang="en-US" smtClean="0"/>
              <a:t>to override.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FlappyAlien</a:t>
            </a:r>
            <a:r>
              <a:rPr lang="en-US" dirty="0" smtClean="0"/>
              <a:t> is a simple </a:t>
            </a:r>
            <a:r>
              <a:rPr lang="en-US" dirty="0" err="1" smtClean="0"/>
              <a:t>FlappyBird</a:t>
            </a:r>
            <a:r>
              <a:rPr lang="en-US" dirty="0" smtClean="0"/>
              <a:t> clone.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971" y="1600201"/>
            <a:ext cx="2545058" cy="4525963"/>
          </a:xfrm>
        </p:spPr>
      </p:pic>
    </p:spTree>
    <p:extLst>
      <p:ext uri="{BB962C8B-B14F-4D97-AF65-F5344CB8AC3E}">
        <p14:creationId xmlns:p14="http://schemas.microsoft.com/office/powerpoint/2010/main" val="26644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5000" y="2590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Look at the </a:t>
            </a:r>
            <a:r>
              <a:rPr lang="en-US" dirty="0" err="1" smtClean="0"/>
              <a:t>FlappyAlien</a:t>
            </a:r>
            <a:r>
              <a:rPr lang="en-US" dirty="0" smtClean="0"/>
              <a:t>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737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useful information:</a:t>
            </a:r>
          </a:p>
          <a:p>
            <a:pPr lvl="1"/>
            <a:r>
              <a:rPr lang="en-US" dirty="0" smtClean="0"/>
              <a:t>Math &amp; Physics </a:t>
            </a:r>
            <a:r>
              <a:rPr lang="en-US" dirty="0" smtClean="0">
                <a:hlinkClick r:id="rId2"/>
              </a:rPr>
              <a:t>http://www.gamedev.net/reference/list.asp?categoryid=28</a:t>
            </a:r>
            <a:endParaRPr lang="en-US" dirty="0" smtClean="0"/>
          </a:p>
          <a:p>
            <a:pPr lvl="1"/>
            <a:r>
              <a:rPr lang="en-US" dirty="0" smtClean="0"/>
              <a:t>Essential Math for Games Programmers</a:t>
            </a:r>
          </a:p>
          <a:p>
            <a:pPr lvl="2"/>
            <a:r>
              <a:rPr lang="en-US" dirty="0" smtClean="0">
                <a:hlinkClick r:id="rId3"/>
              </a:rPr>
              <a:t>http://www.essentialmath.com/</a:t>
            </a:r>
            <a:endParaRPr lang="en-US" dirty="0" smtClean="0"/>
          </a:p>
          <a:p>
            <a:pPr lvl="1"/>
            <a:r>
              <a:rPr lang="en-US" dirty="0" smtClean="0"/>
              <a:t>2D Game Physics 101</a:t>
            </a:r>
          </a:p>
          <a:p>
            <a:pPr lvl="2"/>
            <a:r>
              <a:rPr lang="en-US" dirty="0" smtClean="0">
                <a:hlinkClick r:id="rId4"/>
              </a:rPr>
              <a:t>http://www.rodedev.com/tutorials/gamephysics/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short game design primer.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game or animation is built on an animation loop.</a:t>
            </a:r>
          </a:p>
          <a:p>
            <a:pPr lvl="1"/>
            <a:r>
              <a:rPr lang="en-US" dirty="0" smtClean="0"/>
              <a:t>Instance variables of “objects” are updated</a:t>
            </a:r>
          </a:p>
          <a:p>
            <a:pPr lvl="1"/>
            <a:r>
              <a:rPr lang="en-US" dirty="0" smtClean="0"/>
              <a:t>User interaction may change “objects”</a:t>
            </a:r>
          </a:p>
          <a:p>
            <a:pPr lvl="2"/>
            <a:r>
              <a:rPr lang="en-US" dirty="0" smtClean="0"/>
              <a:t>Depends on game state (is user playing, demo mode, etc).</a:t>
            </a:r>
          </a:p>
          <a:p>
            <a:pPr lvl="1"/>
            <a:r>
              <a:rPr lang="en-US" dirty="0" smtClean="0"/>
              <a:t>Code then draws/paints/repaints the game screen</a:t>
            </a:r>
          </a:p>
          <a:p>
            <a:pPr lvl="1"/>
            <a:r>
              <a:rPr lang="en-US" dirty="0" smtClean="0"/>
              <a:t>Code loop sleeps for a short period of time, which controls the game rate.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4243389" y="1676401"/>
            <a:ext cx="1735137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0" b="1">
                <a:latin typeface="Tahoma" pitchFamily="34" charset="0"/>
              </a:rPr>
              <a:t>Q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6054725" y="2044701"/>
            <a:ext cx="1735138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0" b="1">
                <a:latin typeface="Tahoma" pitchFamily="34" charset="0"/>
              </a:rPr>
              <a:t>A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5334000" y="2679701"/>
            <a:ext cx="173513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0" b="1">
                <a:latin typeface="Tahoma" pitchFamily="34" charset="0"/>
              </a:rPr>
              <a:t>&amp;</a:t>
            </a:r>
            <a:endParaRPr lang="en-US" sz="15000" b="1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utoUpdateAnimBg="0"/>
      <p:bldP spid="75779" grpId="0" autoUpdateAnimBg="0"/>
      <p:bldP spid="7578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Game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Assuming a game where app does something based on a user’s “move”  (like Tic-Tac-Toe)</a:t>
            </a:r>
          </a:p>
          <a:p>
            <a:pPr marL="457200" lvl="1" indent="0">
              <a:buNone/>
            </a:pPr>
            <a:r>
              <a:rPr lang="en-US" dirty="0" smtClean="0"/>
              <a:t>0. Initial setup of the game, variables etc.</a:t>
            </a:r>
          </a:p>
          <a:p>
            <a:pPr lvl="2"/>
            <a:r>
              <a:rPr lang="en-US" dirty="0" smtClean="0"/>
              <a:t>Display splash screen if needed.</a:t>
            </a:r>
          </a:p>
          <a:p>
            <a:pPr marL="971550" lvl="1" indent="-514350">
              <a:buAutoNum type="arabicPeriod"/>
            </a:pPr>
            <a:r>
              <a:rPr lang="en-US" dirty="0" smtClean="0"/>
              <a:t>Now wait for user input</a:t>
            </a:r>
          </a:p>
          <a:p>
            <a:pPr marL="1200150" lvl="2" indent="-342900"/>
            <a:r>
              <a:rPr lang="en-US" dirty="0" smtClean="0"/>
              <a:t>Easily done with input listeners</a:t>
            </a:r>
          </a:p>
          <a:p>
            <a:pPr marL="457200" lvl="1" indent="0">
              <a:buNone/>
            </a:pPr>
            <a:r>
              <a:rPr lang="en-US" dirty="0" smtClean="0"/>
              <a:t>2. Based on user input</a:t>
            </a:r>
          </a:p>
          <a:p>
            <a:pPr lvl="2"/>
            <a:r>
              <a:rPr lang="en-US" dirty="0" smtClean="0"/>
              <a:t>Determine if valid move</a:t>
            </a:r>
          </a:p>
          <a:p>
            <a:pPr lvl="2"/>
            <a:r>
              <a:rPr lang="en-US" dirty="0" smtClean="0"/>
              <a:t>Change game state, move stuff around</a:t>
            </a:r>
          </a:p>
          <a:p>
            <a:pPr lvl="2"/>
            <a:r>
              <a:rPr lang="en-US" dirty="0" smtClean="0"/>
              <a:t>Determine if end of game state(winner, loser, tie)</a:t>
            </a:r>
          </a:p>
          <a:p>
            <a:pPr lvl="2"/>
            <a:r>
              <a:rPr lang="en-US" dirty="0" smtClean="0"/>
              <a:t>If end of game</a:t>
            </a:r>
          </a:p>
          <a:p>
            <a:pPr lvl="3"/>
            <a:r>
              <a:rPr lang="en-US" dirty="0" smtClean="0"/>
              <a:t>Call end of game code (reset for next game or exit app)</a:t>
            </a:r>
          </a:p>
          <a:p>
            <a:pPr lvl="2"/>
            <a:r>
              <a:rPr lang="en-US" dirty="0" smtClean="0"/>
              <a:t>Else </a:t>
            </a:r>
          </a:p>
          <a:p>
            <a:pPr lvl="3"/>
            <a:r>
              <a:rPr lang="en-US" dirty="0" smtClean="0"/>
              <a:t>Update screen and  return to 1.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130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Game </a:t>
            </a:r>
            <a:r>
              <a:rPr lang="en-US" dirty="0" smtClean="0"/>
              <a:t>layout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the app is more of an arcade, like space invaders or pong</a:t>
            </a:r>
          </a:p>
          <a:p>
            <a:pPr lvl="1"/>
            <a:r>
              <a:rPr lang="en-US" dirty="0"/>
              <a:t>Initial setup of the game, variables etc.</a:t>
            </a:r>
          </a:p>
          <a:p>
            <a:pPr lvl="2"/>
            <a:r>
              <a:rPr lang="en-US" dirty="0"/>
              <a:t>Display splash screen if needed.</a:t>
            </a:r>
          </a:p>
          <a:p>
            <a:pPr lvl="1"/>
            <a:r>
              <a:rPr lang="en-US" dirty="0" smtClean="0"/>
              <a:t>Initialize the animation thread</a:t>
            </a:r>
          </a:p>
          <a:p>
            <a:pPr lvl="1"/>
            <a:r>
              <a:rPr lang="en-US" dirty="0" smtClean="0"/>
              <a:t>Start the animation thread</a:t>
            </a:r>
          </a:p>
          <a:p>
            <a:pPr lvl="2"/>
            <a:r>
              <a:rPr lang="en-US" dirty="0" smtClean="0"/>
              <a:t>Like in the android </a:t>
            </a:r>
            <a:r>
              <a:rPr lang="en-US" dirty="0" err="1" smtClean="0"/>
              <a:t>SurfaceView</a:t>
            </a:r>
            <a:r>
              <a:rPr lang="en-US" dirty="0" smtClean="0"/>
              <a:t> or </a:t>
            </a:r>
            <a:r>
              <a:rPr lang="en-US" dirty="0" err="1"/>
              <a:t>T</a:t>
            </a:r>
            <a:r>
              <a:rPr lang="en-US" dirty="0" err="1" smtClean="0"/>
              <a:t>extureView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5135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Game layout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Animation thread does all the work now, but the main code is not stop.</a:t>
            </a:r>
          </a:p>
          <a:p>
            <a:pPr lvl="1"/>
            <a:r>
              <a:rPr lang="en-US" dirty="0" smtClean="0"/>
              <a:t>For 2+ player over the “network” games another thread is listening for the other players moves as well.</a:t>
            </a:r>
          </a:p>
          <a:p>
            <a:r>
              <a:rPr lang="en-US" dirty="0" smtClean="0"/>
              <a:t>While(</a:t>
            </a:r>
            <a:r>
              <a:rPr lang="en-US" dirty="0" err="1" smtClean="0"/>
              <a:t>game_running</a:t>
            </a:r>
            <a:r>
              <a:rPr lang="en-US" dirty="0" smtClean="0"/>
              <a:t>) {</a:t>
            </a:r>
          </a:p>
          <a:p>
            <a:pPr lvl="1"/>
            <a:r>
              <a:rPr lang="en-US" dirty="0" smtClean="0"/>
              <a:t>Verify game state, “move” objects,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2"/>
            <a:r>
              <a:rPr lang="en-US" dirty="0" smtClean="0"/>
              <a:t>This also where end of game is determine and </a:t>
            </a:r>
            <a:r>
              <a:rPr lang="en-US" dirty="0" err="1" smtClean="0"/>
              <a:t>game_running</a:t>
            </a:r>
            <a:r>
              <a:rPr lang="en-US" dirty="0" smtClean="0"/>
              <a:t> will be set to false.</a:t>
            </a:r>
          </a:p>
          <a:p>
            <a:pPr lvl="1"/>
            <a:r>
              <a:rPr lang="en-US" dirty="0" smtClean="0"/>
              <a:t>Check for user input (maybe listeners or manually)</a:t>
            </a:r>
          </a:p>
          <a:p>
            <a:pPr lvl="2"/>
            <a:r>
              <a:rPr lang="en-US" dirty="0" smtClean="0"/>
              <a:t>They may not be any, but the game continues.</a:t>
            </a:r>
          </a:p>
          <a:p>
            <a:pPr lvl="1"/>
            <a:r>
              <a:rPr lang="en-US" dirty="0" smtClean="0"/>
              <a:t>Update screen</a:t>
            </a:r>
          </a:p>
          <a:p>
            <a:pPr lvl="1"/>
            <a:r>
              <a:rPr lang="en-US" dirty="0" smtClean="0"/>
              <a:t>Sleep for a period of time to control the game refresh rate</a:t>
            </a:r>
          </a:p>
          <a:p>
            <a:r>
              <a:rPr lang="en-US" dirty="0" smtClean="0"/>
              <a:t>}</a:t>
            </a:r>
          </a:p>
          <a:p>
            <a:r>
              <a:rPr lang="en-US" dirty="0" smtClean="0"/>
              <a:t>End of game code for play again or exit app.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565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dirty="0"/>
              <a:t>G</a:t>
            </a:r>
            <a:r>
              <a:rPr lang="en-US" dirty="0" smtClean="0"/>
              <a:t>ame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52600" y="1600200"/>
            <a:ext cx="4648200" cy="4724400"/>
          </a:xfrm>
        </p:spPr>
        <p:txBody>
          <a:bodyPr>
            <a:noAutofit/>
          </a:bodyPr>
          <a:lstStyle/>
          <a:p>
            <a:r>
              <a:rPr lang="en-US" dirty="0" smtClean="0"/>
              <a:t>The example for the rest of the lecture will be a simple space invaders game.</a:t>
            </a:r>
          </a:p>
          <a:p>
            <a:pPr lvl="1"/>
            <a:r>
              <a:rPr lang="en-US" dirty="0" smtClean="0"/>
              <a:t>Your ship at the bottom can move left and right</a:t>
            </a:r>
          </a:p>
          <a:p>
            <a:pPr lvl="1"/>
            <a:r>
              <a:rPr lang="en-US" dirty="0" smtClean="0"/>
              <a:t>You can have at most 3 shots on the “board” at any given time</a:t>
            </a:r>
          </a:p>
          <a:p>
            <a:pPr lvl="1"/>
            <a:r>
              <a:rPr lang="en-US" dirty="0" smtClean="0"/>
              <a:t>There will be at most 5 aliens on the screen at any time.</a:t>
            </a:r>
          </a:p>
          <a:p>
            <a:pPr lvl="2"/>
            <a:r>
              <a:rPr lang="en-US" dirty="0" smtClean="0"/>
              <a:t>If no aliens, then 1 is generated.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00982" y="5791200"/>
            <a:ext cx="3269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game ends if an aliens lands.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143000"/>
            <a:ext cx="254505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Note on touch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Where to touch</a:t>
            </a:r>
            <a:endParaRPr lang="en-US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933" y="2174875"/>
            <a:ext cx="2922723" cy="395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 games, you almost never want people to touch the objects</a:t>
            </a:r>
          </a:p>
          <a:p>
            <a:pPr lvl="1"/>
            <a:r>
              <a:rPr lang="en-US" dirty="0" smtClean="0"/>
              <a:t>Their hand/finger will now cover the screen</a:t>
            </a:r>
          </a:p>
          <a:p>
            <a:pPr lvl="1"/>
            <a:r>
              <a:rPr lang="en-US" dirty="0" smtClean="0"/>
              <a:t>Makes it difficult to see</a:t>
            </a:r>
          </a:p>
          <a:p>
            <a:r>
              <a:rPr lang="en-US" dirty="0" smtClean="0"/>
              <a:t>Whenever possible find a way to have an offset location that won’t cause the screen to be covered by the touch event.</a:t>
            </a:r>
          </a:p>
          <a:p>
            <a:pPr lvl="1"/>
            <a:r>
              <a:rPr lang="en-US" dirty="0" smtClean="0"/>
              <a:t>There should also be some audible/visual way to see they are touching the correct spot as well.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80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Note on touch (2)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Where to touch</a:t>
            </a:r>
            <a:endParaRPr lang="en-US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933" y="2174875"/>
            <a:ext cx="2922723" cy="395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Another way would be to have the user touch where the wanted to ship to move too</a:t>
            </a:r>
          </a:p>
        </p:txBody>
      </p:sp>
    </p:spTree>
    <p:extLst>
      <p:ext uri="{BB962C8B-B14F-4D97-AF65-F5344CB8AC3E}">
        <p14:creationId xmlns:p14="http://schemas.microsoft.com/office/powerpoint/2010/main" val="426828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the </a:t>
            </a:r>
            <a:r>
              <a:rPr lang="en-US" dirty="0" err="1" smtClean="0"/>
              <a:t>surfaceView</a:t>
            </a:r>
            <a:endParaRPr lang="en-US" dirty="0" smtClean="0"/>
          </a:p>
          <a:p>
            <a:r>
              <a:rPr lang="en-US" dirty="0" smtClean="0"/>
              <a:t>Screen size issues with the </a:t>
            </a:r>
            <a:r>
              <a:rPr lang="en-US" dirty="0" err="1" smtClean="0"/>
              <a:t>surfaceView</a:t>
            </a:r>
            <a:endParaRPr lang="en-US" dirty="0" smtClean="0"/>
          </a:p>
          <a:p>
            <a:r>
              <a:rPr lang="en-US" dirty="0" smtClean="0"/>
              <a:t>Simulator issues</a:t>
            </a:r>
          </a:p>
          <a:p>
            <a:pPr lvl="1"/>
            <a:r>
              <a:rPr lang="en-US" dirty="0" smtClean="0"/>
              <a:t>The game runs very slow in the simulator</a:t>
            </a:r>
          </a:p>
          <a:p>
            <a:pPr lvl="1"/>
            <a:r>
              <a:rPr lang="en-US" dirty="0" smtClean="0"/>
              <a:t>But at the “correct” speed on device.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20179"/>
            <a:ext cx="4038600" cy="4486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83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15291</TotalTime>
  <Words>1024</Words>
  <Application>Microsoft Office PowerPoint</Application>
  <PresentationFormat>Widescreen</PresentationFormat>
  <Paragraphs>131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Tahoma</vt:lpstr>
      <vt:lpstr>Office Theme</vt:lpstr>
      <vt:lpstr>Cosc 5/4730</vt:lpstr>
      <vt:lpstr>A short game design primer.</vt:lpstr>
      <vt:lpstr>Basic Game layout</vt:lpstr>
      <vt:lpstr>Basic Game layout (2)</vt:lpstr>
      <vt:lpstr>Basic Game layout (3)</vt:lpstr>
      <vt:lpstr>Example Game</vt:lpstr>
      <vt:lpstr>A Note on touch</vt:lpstr>
      <vt:lpstr>A Note on touch (2)</vt:lpstr>
      <vt:lpstr>Android Game</vt:lpstr>
      <vt:lpstr>SurfaceView myThread</vt:lpstr>
      <vt:lpstr>Overriding OnDraw</vt:lpstr>
      <vt:lpstr>checkGameState</vt:lpstr>
      <vt:lpstr>checkGameState (2)</vt:lpstr>
      <vt:lpstr>Menu</vt:lpstr>
      <vt:lpstr>Look at the AlienInvader code</vt:lpstr>
      <vt:lpstr>For lastly.</vt:lpstr>
      <vt:lpstr>TextureView Example game</vt:lpstr>
      <vt:lpstr>Look at the FlappyAlien code</vt:lpstr>
      <vt:lpstr>Useful 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Cosc 4755</dc:title>
  <dc:creator>James S. Ward</dc:creator>
  <cp:lastModifiedBy>James S. Ward</cp:lastModifiedBy>
  <cp:revision>284</cp:revision>
  <dcterms:created xsi:type="dcterms:W3CDTF">2006-08-16T00:00:00Z</dcterms:created>
  <dcterms:modified xsi:type="dcterms:W3CDTF">2019-09-26T19:59:24Z</dcterms:modified>
</cp:coreProperties>
</file>