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68" r:id="rId4"/>
    <p:sldId id="277" r:id="rId5"/>
    <p:sldId id="270" r:id="rId6"/>
    <p:sldId id="269" r:id="rId7"/>
    <p:sldId id="275" r:id="rId8"/>
    <p:sldId id="276" r:id="rId9"/>
    <p:sldId id="288" r:id="rId10"/>
    <p:sldId id="289" r:id="rId11"/>
    <p:sldId id="272" r:id="rId12"/>
    <p:sldId id="279" r:id="rId13"/>
    <p:sldId id="281" r:id="rId14"/>
    <p:sldId id="283" r:id="rId15"/>
    <p:sldId id="286" r:id="rId16"/>
    <p:sldId id="290" r:id="rId17"/>
    <p:sldId id="287" r:id="rId18"/>
    <p:sldId id="282" r:id="rId19"/>
    <p:sldId id="284" r:id="rId20"/>
    <p:sldId id="285" r:id="rId21"/>
    <p:sldId id="271" r:id="rId22"/>
    <p:sldId id="274" r:id="rId23"/>
    <p:sldId id="291" r:id="rId24"/>
    <p:sldId id="292" r:id="rId25"/>
    <p:sldId id="273" r:id="rId26"/>
    <p:sldId id="278" r:id="rId27"/>
    <p:sldId id="294" r:id="rId28"/>
    <p:sldId id="280" r:id="rId29"/>
    <p:sldId id="2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98" d="100"/>
          <a:sy n="98" d="100"/>
        </p:scale>
        <p:origin x="180" y="84"/>
      </p:cViewPr>
      <p:guideLst/>
    </p:cSldViewPr>
  </p:slideViewPr>
  <p:outlineViewPr>
    <p:cViewPr>
      <p:scale>
        <a:sx n="33" d="100"/>
        <a:sy n="33" d="100"/>
      </p:scale>
      <p:origin x="0" y="-33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svg"/><Relationship Id="rId1" Type="http://schemas.openxmlformats.org/officeDocument/2006/relationships/image" Target="../media/image19.png"/><Relationship Id="rId6" Type="http://schemas.openxmlformats.org/officeDocument/2006/relationships/image" Target="../media/image27.svg"/><Relationship Id="rId5" Type="http://schemas.openxmlformats.org/officeDocument/2006/relationships/image" Target="../media/image21.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svg"/><Relationship Id="rId1" Type="http://schemas.openxmlformats.org/officeDocument/2006/relationships/image" Target="../media/image19.png"/><Relationship Id="rId6" Type="http://schemas.openxmlformats.org/officeDocument/2006/relationships/image" Target="../media/image27.svg"/><Relationship Id="rId5" Type="http://schemas.openxmlformats.org/officeDocument/2006/relationships/image" Target="../media/image21.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BEDAAA0-E677-4DE7-874E-D79D11374C3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61D30DD-7445-4370-9696-E116D79D2D79}">
      <dgm:prSet/>
      <dgm:spPr/>
      <dgm:t>
        <a:bodyPr/>
        <a:lstStyle/>
        <a:p>
          <a:pPr>
            <a:defRPr cap="all"/>
          </a:pPr>
          <a:r>
            <a:rPr lang="en-US" dirty="0"/>
            <a:t>Creating Objects/Object scripting</a:t>
          </a:r>
        </a:p>
      </dgm:t>
    </dgm:pt>
    <dgm:pt modelId="{ACD62137-E296-458F-908F-1F7E57D180FA}" type="parTrans" cxnId="{EB291706-F335-4C70-98A0-20B16428C10B}">
      <dgm:prSet/>
      <dgm:spPr/>
      <dgm:t>
        <a:bodyPr/>
        <a:lstStyle/>
        <a:p>
          <a:endParaRPr lang="en-US"/>
        </a:p>
      </dgm:t>
    </dgm:pt>
    <dgm:pt modelId="{8CE58053-D2E0-4A41-A52F-5CF6B970726E}" type="sibTrans" cxnId="{EB291706-F335-4C70-98A0-20B16428C10B}">
      <dgm:prSet/>
      <dgm:spPr/>
      <dgm:t>
        <a:bodyPr/>
        <a:lstStyle/>
        <a:p>
          <a:endParaRPr lang="en-US"/>
        </a:p>
      </dgm:t>
    </dgm:pt>
    <dgm:pt modelId="{CB9BC709-21C2-4FF6-BE15-21722048E8A8}">
      <dgm:prSet/>
      <dgm:spPr/>
      <dgm:t>
        <a:bodyPr/>
        <a:lstStyle/>
        <a:p>
          <a:pPr>
            <a:defRPr cap="all"/>
          </a:pPr>
          <a:r>
            <a:rPr lang="en-US" dirty="0"/>
            <a:t>Object relationships</a:t>
          </a:r>
        </a:p>
      </dgm:t>
    </dgm:pt>
    <dgm:pt modelId="{C7015856-86C5-4754-93EB-F548035F8592}" type="parTrans" cxnId="{4E3C62F5-565B-41C2-80A2-F980C3B55A68}">
      <dgm:prSet/>
      <dgm:spPr/>
      <dgm:t>
        <a:bodyPr/>
        <a:lstStyle/>
        <a:p>
          <a:endParaRPr lang="en-US"/>
        </a:p>
      </dgm:t>
    </dgm:pt>
    <dgm:pt modelId="{5487FAF7-A31A-42A0-A433-C84DE7A5BEE2}" type="sibTrans" cxnId="{4E3C62F5-565B-41C2-80A2-F980C3B55A68}">
      <dgm:prSet/>
      <dgm:spPr/>
      <dgm:t>
        <a:bodyPr/>
        <a:lstStyle/>
        <a:p>
          <a:endParaRPr lang="en-US"/>
        </a:p>
      </dgm:t>
    </dgm:pt>
    <dgm:pt modelId="{EFA47E98-43E9-4034-B1F3-5B836BE8C85C}">
      <dgm:prSet/>
      <dgm:spPr/>
      <dgm:t>
        <a:bodyPr/>
        <a:lstStyle/>
        <a:p>
          <a:pPr>
            <a:defRPr cap="all"/>
          </a:pPr>
          <a:r>
            <a:rPr lang="en-US" dirty="0"/>
            <a:t>Object physics</a:t>
          </a:r>
        </a:p>
      </dgm:t>
    </dgm:pt>
    <dgm:pt modelId="{79273ACF-81AE-4D3D-9255-56A5162F5C0A}" type="parTrans" cxnId="{9AC239C1-616F-4467-80EE-9883330761B3}">
      <dgm:prSet/>
      <dgm:spPr/>
      <dgm:t>
        <a:bodyPr/>
        <a:lstStyle/>
        <a:p>
          <a:endParaRPr lang="en-US"/>
        </a:p>
      </dgm:t>
    </dgm:pt>
    <dgm:pt modelId="{DC4EFC64-424E-487A-B46C-C85063DC2332}" type="sibTrans" cxnId="{9AC239C1-616F-4467-80EE-9883330761B3}">
      <dgm:prSet/>
      <dgm:spPr/>
      <dgm:t>
        <a:bodyPr/>
        <a:lstStyle/>
        <a:p>
          <a:endParaRPr lang="en-US"/>
        </a:p>
      </dgm:t>
    </dgm:pt>
    <dgm:pt modelId="{CB0E99CF-A140-48C9-9DF5-453921508235}">
      <dgm:prSet/>
      <dgm:spPr/>
      <dgm:t>
        <a:bodyPr/>
        <a:lstStyle/>
        <a:p>
          <a:pPr>
            <a:defRPr cap="all"/>
          </a:pPr>
          <a:r>
            <a:rPr lang="en-US" dirty="0"/>
            <a:t>Using the Asset Store</a:t>
          </a:r>
        </a:p>
      </dgm:t>
    </dgm:pt>
    <dgm:pt modelId="{90B969AB-FEB4-4934-A3B2-D25E1D00C834}" type="parTrans" cxnId="{00B76A2F-5CEF-4D15-821B-70E3A35E240E}">
      <dgm:prSet/>
      <dgm:spPr/>
      <dgm:t>
        <a:bodyPr/>
        <a:lstStyle/>
        <a:p>
          <a:endParaRPr lang="en-US"/>
        </a:p>
      </dgm:t>
    </dgm:pt>
    <dgm:pt modelId="{0DBD0D46-9FB1-468A-825C-740DE25D7D9D}" type="sibTrans" cxnId="{00B76A2F-5CEF-4D15-821B-70E3A35E240E}">
      <dgm:prSet/>
      <dgm:spPr/>
      <dgm:t>
        <a:bodyPr/>
        <a:lstStyle/>
        <a:p>
          <a:endParaRPr lang="en-US"/>
        </a:p>
      </dgm:t>
    </dgm:pt>
    <dgm:pt modelId="{A8F99B4A-F3BD-48C3-A426-8AAF26C1E900}" type="pres">
      <dgm:prSet presAssocID="{9BEDAAA0-E677-4DE7-874E-D79D11374C3A}" presName="root" presStyleCnt="0">
        <dgm:presLayoutVars>
          <dgm:dir/>
          <dgm:resizeHandles val="exact"/>
        </dgm:presLayoutVars>
      </dgm:prSet>
      <dgm:spPr/>
      <dgm:t>
        <a:bodyPr/>
        <a:lstStyle/>
        <a:p>
          <a:endParaRPr lang="en-US"/>
        </a:p>
      </dgm:t>
    </dgm:pt>
    <dgm:pt modelId="{F128A3AC-8AD3-4132-A5C1-D6C6C973B5F6}" type="pres">
      <dgm:prSet presAssocID="{F61D30DD-7445-4370-9696-E116D79D2D79}" presName="compNode" presStyleCnt="0"/>
      <dgm:spPr/>
    </dgm:pt>
    <dgm:pt modelId="{AAA3B07A-4925-4E12-8AFA-46BE184017B0}" type="pres">
      <dgm:prSet presAssocID="{F61D30DD-7445-4370-9696-E116D79D2D79}" presName="iconBgRect" presStyleLbl="bgShp" presStyleIdx="0" presStyleCnt="4"/>
      <dgm:spPr/>
    </dgm:pt>
    <dgm:pt modelId="{7D6C0EC8-A417-4DAC-B421-6FEBF73B3603}" type="pres">
      <dgm:prSet presAssocID="{F61D30DD-7445-4370-9696-E116D79D2D7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Pencil"/>
        </a:ext>
      </dgm:extLst>
    </dgm:pt>
    <dgm:pt modelId="{0D06798A-4A7A-4F6D-9CE1-60AAC984AAAA}" type="pres">
      <dgm:prSet presAssocID="{F61D30DD-7445-4370-9696-E116D79D2D79}" presName="spaceRect" presStyleCnt="0"/>
      <dgm:spPr/>
    </dgm:pt>
    <dgm:pt modelId="{A15A93A2-DB4A-4308-AF0E-5A73574F541B}" type="pres">
      <dgm:prSet presAssocID="{F61D30DD-7445-4370-9696-E116D79D2D79}" presName="textRect" presStyleLbl="revTx" presStyleIdx="0" presStyleCnt="4">
        <dgm:presLayoutVars>
          <dgm:chMax val="1"/>
          <dgm:chPref val="1"/>
        </dgm:presLayoutVars>
      </dgm:prSet>
      <dgm:spPr/>
      <dgm:t>
        <a:bodyPr/>
        <a:lstStyle/>
        <a:p>
          <a:endParaRPr lang="en-US"/>
        </a:p>
      </dgm:t>
    </dgm:pt>
    <dgm:pt modelId="{993B67F6-7D9B-4BB3-874A-BD8B89660101}" type="pres">
      <dgm:prSet presAssocID="{8CE58053-D2E0-4A41-A52F-5CF6B970726E}" presName="sibTrans" presStyleCnt="0"/>
      <dgm:spPr/>
    </dgm:pt>
    <dgm:pt modelId="{4202B74A-23CE-406B-B48F-131BF4D8B6B1}" type="pres">
      <dgm:prSet presAssocID="{CB9BC709-21C2-4FF6-BE15-21722048E8A8}" presName="compNode" presStyleCnt="0"/>
      <dgm:spPr/>
    </dgm:pt>
    <dgm:pt modelId="{221B2615-08BB-4472-947C-B95E8737E994}" type="pres">
      <dgm:prSet presAssocID="{CB9BC709-21C2-4FF6-BE15-21722048E8A8}" presName="iconBgRect" presStyleLbl="bgShp" presStyleIdx="1" presStyleCnt="4"/>
      <dgm:spPr/>
    </dgm:pt>
    <dgm:pt modelId="{67A3F1D9-176C-4119-8B74-91B282FC9464}" type="pres">
      <dgm:prSet presAssocID="{CB9BC709-21C2-4FF6-BE15-21722048E8A8}"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Decision chart"/>
        </a:ext>
      </dgm:extLst>
    </dgm:pt>
    <dgm:pt modelId="{81EEF03B-5251-49C8-A8EF-E29D9576AF4F}" type="pres">
      <dgm:prSet presAssocID="{CB9BC709-21C2-4FF6-BE15-21722048E8A8}" presName="spaceRect" presStyleCnt="0"/>
      <dgm:spPr/>
    </dgm:pt>
    <dgm:pt modelId="{DAB35A32-E711-4152-A079-8A6EF5201CF5}" type="pres">
      <dgm:prSet presAssocID="{CB9BC709-21C2-4FF6-BE15-21722048E8A8}" presName="textRect" presStyleLbl="revTx" presStyleIdx="1" presStyleCnt="4">
        <dgm:presLayoutVars>
          <dgm:chMax val="1"/>
          <dgm:chPref val="1"/>
        </dgm:presLayoutVars>
      </dgm:prSet>
      <dgm:spPr/>
      <dgm:t>
        <a:bodyPr/>
        <a:lstStyle/>
        <a:p>
          <a:endParaRPr lang="en-US"/>
        </a:p>
      </dgm:t>
    </dgm:pt>
    <dgm:pt modelId="{D9C0A078-B88D-4076-B234-EB8F5E8AF6E5}" type="pres">
      <dgm:prSet presAssocID="{5487FAF7-A31A-42A0-A433-C84DE7A5BEE2}" presName="sibTrans" presStyleCnt="0"/>
      <dgm:spPr/>
    </dgm:pt>
    <dgm:pt modelId="{27F7D4DD-3D05-4601-B910-7F94A0BEE0DA}" type="pres">
      <dgm:prSet presAssocID="{EFA47E98-43E9-4034-B1F3-5B836BE8C85C}" presName="compNode" presStyleCnt="0"/>
      <dgm:spPr/>
    </dgm:pt>
    <dgm:pt modelId="{50AA9147-82CA-499E-84BB-66AACFED6709}" type="pres">
      <dgm:prSet presAssocID="{EFA47E98-43E9-4034-B1F3-5B836BE8C85C}" presName="iconBgRect" presStyleLbl="bgShp" presStyleIdx="2" presStyleCnt="4"/>
      <dgm:spPr/>
    </dgm:pt>
    <dgm:pt modelId="{D059BC4D-F7E5-448B-A11B-6153242EA659}" type="pres">
      <dgm:prSet presAssocID="{EFA47E98-43E9-4034-B1F3-5B836BE8C85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Atom"/>
        </a:ext>
      </dgm:extLst>
    </dgm:pt>
    <dgm:pt modelId="{7C27AB9D-22FC-43B9-9F71-18D1F2D121E2}" type="pres">
      <dgm:prSet presAssocID="{EFA47E98-43E9-4034-B1F3-5B836BE8C85C}" presName="spaceRect" presStyleCnt="0"/>
      <dgm:spPr/>
    </dgm:pt>
    <dgm:pt modelId="{97E06AA7-7272-4107-8A36-AB4806A1572A}" type="pres">
      <dgm:prSet presAssocID="{EFA47E98-43E9-4034-B1F3-5B836BE8C85C}" presName="textRect" presStyleLbl="revTx" presStyleIdx="2" presStyleCnt="4">
        <dgm:presLayoutVars>
          <dgm:chMax val="1"/>
          <dgm:chPref val="1"/>
        </dgm:presLayoutVars>
      </dgm:prSet>
      <dgm:spPr/>
      <dgm:t>
        <a:bodyPr/>
        <a:lstStyle/>
        <a:p>
          <a:endParaRPr lang="en-US"/>
        </a:p>
      </dgm:t>
    </dgm:pt>
    <dgm:pt modelId="{9C116CDD-8A1F-468F-81F3-AB5B875C9651}" type="pres">
      <dgm:prSet presAssocID="{DC4EFC64-424E-487A-B46C-C85063DC2332}" presName="sibTrans" presStyleCnt="0"/>
      <dgm:spPr/>
    </dgm:pt>
    <dgm:pt modelId="{67AEB987-62ED-4DC0-ABE2-640009EFDA94}" type="pres">
      <dgm:prSet presAssocID="{CB0E99CF-A140-48C9-9DF5-453921508235}" presName="compNode" presStyleCnt="0"/>
      <dgm:spPr/>
    </dgm:pt>
    <dgm:pt modelId="{F96775E4-85B4-4172-8175-F04A054FC5FC}" type="pres">
      <dgm:prSet presAssocID="{CB0E99CF-A140-48C9-9DF5-453921508235}" presName="iconBgRect" presStyleLbl="bgShp" presStyleIdx="3" presStyleCnt="4"/>
      <dgm:spPr/>
    </dgm:pt>
    <dgm:pt modelId="{E0C2A4BD-CBB7-4891-B235-314E9679EACE}" type="pres">
      <dgm:prSet presAssocID="{CB0E99CF-A140-48C9-9DF5-4539215082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Robot"/>
        </a:ext>
      </dgm:extLst>
    </dgm:pt>
    <dgm:pt modelId="{8E77CDBD-F8D2-464B-9AFC-30215598DE2F}" type="pres">
      <dgm:prSet presAssocID="{CB0E99CF-A140-48C9-9DF5-453921508235}" presName="spaceRect" presStyleCnt="0"/>
      <dgm:spPr/>
    </dgm:pt>
    <dgm:pt modelId="{8350E4EC-C383-4111-B51B-B44082A7023B}" type="pres">
      <dgm:prSet presAssocID="{CB0E99CF-A140-48C9-9DF5-453921508235}" presName="textRect" presStyleLbl="revTx" presStyleIdx="3" presStyleCnt="4">
        <dgm:presLayoutVars>
          <dgm:chMax val="1"/>
          <dgm:chPref val="1"/>
        </dgm:presLayoutVars>
      </dgm:prSet>
      <dgm:spPr/>
      <dgm:t>
        <a:bodyPr/>
        <a:lstStyle/>
        <a:p>
          <a:endParaRPr lang="en-US"/>
        </a:p>
      </dgm:t>
    </dgm:pt>
  </dgm:ptLst>
  <dgm:cxnLst>
    <dgm:cxn modelId="{39727698-BC0A-4017-AC96-E8009D084F45}" type="presOf" srcId="{EFA47E98-43E9-4034-B1F3-5B836BE8C85C}" destId="{97E06AA7-7272-4107-8A36-AB4806A1572A}" srcOrd="0" destOrd="0" presId="urn:microsoft.com/office/officeart/2018/5/layout/IconCircleLabelList"/>
    <dgm:cxn modelId="{D6DE1867-ACCC-4062-A275-4EF3D704C84E}" type="presOf" srcId="{F61D30DD-7445-4370-9696-E116D79D2D79}" destId="{A15A93A2-DB4A-4308-AF0E-5A73574F541B}" srcOrd="0" destOrd="0" presId="urn:microsoft.com/office/officeart/2018/5/layout/IconCircleLabelList"/>
    <dgm:cxn modelId="{EB291706-F335-4C70-98A0-20B16428C10B}" srcId="{9BEDAAA0-E677-4DE7-874E-D79D11374C3A}" destId="{F61D30DD-7445-4370-9696-E116D79D2D79}" srcOrd="0" destOrd="0" parTransId="{ACD62137-E296-458F-908F-1F7E57D180FA}" sibTransId="{8CE58053-D2E0-4A41-A52F-5CF6B970726E}"/>
    <dgm:cxn modelId="{00B76A2F-5CEF-4D15-821B-70E3A35E240E}" srcId="{9BEDAAA0-E677-4DE7-874E-D79D11374C3A}" destId="{CB0E99CF-A140-48C9-9DF5-453921508235}" srcOrd="3" destOrd="0" parTransId="{90B969AB-FEB4-4934-A3B2-D25E1D00C834}" sibTransId="{0DBD0D46-9FB1-468A-825C-740DE25D7D9D}"/>
    <dgm:cxn modelId="{4E3C62F5-565B-41C2-80A2-F980C3B55A68}" srcId="{9BEDAAA0-E677-4DE7-874E-D79D11374C3A}" destId="{CB9BC709-21C2-4FF6-BE15-21722048E8A8}" srcOrd="1" destOrd="0" parTransId="{C7015856-86C5-4754-93EB-F548035F8592}" sibTransId="{5487FAF7-A31A-42A0-A433-C84DE7A5BEE2}"/>
    <dgm:cxn modelId="{9AC239C1-616F-4467-80EE-9883330761B3}" srcId="{9BEDAAA0-E677-4DE7-874E-D79D11374C3A}" destId="{EFA47E98-43E9-4034-B1F3-5B836BE8C85C}" srcOrd="2" destOrd="0" parTransId="{79273ACF-81AE-4D3D-9255-56A5162F5C0A}" sibTransId="{DC4EFC64-424E-487A-B46C-C85063DC2332}"/>
    <dgm:cxn modelId="{BBA2D9B3-CD14-4DBA-97DC-B456665C43BE}" type="presOf" srcId="{CB0E99CF-A140-48C9-9DF5-453921508235}" destId="{8350E4EC-C383-4111-B51B-B44082A7023B}" srcOrd="0" destOrd="0" presId="urn:microsoft.com/office/officeart/2018/5/layout/IconCircleLabelList"/>
    <dgm:cxn modelId="{748D0939-DFC3-425C-94BC-5E84C9F53451}" type="presOf" srcId="{9BEDAAA0-E677-4DE7-874E-D79D11374C3A}" destId="{A8F99B4A-F3BD-48C3-A426-8AAF26C1E900}" srcOrd="0" destOrd="0" presId="urn:microsoft.com/office/officeart/2018/5/layout/IconCircleLabelList"/>
    <dgm:cxn modelId="{A5C3556B-41D0-4D0C-9E62-A3F0586CA355}" type="presOf" srcId="{CB9BC709-21C2-4FF6-BE15-21722048E8A8}" destId="{DAB35A32-E711-4152-A079-8A6EF5201CF5}" srcOrd="0" destOrd="0" presId="urn:microsoft.com/office/officeart/2018/5/layout/IconCircleLabelList"/>
    <dgm:cxn modelId="{F8167450-D925-4D84-ABBE-F929BE3B9806}" type="presParOf" srcId="{A8F99B4A-F3BD-48C3-A426-8AAF26C1E900}" destId="{F128A3AC-8AD3-4132-A5C1-D6C6C973B5F6}" srcOrd="0" destOrd="0" presId="urn:microsoft.com/office/officeart/2018/5/layout/IconCircleLabelList"/>
    <dgm:cxn modelId="{3EC4A9F6-3ECB-4711-AF1D-8132389911AF}" type="presParOf" srcId="{F128A3AC-8AD3-4132-A5C1-D6C6C973B5F6}" destId="{AAA3B07A-4925-4E12-8AFA-46BE184017B0}" srcOrd="0" destOrd="0" presId="urn:microsoft.com/office/officeart/2018/5/layout/IconCircleLabelList"/>
    <dgm:cxn modelId="{CE5073B6-7A71-425E-9762-1509B4FBE5CC}" type="presParOf" srcId="{F128A3AC-8AD3-4132-A5C1-D6C6C973B5F6}" destId="{7D6C0EC8-A417-4DAC-B421-6FEBF73B3603}" srcOrd="1" destOrd="0" presId="urn:microsoft.com/office/officeart/2018/5/layout/IconCircleLabelList"/>
    <dgm:cxn modelId="{91B729BD-FA90-43B4-8CBB-782FE83A9390}" type="presParOf" srcId="{F128A3AC-8AD3-4132-A5C1-D6C6C973B5F6}" destId="{0D06798A-4A7A-4F6D-9CE1-60AAC984AAAA}" srcOrd="2" destOrd="0" presId="urn:microsoft.com/office/officeart/2018/5/layout/IconCircleLabelList"/>
    <dgm:cxn modelId="{5E575936-2609-4CDF-AED5-9FA194E68CED}" type="presParOf" srcId="{F128A3AC-8AD3-4132-A5C1-D6C6C973B5F6}" destId="{A15A93A2-DB4A-4308-AF0E-5A73574F541B}" srcOrd="3" destOrd="0" presId="urn:microsoft.com/office/officeart/2018/5/layout/IconCircleLabelList"/>
    <dgm:cxn modelId="{E4890456-4305-4D4B-81CE-35D206382006}" type="presParOf" srcId="{A8F99B4A-F3BD-48C3-A426-8AAF26C1E900}" destId="{993B67F6-7D9B-4BB3-874A-BD8B89660101}" srcOrd="1" destOrd="0" presId="urn:microsoft.com/office/officeart/2018/5/layout/IconCircleLabelList"/>
    <dgm:cxn modelId="{8E0B5026-8A98-4E68-A61B-622545AC5411}" type="presParOf" srcId="{A8F99B4A-F3BD-48C3-A426-8AAF26C1E900}" destId="{4202B74A-23CE-406B-B48F-131BF4D8B6B1}" srcOrd="2" destOrd="0" presId="urn:microsoft.com/office/officeart/2018/5/layout/IconCircleLabelList"/>
    <dgm:cxn modelId="{81269AC4-01BD-4528-963C-B5B4147770E0}" type="presParOf" srcId="{4202B74A-23CE-406B-B48F-131BF4D8B6B1}" destId="{221B2615-08BB-4472-947C-B95E8737E994}" srcOrd="0" destOrd="0" presId="urn:microsoft.com/office/officeart/2018/5/layout/IconCircleLabelList"/>
    <dgm:cxn modelId="{BEB03333-E021-43B0-8CE9-ED4963DF8539}" type="presParOf" srcId="{4202B74A-23CE-406B-B48F-131BF4D8B6B1}" destId="{67A3F1D9-176C-4119-8B74-91B282FC9464}" srcOrd="1" destOrd="0" presId="urn:microsoft.com/office/officeart/2018/5/layout/IconCircleLabelList"/>
    <dgm:cxn modelId="{4300F79E-941D-4CFB-B527-AC5EC66D35E4}" type="presParOf" srcId="{4202B74A-23CE-406B-B48F-131BF4D8B6B1}" destId="{81EEF03B-5251-49C8-A8EF-E29D9576AF4F}" srcOrd="2" destOrd="0" presId="urn:microsoft.com/office/officeart/2018/5/layout/IconCircleLabelList"/>
    <dgm:cxn modelId="{B63A0E45-E4CD-4E96-AF82-2C549BFE1015}" type="presParOf" srcId="{4202B74A-23CE-406B-B48F-131BF4D8B6B1}" destId="{DAB35A32-E711-4152-A079-8A6EF5201CF5}" srcOrd="3" destOrd="0" presId="urn:microsoft.com/office/officeart/2018/5/layout/IconCircleLabelList"/>
    <dgm:cxn modelId="{F853ECC0-0C60-4116-B966-B6F1FA72B953}" type="presParOf" srcId="{A8F99B4A-F3BD-48C3-A426-8AAF26C1E900}" destId="{D9C0A078-B88D-4076-B234-EB8F5E8AF6E5}" srcOrd="3" destOrd="0" presId="urn:microsoft.com/office/officeart/2018/5/layout/IconCircleLabelList"/>
    <dgm:cxn modelId="{DA74DE62-4E03-4BB4-AFE4-C828FE909896}" type="presParOf" srcId="{A8F99B4A-F3BD-48C3-A426-8AAF26C1E900}" destId="{27F7D4DD-3D05-4601-B910-7F94A0BEE0DA}" srcOrd="4" destOrd="0" presId="urn:microsoft.com/office/officeart/2018/5/layout/IconCircleLabelList"/>
    <dgm:cxn modelId="{76081F08-64C4-4D07-A96D-60AF99B0C0EF}" type="presParOf" srcId="{27F7D4DD-3D05-4601-B910-7F94A0BEE0DA}" destId="{50AA9147-82CA-499E-84BB-66AACFED6709}" srcOrd="0" destOrd="0" presId="urn:microsoft.com/office/officeart/2018/5/layout/IconCircleLabelList"/>
    <dgm:cxn modelId="{AAF62C65-A759-4219-8527-3895630D44A6}" type="presParOf" srcId="{27F7D4DD-3D05-4601-B910-7F94A0BEE0DA}" destId="{D059BC4D-F7E5-448B-A11B-6153242EA659}" srcOrd="1" destOrd="0" presId="urn:microsoft.com/office/officeart/2018/5/layout/IconCircleLabelList"/>
    <dgm:cxn modelId="{1C8E1B22-89E8-4AAA-B5EA-F29CE5C9120A}" type="presParOf" srcId="{27F7D4DD-3D05-4601-B910-7F94A0BEE0DA}" destId="{7C27AB9D-22FC-43B9-9F71-18D1F2D121E2}" srcOrd="2" destOrd="0" presId="urn:microsoft.com/office/officeart/2018/5/layout/IconCircleLabelList"/>
    <dgm:cxn modelId="{493EF690-4EEF-4336-9698-BEFCFECE93DA}" type="presParOf" srcId="{27F7D4DD-3D05-4601-B910-7F94A0BEE0DA}" destId="{97E06AA7-7272-4107-8A36-AB4806A1572A}" srcOrd="3" destOrd="0" presId="urn:microsoft.com/office/officeart/2018/5/layout/IconCircleLabelList"/>
    <dgm:cxn modelId="{3175A511-8953-412C-B3E7-F01E071218BA}" type="presParOf" srcId="{A8F99B4A-F3BD-48C3-A426-8AAF26C1E900}" destId="{9C116CDD-8A1F-468F-81F3-AB5B875C9651}" srcOrd="5" destOrd="0" presId="urn:microsoft.com/office/officeart/2018/5/layout/IconCircleLabelList"/>
    <dgm:cxn modelId="{BDF3BFA6-0914-45C7-8FC5-91CF75A01A0F}" type="presParOf" srcId="{A8F99B4A-F3BD-48C3-A426-8AAF26C1E900}" destId="{67AEB987-62ED-4DC0-ABE2-640009EFDA94}" srcOrd="6" destOrd="0" presId="urn:microsoft.com/office/officeart/2018/5/layout/IconCircleLabelList"/>
    <dgm:cxn modelId="{FCD96692-C488-4B5C-8F0B-7072856C90D9}" type="presParOf" srcId="{67AEB987-62ED-4DC0-ABE2-640009EFDA94}" destId="{F96775E4-85B4-4172-8175-F04A054FC5FC}" srcOrd="0" destOrd="0" presId="urn:microsoft.com/office/officeart/2018/5/layout/IconCircleLabelList"/>
    <dgm:cxn modelId="{183FE95A-F65F-4258-B6A2-CF789C28C6DB}" type="presParOf" srcId="{67AEB987-62ED-4DC0-ABE2-640009EFDA94}" destId="{E0C2A4BD-CBB7-4891-B235-314E9679EACE}" srcOrd="1" destOrd="0" presId="urn:microsoft.com/office/officeart/2018/5/layout/IconCircleLabelList"/>
    <dgm:cxn modelId="{18C9D475-321F-4852-AAB6-0B685D736A0F}" type="presParOf" srcId="{67AEB987-62ED-4DC0-ABE2-640009EFDA94}" destId="{8E77CDBD-F8D2-464B-9AFC-30215598DE2F}" srcOrd="2" destOrd="0" presId="urn:microsoft.com/office/officeart/2018/5/layout/IconCircleLabelList"/>
    <dgm:cxn modelId="{40FD9144-BD01-4D9D-979F-4C2DAE55ADED}" type="presParOf" srcId="{67AEB987-62ED-4DC0-ABE2-640009EFDA94}" destId="{8350E4EC-C383-4111-B51B-B44082A7023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32564-08F6-4C73-B6FB-8081AE6B36C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18A01CA-39F7-4404-B99F-E3D449F37778}">
      <dgm:prSet custT="1"/>
      <dgm:spPr/>
      <dgm:t>
        <a:bodyPr/>
        <a:lstStyle/>
        <a:p>
          <a:pPr>
            <a:lnSpc>
              <a:spcPct val="100000"/>
            </a:lnSpc>
          </a:pPr>
          <a:r>
            <a:rPr lang="en-US" sz="1800"/>
            <a:t>What do you do when you are not a creative/talented individual but you also enjoy making cool things?</a:t>
          </a:r>
          <a:endParaRPr lang="en-US" sz="1800" dirty="0"/>
        </a:p>
      </dgm:t>
    </dgm:pt>
    <dgm:pt modelId="{620FBCB8-8AE7-4F72-9753-1DB00DEBEEA3}" type="parTrans" cxnId="{2818E30D-CB3A-4155-A39A-05AA00795B02}">
      <dgm:prSet/>
      <dgm:spPr/>
      <dgm:t>
        <a:bodyPr/>
        <a:lstStyle/>
        <a:p>
          <a:endParaRPr lang="en-US"/>
        </a:p>
      </dgm:t>
    </dgm:pt>
    <dgm:pt modelId="{50CE0C96-A859-4643-85B9-CB7964D74A83}" type="sibTrans" cxnId="{2818E30D-CB3A-4155-A39A-05AA00795B02}">
      <dgm:prSet/>
      <dgm:spPr/>
      <dgm:t>
        <a:bodyPr/>
        <a:lstStyle/>
        <a:p>
          <a:endParaRPr lang="en-US"/>
        </a:p>
      </dgm:t>
    </dgm:pt>
    <dgm:pt modelId="{9C4F7798-261D-4B01-8F0B-11BC7CC16993}">
      <dgm:prSet custT="1"/>
      <dgm:spPr/>
      <dgm:t>
        <a:bodyPr/>
        <a:lstStyle/>
        <a:p>
          <a:pPr>
            <a:lnSpc>
              <a:spcPct val="100000"/>
            </a:lnSpc>
          </a:pPr>
          <a:r>
            <a:rPr lang="en-US" sz="1800"/>
            <a:t>You utilize other people who complement your weaknesses of course!</a:t>
          </a:r>
          <a:endParaRPr lang="en-US" sz="1800" dirty="0"/>
        </a:p>
      </dgm:t>
    </dgm:pt>
    <dgm:pt modelId="{9B8B45A2-005D-4876-B5AD-4497153290EF}" type="parTrans" cxnId="{3DB0E391-812A-4728-9136-BDF9B3470B8A}">
      <dgm:prSet/>
      <dgm:spPr/>
      <dgm:t>
        <a:bodyPr/>
        <a:lstStyle/>
        <a:p>
          <a:endParaRPr lang="en-US"/>
        </a:p>
      </dgm:t>
    </dgm:pt>
    <dgm:pt modelId="{6E50C62E-BB13-422E-BF99-1B84A198628F}" type="sibTrans" cxnId="{3DB0E391-812A-4728-9136-BDF9B3470B8A}">
      <dgm:prSet/>
      <dgm:spPr/>
      <dgm:t>
        <a:bodyPr/>
        <a:lstStyle/>
        <a:p>
          <a:endParaRPr lang="en-US"/>
        </a:p>
      </dgm:t>
    </dgm:pt>
    <dgm:pt modelId="{6093165B-0E42-4FF9-A5E2-4B7D3E1DF162}">
      <dgm:prSet custT="1"/>
      <dgm:spPr/>
      <dgm:t>
        <a:bodyPr/>
        <a:lstStyle/>
        <a:p>
          <a:pPr>
            <a:lnSpc>
              <a:spcPct val="100000"/>
            </a:lnSpc>
          </a:pPr>
          <a:r>
            <a:rPr lang="en-US" sz="1800"/>
            <a:t>The Unity Asset store provides a wide variety of external things (objects, textures, etc.) that you can then import into your Unity project.</a:t>
          </a:r>
          <a:endParaRPr lang="en-US" sz="1800" dirty="0"/>
        </a:p>
      </dgm:t>
    </dgm:pt>
    <dgm:pt modelId="{4CE311E3-500E-41B6-BC7E-DAD87A1ED055}" type="parTrans" cxnId="{47B446E1-7EC8-452C-A990-108EA88390B5}">
      <dgm:prSet/>
      <dgm:spPr/>
      <dgm:t>
        <a:bodyPr/>
        <a:lstStyle/>
        <a:p>
          <a:endParaRPr lang="en-US"/>
        </a:p>
      </dgm:t>
    </dgm:pt>
    <dgm:pt modelId="{A45E819E-047B-4AED-A1A6-D7E9E304EF4A}" type="sibTrans" cxnId="{47B446E1-7EC8-452C-A990-108EA88390B5}">
      <dgm:prSet/>
      <dgm:spPr/>
      <dgm:t>
        <a:bodyPr/>
        <a:lstStyle/>
        <a:p>
          <a:endParaRPr lang="en-US"/>
        </a:p>
      </dgm:t>
    </dgm:pt>
    <dgm:pt modelId="{804147CC-FF2B-4003-A65A-E413B2DFB60F}" type="pres">
      <dgm:prSet presAssocID="{2D332564-08F6-4C73-B6FB-8081AE6B36CF}" presName="root" presStyleCnt="0">
        <dgm:presLayoutVars>
          <dgm:dir/>
          <dgm:resizeHandles val="exact"/>
        </dgm:presLayoutVars>
      </dgm:prSet>
      <dgm:spPr/>
      <dgm:t>
        <a:bodyPr/>
        <a:lstStyle/>
        <a:p>
          <a:endParaRPr lang="en-US"/>
        </a:p>
      </dgm:t>
    </dgm:pt>
    <dgm:pt modelId="{B83C9A3F-F85B-45D2-A778-77FFCF33AC3B}" type="pres">
      <dgm:prSet presAssocID="{A18A01CA-39F7-4404-B99F-E3D449F37778}" presName="compNode" presStyleCnt="0"/>
      <dgm:spPr/>
    </dgm:pt>
    <dgm:pt modelId="{350AEFF0-C306-4ED0-9E35-34ACE497F135}" type="pres">
      <dgm:prSet presAssocID="{A18A01CA-39F7-4404-B99F-E3D449F37778}" presName="bgRect" presStyleLbl="bgShp" presStyleIdx="0" presStyleCnt="3"/>
      <dgm:spPr/>
    </dgm:pt>
    <dgm:pt modelId="{AEFD7579-342D-4991-A9AB-AEF56014F630}" type="pres">
      <dgm:prSet presAssocID="{A18A01CA-39F7-4404-B99F-E3D449F3777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EEE27196-27A5-42E1-8E48-BAD995BB8F67}" type="pres">
      <dgm:prSet presAssocID="{A18A01CA-39F7-4404-B99F-E3D449F37778}" presName="spaceRect" presStyleCnt="0"/>
      <dgm:spPr/>
    </dgm:pt>
    <dgm:pt modelId="{BAB2C282-994C-4A84-A5D4-3FE11189049C}" type="pres">
      <dgm:prSet presAssocID="{A18A01CA-39F7-4404-B99F-E3D449F37778}" presName="parTx" presStyleLbl="revTx" presStyleIdx="0" presStyleCnt="3">
        <dgm:presLayoutVars>
          <dgm:chMax val="0"/>
          <dgm:chPref val="0"/>
        </dgm:presLayoutVars>
      </dgm:prSet>
      <dgm:spPr/>
      <dgm:t>
        <a:bodyPr/>
        <a:lstStyle/>
        <a:p>
          <a:endParaRPr lang="en-US"/>
        </a:p>
      </dgm:t>
    </dgm:pt>
    <dgm:pt modelId="{E9A70B15-7ACB-4D02-B988-B5E3C497F90A}" type="pres">
      <dgm:prSet presAssocID="{50CE0C96-A859-4643-85B9-CB7964D74A83}" presName="sibTrans" presStyleCnt="0"/>
      <dgm:spPr/>
    </dgm:pt>
    <dgm:pt modelId="{1B85E499-A27B-47F5-A37F-6DE6117C1EB6}" type="pres">
      <dgm:prSet presAssocID="{9C4F7798-261D-4B01-8F0B-11BC7CC16993}" presName="compNode" presStyleCnt="0"/>
      <dgm:spPr/>
    </dgm:pt>
    <dgm:pt modelId="{89648662-9AE6-4ABE-89BE-707157D4E316}" type="pres">
      <dgm:prSet presAssocID="{9C4F7798-261D-4B01-8F0B-11BC7CC16993}" presName="bgRect" presStyleLbl="bgShp" presStyleIdx="1" presStyleCnt="3"/>
      <dgm:spPr/>
    </dgm:pt>
    <dgm:pt modelId="{2F9846E3-3237-4FA9-8971-3888B64ADCD6}" type="pres">
      <dgm:prSet presAssocID="{9C4F7798-261D-4B01-8F0B-11BC7CC1699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Group of People"/>
        </a:ext>
      </dgm:extLst>
    </dgm:pt>
    <dgm:pt modelId="{C8340455-15F7-4A09-AEA6-C2C2DA3CA527}" type="pres">
      <dgm:prSet presAssocID="{9C4F7798-261D-4B01-8F0B-11BC7CC16993}" presName="spaceRect" presStyleCnt="0"/>
      <dgm:spPr/>
    </dgm:pt>
    <dgm:pt modelId="{58517060-076C-4403-9BB7-B090696763AE}" type="pres">
      <dgm:prSet presAssocID="{9C4F7798-261D-4B01-8F0B-11BC7CC16993}" presName="parTx" presStyleLbl="revTx" presStyleIdx="1" presStyleCnt="3">
        <dgm:presLayoutVars>
          <dgm:chMax val="0"/>
          <dgm:chPref val="0"/>
        </dgm:presLayoutVars>
      </dgm:prSet>
      <dgm:spPr/>
      <dgm:t>
        <a:bodyPr/>
        <a:lstStyle/>
        <a:p>
          <a:endParaRPr lang="en-US"/>
        </a:p>
      </dgm:t>
    </dgm:pt>
    <dgm:pt modelId="{C0F063A9-2EB1-492D-B77F-04883B2DD782}" type="pres">
      <dgm:prSet presAssocID="{6E50C62E-BB13-422E-BF99-1B84A198628F}" presName="sibTrans" presStyleCnt="0"/>
      <dgm:spPr/>
    </dgm:pt>
    <dgm:pt modelId="{53BEEF3A-6E33-489B-B03E-0B61BB1ED34F}" type="pres">
      <dgm:prSet presAssocID="{6093165B-0E42-4FF9-A5E2-4B7D3E1DF162}" presName="compNode" presStyleCnt="0"/>
      <dgm:spPr/>
    </dgm:pt>
    <dgm:pt modelId="{9EEB39F6-74AE-4883-8C2D-4A54DFB68CEA}" type="pres">
      <dgm:prSet presAssocID="{6093165B-0E42-4FF9-A5E2-4B7D3E1DF162}" presName="bgRect" presStyleLbl="bgShp" presStyleIdx="2" presStyleCnt="3"/>
      <dgm:spPr/>
    </dgm:pt>
    <dgm:pt modelId="{94FB11CB-55F2-4899-A95B-C38C4E24EC94}" type="pres">
      <dgm:prSet presAssocID="{6093165B-0E42-4FF9-A5E2-4B7D3E1DF16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Cheers"/>
        </a:ext>
      </dgm:extLst>
    </dgm:pt>
    <dgm:pt modelId="{C1AD5A09-177A-448A-85F9-71C79522B53A}" type="pres">
      <dgm:prSet presAssocID="{6093165B-0E42-4FF9-A5E2-4B7D3E1DF162}" presName="spaceRect" presStyleCnt="0"/>
      <dgm:spPr/>
    </dgm:pt>
    <dgm:pt modelId="{8CB91756-D674-4FA1-B799-FCFD78789C47}" type="pres">
      <dgm:prSet presAssocID="{6093165B-0E42-4FF9-A5E2-4B7D3E1DF162}" presName="parTx" presStyleLbl="revTx" presStyleIdx="2" presStyleCnt="3">
        <dgm:presLayoutVars>
          <dgm:chMax val="0"/>
          <dgm:chPref val="0"/>
        </dgm:presLayoutVars>
      </dgm:prSet>
      <dgm:spPr/>
      <dgm:t>
        <a:bodyPr/>
        <a:lstStyle/>
        <a:p>
          <a:endParaRPr lang="en-US"/>
        </a:p>
      </dgm:t>
    </dgm:pt>
  </dgm:ptLst>
  <dgm:cxnLst>
    <dgm:cxn modelId="{AA4320E0-B806-48C1-94AD-BD9946A27DDC}" type="presOf" srcId="{6093165B-0E42-4FF9-A5E2-4B7D3E1DF162}" destId="{8CB91756-D674-4FA1-B799-FCFD78789C47}" srcOrd="0" destOrd="0" presId="urn:microsoft.com/office/officeart/2018/2/layout/IconVerticalSolidList"/>
    <dgm:cxn modelId="{50D0730E-CA30-44EF-8180-D6317E59913B}" type="presOf" srcId="{9C4F7798-261D-4B01-8F0B-11BC7CC16993}" destId="{58517060-076C-4403-9BB7-B090696763AE}" srcOrd="0" destOrd="0" presId="urn:microsoft.com/office/officeart/2018/2/layout/IconVerticalSolidList"/>
    <dgm:cxn modelId="{47B446E1-7EC8-452C-A990-108EA88390B5}" srcId="{2D332564-08F6-4C73-B6FB-8081AE6B36CF}" destId="{6093165B-0E42-4FF9-A5E2-4B7D3E1DF162}" srcOrd="2" destOrd="0" parTransId="{4CE311E3-500E-41B6-BC7E-DAD87A1ED055}" sibTransId="{A45E819E-047B-4AED-A1A6-D7E9E304EF4A}"/>
    <dgm:cxn modelId="{2818E30D-CB3A-4155-A39A-05AA00795B02}" srcId="{2D332564-08F6-4C73-B6FB-8081AE6B36CF}" destId="{A18A01CA-39F7-4404-B99F-E3D449F37778}" srcOrd="0" destOrd="0" parTransId="{620FBCB8-8AE7-4F72-9753-1DB00DEBEEA3}" sibTransId="{50CE0C96-A859-4643-85B9-CB7964D74A83}"/>
    <dgm:cxn modelId="{FBA41EE7-0C3B-4660-9911-C4CB2CFA049D}" type="presOf" srcId="{2D332564-08F6-4C73-B6FB-8081AE6B36CF}" destId="{804147CC-FF2B-4003-A65A-E413B2DFB60F}" srcOrd="0" destOrd="0" presId="urn:microsoft.com/office/officeart/2018/2/layout/IconVerticalSolidList"/>
    <dgm:cxn modelId="{FB7BFB19-AEA3-4250-8591-BBF1113F2FF8}" type="presOf" srcId="{A18A01CA-39F7-4404-B99F-E3D449F37778}" destId="{BAB2C282-994C-4A84-A5D4-3FE11189049C}" srcOrd="0" destOrd="0" presId="urn:microsoft.com/office/officeart/2018/2/layout/IconVerticalSolidList"/>
    <dgm:cxn modelId="{3DB0E391-812A-4728-9136-BDF9B3470B8A}" srcId="{2D332564-08F6-4C73-B6FB-8081AE6B36CF}" destId="{9C4F7798-261D-4B01-8F0B-11BC7CC16993}" srcOrd="1" destOrd="0" parTransId="{9B8B45A2-005D-4876-B5AD-4497153290EF}" sibTransId="{6E50C62E-BB13-422E-BF99-1B84A198628F}"/>
    <dgm:cxn modelId="{741C3B3F-70BE-41E6-921F-6C7C7D31A10D}" type="presParOf" srcId="{804147CC-FF2B-4003-A65A-E413B2DFB60F}" destId="{B83C9A3F-F85B-45D2-A778-77FFCF33AC3B}" srcOrd="0" destOrd="0" presId="urn:microsoft.com/office/officeart/2018/2/layout/IconVerticalSolidList"/>
    <dgm:cxn modelId="{CE083029-7E3A-4786-B6AE-9BD079A6B76E}" type="presParOf" srcId="{B83C9A3F-F85B-45D2-A778-77FFCF33AC3B}" destId="{350AEFF0-C306-4ED0-9E35-34ACE497F135}" srcOrd="0" destOrd="0" presId="urn:microsoft.com/office/officeart/2018/2/layout/IconVerticalSolidList"/>
    <dgm:cxn modelId="{E72D9C90-C727-4C2D-9002-140D7E5CF6CC}" type="presParOf" srcId="{B83C9A3F-F85B-45D2-A778-77FFCF33AC3B}" destId="{AEFD7579-342D-4991-A9AB-AEF56014F630}" srcOrd="1" destOrd="0" presId="urn:microsoft.com/office/officeart/2018/2/layout/IconVerticalSolidList"/>
    <dgm:cxn modelId="{528CC805-DE27-43F5-9E19-2A60C30D22D6}" type="presParOf" srcId="{B83C9A3F-F85B-45D2-A778-77FFCF33AC3B}" destId="{EEE27196-27A5-42E1-8E48-BAD995BB8F67}" srcOrd="2" destOrd="0" presId="urn:microsoft.com/office/officeart/2018/2/layout/IconVerticalSolidList"/>
    <dgm:cxn modelId="{712A80E2-A80F-452D-8E11-94CAC1428B4C}" type="presParOf" srcId="{B83C9A3F-F85B-45D2-A778-77FFCF33AC3B}" destId="{BAB2C282-994C-4A84-A5D4-3FE11189049C}" srcOrd="3" destOrd="0" presId="urn:microsoft.com/office/officeart/2018/2/layout/IconVerticalSolidList"/>
    <dgm:cxn modelId="{C78E0E6F-B3AD-4EAD-84A3-53FD7F4D6A40}" type="presParOf" srcId="{804147CC-FF2B-4003-A65A-E413B2DFB60F}" destId="{E9A70B15-7ACB-4D02-B988-B5E3C497F90A}" srcOrd="1" destOrd="0" presId="urn:microsoft.com/office/officeart/2018/2/layout/IconVerticalSolidList"/>
    <dgm:cxn modelId="{46F82850-E263-409D-B571-F608D4F1A22B}" type="presParOf" srcId="{804147CC-FF2B-4003-A65A-E413B2DFB60F}" destId="{1B85E499-A27B-47F5-A37F-6DE6117C1EB6}" srcOrd="2" destOrd="0" presId="urn:microsoft.com/office/officeart/2018/2/layout/IconVerticalSolidList"/>
    <dgm:cxn modelId="{F7BF23BD-815A-4433-9A91-0DA0FF1455F9}" type="presParOf" srcId="{1B85E499-A27B-47F5-A37F-6DE6117C1EB6}" destId="{89648662-9AE6-4ABE-89BE-707157D4E316}" srcOrd="0" destOrd="0" presId="urn:microsoft.com/office/officeart/2018/2/layout/IconVerticalSolidList"/>
    <dgm:cxn modelId="{A69C9D55-3767-4A2F-95D4-D6EEC94A0F5C}" type="presParOf" srcId="{1B85E499-A27B-47F5-A37F-6DE6117C1EB6}" destId="{2F9846E3-3237-4FA9-8971-3888B64ADCD6}" srcOrd="1" destOrd="0" presId="urn:microsoft.com/office/officeart/2018/2/layout/IconVerticalSolidList"/>
    <dgm:cxn modelId="{F0307C74-B362-4113-8D81-65DD7A861701}" type="presParOf" srcId="{1B85E499-A27B-47F5-A37F-6DE6117C1EB6}" destId="{C8340455-15F7-4A09-AEA6-C2C2DA3CA527}" srcOrd="2" destOrd="0" presId="urn:microsoft.com/office/officeart/2018/2/layout/IconVerticalSolidList"/>
    <dgm:cxn modelId="{97B5331E-A15C-4320-9B39-C808D25A5EFC}" type="presParOf" srcId="{1B85E499-A27B-47F5-A37F-6DE6117C1EB6}" destId="{58517060-076C-4403-9BB7-B090696763AE}" srcOrd="3" destOrd="0" presId="urn:microsoft.com/office/officeart/2018/2/layout/IconVerticalSolidList"/>
    <dgm:cxn modelId="{2A7C2C50-C713-4608-9EE2-02F67E03040F}" type="presParOf" srcId="{804147CC-FF2B-4003-A65A-E413B2DFB60F}" destId="{C0F063A9-2EB1-492D-B77F-04883B2DD782}" srcOrd="3" destOrd="0" presId="urn:microsoft.com/office/officeart/2018/2/layout/IconVerticalSolidList"/>
    <dgm:cxn modelId="{83A31D1F-5EF7-406B-BF9B-11176BCFF8F5}" type="presParOf" srcId="{804147CC-FF2B-4003-A65A-E413B2DFB60F}" destId="{53BEEF3A-6E33-489B-B03E-0B61BB1ED34F}" srcOrd="4" destOrd="0" presId="urn:microsoft.com/office/officeart/2018/2/layout/IconVerticalSolidList"/>
    <dgm:cxn modelId="{F151B8C7-8095-4A5B-B2C1-4D90F623069E}" type="presParOf" srcId="{53BEEF3A-6E33-489B-B03E-0B61BB1ED34F}" destId="{9EEB39F6-74AE-4883-8C2D-4A54DFB68CEA}" srcOrd="0" destOrd="0" presId="urn:microsoft.com/office/officeart/2018/2/layout/IconVerticalSolidList"/>
    <dgm:cxn modelId="{3DB5A14B-396F-4497-963B-4BA3D553CF78}" type="presParOf" srcId="{53BEEF3A-6E33-489B-B03E-0B61BB1ED34F}" destId="{94FB11CB-55F2-4899-A95B-C38C4E24EC94}" srcOrd="1" destOrd="0" presId="urn:microsoft.com/office/officeart/2018/2/layout/IconVerticalSolidList"/>
    <dgm:cxn modelId="{27242297-6C0F-46CC-A92A-2EDBA741D6DA}" type="presParOf" srcId="{53BEEF3A-6E33-489B-B03E-0B61BB1ED34F}" destId="{C1AD5A09-177A-448A-85F9-71C79522B53A}" srcOrd="2" destOrd="0" presId="urn:microsoft.com/office/officeart/2018/2/layout/IconVerticalSolidList"/>
    <dgm:cxn modelId="{9FE15479-EA47-4FDE-BDAC-7B38C7A022DA}" type="presParOf" srcId="{53BEEF3A-6E33-489B-B03E-0B61BB1ED34F}" destId="{8CB91756-D674-4FA1-B799-FCFD78789C4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3B07A-4925-4E12-8AFA-46BE184017B0}">
      <dsp:nvSpPr>
        <dsp:cNvPr id="0" name=""/>
        <dsp:cNvSpPr/>
      </dsp:nvSpPr>
      <dsp:spPr>
        <a:xfrm>
          <a:off x="973190" y="986724"/>
          <a:ext cx="1264141" cy="12641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6C0EC8-A417-4DAC-B421-6FEBF73B3603}">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5A93A2-DB4A-4308-AF0E-5A73574F541B}">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defRPr cap="all"/>
          </a:pPr>
          <a:r>
            <a:rPr lang="en-US" sz="1700" kern="1200" dirty="0"/>
            <a:t>Creating Objects/Object scripting</a:t>
          </a:r>
        </a:p>
      </dsp:txBody>
      <dsp:txXfrm>
        <a:off x="569079" y="2644614"/>
        <a:ext cx="2072362" cy="720000"/>
      </dsp:txXfrm>
    </dsp:sp>
    <dsp:sp modelId="{221B2615-08BB-4472-947C-B95E8737E994}">
      <dsp:nvSpPr>
        <dsp:cNvPr id="0" name=""/>
        <dsp:cNvSpPr/>
      </dsp:nvSpPr>
      <dsp:spPr>
        <a:xfrm>
          <a:off x="3408216" y="986724"/>
          <a:ext cx="1264141" cy="12641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A3F1D9-176C-4119-8B74-91B282FC9464}">
      <dsp:nvSpPr>
        <dsp:cNvPr id="0" name=""/>
        <dsp:cNvSpPr/>
      </dsp:nvSpPr>
      <dsp:spPr>
        <a:xfrm>
          <a:off x="3677623" y="1256131"/>
          <a:ext cx="725326" cy="725326"/>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B35A32-E711-4152-A079-8A6EF5201CF5}">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defRPr cap="all"/>
          </a:pPr>
          <a:r>
            <a:rPr lang="en-US" sz="1700" kern="1200" dirty="0"/>
            <a:t>Object relationships</a:t>
          </a:r>
        </a:p>
      </dsp:txBody>
      <dsp:txXfrm>
        <a:off x="3004105" y="2644614"/>
        <a:ext cx="2072362" cy="720000"/>
      </dsp:txXfrm>
    </dsp:sp>
    <dsp:sp modelId="{50AA9147-82CA-499E-84BB-66AACFED6709}">
      <dsp:nvSpPr>
        <dsp:cNvPr id="0" name=""/>
        <dsp:cNvSpPr/>
      </dsp:nvSpPr>
      <dsp:spPr>
        <a:xfrm>
          <a:off x="5843242" y="986724"/>
          <a:ext cx="1264141" cy="12641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59BC4D-F7E5-448B-A11B-6153242EA659}">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E06AA7-7272-4107-8A36-AB4806A1572A}">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defRPr cap="all"/>
          </a:pPr>
          <a:r>
            <a:rPr lang="en-US" sz="1700" kern="1200" dirty="0"/>
            <a:t>Object physics</a:t>
          </a:r>
        </a:p>
      </dsp:txBody>
      <dsp:txXfrm>
        <a:off x="5439131" y="2644614"/>
        <a:ext cx="2072362" cy="720000"/>
      </dsp:txXfrm>
    </dsp:sp>
    <dsp:sp modelId="{F96775E4-85B4-4172-8175-F04A054FC5FC}">
      <dsp:nvSpPr>
        <dsp:cNvPr id="0" name=""/>
        <dsp:cNvSpPr/>
      </dsp:nvSpPr>
      <dsp:spPr>
        <a:xfrm>
          <a:off x="8278268" y="986724"/>
          <a:ext cx="1264141" cy="12641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C2A4BD-CBB7-4891-B235-314E9679EACE}">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50E4EC-C383-4111-B51B-B44082A7023B}">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defRPr cap="all"/>
          </a:pPr>
          <a:r>
            <a:rPr lang="en-US" sz="1700" kern="1200" dirty="0"/>
            <a:t>Using the Asset Store</a:t>
          </a:r>
        </a:p>
      </dsp:txBody>
      <dsp:txXfrm>
        <a:off x="7874157" y="2644614"/>
        <a:ext cx="207236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AEFF0-C306-4ED0-9E35-34ACE497F135}">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FD7579-342D-4991-A9AB-AEF56014F63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B2C282-994C-4A84-A5D4-3FE11189049C}">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800100">
            <a:lnSpc>
              <a:spcPct val="100000"/>
            </a:lnSpc>
            <a:spcBef>
              <a:spcPct val="0"/>
            </a:spcBef>
            <a:spcAft>
              <a:spcPct val="35000"/>
            </a:spcAft>
          </a:pPr>
          <a:r>
            <a:rPr lang="en-US" sz="1800" kern="1200"/>
            <a:t>What do you do when you are not a creative/talented individual but you also enjoy making cool things?</a:t>
          </a:r>
          <a:endParaRPr lang="en-US" sz="1800" kern="1200" dirty="0"/>
        </a:p>
      </dsp:txBody>
      <dsp:txXfrm>
        <a:off x="1435590" y="531"/>
        <a:ext cx="9080009" cy="1242935"/>
      </dsp:txXfrm>
    </dsp:sp>
    <dsp:sp modelId="{89648662-9AE6-4ABE-89BE-707157D4E316}">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9846E3-3237-4FA9-8971-3888B64ADCD6}">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517060-076C-4403-9BB7-B090696763AE}">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800100">
            <a:lnSpc>
              <a:spcPct val="100000"/>
            </a:lnSpc>
            <a:spcBef>
              <a:spcPct val="0"/>
            </a:spcBef>
            <a:spcAft>
              <a:spcPct val="35000"/>
            </a:spcAft>
          </a:pPr>
          <a:r>
            <a:rPr lang="en-US" sz="1800" kern="1200"/>
            <a:t>You utilize other people who complement your weaknesses of course!</a:t>
          </a:r>
          <a:endParaRPr lang="en-US" sz="1800" kern="1200" dirty="0"/>
        </a:p>
      </dsp:txBody>
      <dsp:txXfrm>
        <a:off x="1435590" y="1554201"/>
        <a:ext cx="9080009" cy="1242935"/>
      </dsp:txXfrm>
    </dsp:sp>
    <dsp:sp modelId="{9EEB39F6-74AE-4883-8C2D-4A54DFB68CEA}">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FB11CB-55F2-4899-A95B-C38C4E24EC94}">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B91756-D674-4FA1-B799-FCFD78789C47}">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800100">
            <a:lnSpc>
              <a:spcPct val="100000"/>
            </a:lnSpc>
            <a:spcBef>
              <a:spcPct val="0"/>
            </a:spcBef>
            <a:spcAft>
              <a:spcPct val="35000"/>
            </a:spcAft>
          </a:pPr>
          <a:r>
            <a:rPr lang="en-US" sz="1800" kern="1200"/>
            <a:t>The Unity Asset store provides a wide variety of external things (objects, textures, etc.) that you can then import into your Unity project.</a:t>
          </a:r>
          <a:endParaRPr lang="en-US" sz="1800" kern="1200" dirty="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815D2-0998-4461-BD3C-FFF246C25306}" type="datetimeFigureOut">
              <a:rPr lang="en-US" smtClean="0"/>
              <a:t>3/11/2021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C56120-F21B-4E8E-A8D4-6092F0253C27}" type="slidenum">
              <a:rPr lang="en-US" smtClean="0"/>
              <a:t>‹#›</a:t>
            </a:fld>
            <a:endParaRPr lang="en-US"/>
          </a:p>
        </p:txBody>
      </p:sp>
    </p:spTree>
    <p:extLst>
      <p:ext uri="{BB962C8B-B14F-4D97-AF65-F5344CB8AC3E}">
        <p14:creationId xmlns:p14="http://schemas.microsoft.com/office/powerpoint/2010/main" val="569008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381000" y="685800"/>
            <a:ext cx="6096000" cy="3429000"/>
          </a:xfrm>
          <a:ln/>
        </p:spPr>
      </p:sp>
      <p:sp>
        <p:nvSpPr>
          <p:cNvPr id="56323" name="Notes Placeholder 2"/>
          <p:cNvSpPr>
            <a:spLocks noGrp="1"/>
          </p:cNvSpPr>
          <p:nvPr>
            <p:ph type="body" idx="1"/>
          </p:nvPr>
        </p:nvSpPr>
        <p:spPr>
          <a:noFill/>
          <a:ln/>
        </p:spPr>
        <p:txBody>
          <a:bodyPr/>
          <a:lstStyle/>
          <a:p>
            <a:endParaRPr lang="en-US"/>
          </a:p>
        </p:txBody>
      </p:sp>
      <p:sp>
        <p:nvSpPr>
          <p:cNvPr id="56324" name="Slide Number Placeholder 3"/>
          <p:cNvSpPr>
            <a:spLocks noGrp="1"/>
          </p:cNvSpPr>
          <p:nvPr>
            <p:ph type="sldNum" sz="quarter" idx="5"/>
          </p:nvPr>
        </p:nvSpPr>
        <p:spPr>
          <a:noFill/>
        </p:spPr>
        <p:txBody>
          <a:bodyPr/>
          <a:lstStyle/>
          <a:p>
            <a:fld id="{2BAF69FA-8F2D-41D5-BC73-0469DBD37D74}" type="slidenum">
              <a:rPr lang="en-US"/>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BE6A-5389-4A6C-8B7E-146CFF8BDB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EB3A4E-9444-4668-872B-36615FDD8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C8ED4C-3025-4CEE-AB55-4851D1B7DA28}"/>
              </a:ext>
            </a:extLst>
          </p:cNvPr>
          <p:cNvSpPr>
            <a:spLocks noGrp="1"/>
          </p:cNvSpPr>
          <p:nvPr>
            <p:ph type="dt" sz="half" idx="10"/>
          </p:nvPr>
        </p:nvSpPr>
        <p:spPr/>
        <p:txBody>
          <a:bodyPr/>
          <a:lstStyle/>
          <a:p>
            <a:fld id="{5EE9534C-B91D-44CB-AB5E-512F32D27A8B}" type="datetimeFigureOut">
              <a:rPr lang="en-US" smtClean="0"/>
              <a:t>3/11/2021</a:t>
            </a:fld>
            <a:endParaRPr lang="en-US"/>
          </a:p>
        </p:txBody>
      </p:sp>
      <p:sp>
        <p:nvSpPr>
          <p:cNvPr id="5" name="Footer Placeholder 4">
            <a:extLst>
              <a:ext uri="{FF2B5EF4-FFF2-40B4-BE49-F238E27FC236}">
                <a16:creationId xmlns:a16="http://schemas.microsoft.com/office/drawing/2014/main" id="{EE10D88C-C4A1-4E83-8BF5-3831184FD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353C9-8D83-4F04-830D-AA04B93C836A}"/>
              </a:ext>
            </a:extLst>
          </p:cNvPr>
          <p:cNvSpPr>
            <a:spLocks noGrp="1"/>
          </p:cNvSpPr>
          <p:nvPr>
            <p:ph type="sldNum" sz="quarter" idx="12"/>
          </p:nvPr>
        </p:nvSpPr>
        <p:spPr/>
        <p:txBody>
          <a:bodyPr/>
          <a:lstStyle/>
          <a:p>
            <a:fld id="{FF0DEF8F-5EB5-4163-BF9F-D8DFB2B5AF61}" type="slidenum">
              <a:rPr lang="en-US" smtClean="0"/>
              <a:t>‹#›</a:t>
            </a:fld>
            <a:endParaRPr lang="en-US"/>
          </a:p>
        </p:txBody>
      </p:sp>
    </p:spTree>
    <p:extLst>
      <p:ext uri="{BB962C8B-B14F-4D97-AF65-F5344CB8AC3E}">
        <p14:creationId xmlns:p14="http://schemas.microsoft.com/office/powerpoint/2010/main" val="3460950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0D510-87BF-4267-A4DE-5C17A5CA46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FAEDE2-85BA-4C28-ACEC-254269B9F6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C7C57B-3642-4CA4-875B-285A8D2E5E28}"/>
              </a:ext>
            </a:extLst>
          </p:cNvPr>
          <p:cNvSpPr>
            <a:spLocks noGrp="1"/>
          </p:cNvSpPr>
          <p:nvPr>
            <p:ph type="dt" sz="half" idx="10"/>
          </p:nvPr>
        </p:nvSpPr>
        <p:spPr/>
        <p:txBody>
          <a:bodyPr/>
          <a:lstStyle/>
          <a:p>
            <a:fld id="{5EE9534C-B91D-44CB-AB5E-512F32D27A8B}" type="datetimeFigureOut">
              <a:rPr lang="en-US" smtClean="0"/>
              <a:t>3/11/2021</a:t>
            </a:fld>
            <a:endParaRPr lang="en-US"/>
          </a:p>
        </p:txBody>
      </p:sp>
      <p:sp>
        <p:nvSpPr>
          <p:cNvPr id="5" name="Footer Placeholder 4">
            <a:extLst>
              <a:ext uri="{FF2B5EF4-FFF2-40B4-BE49-F238E27FC236}">
                <a16:creationId xmlns:a16="http://schemas.microsoft.com/office/drawing/2014/main" id="{18C829DE-0A46-4C0A-B0F4-1214E0832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802EF-359B-45D5-B87A-92D6A5B1C1A3}"/>
              </a:ext>
            </a:extLst>
          </p:cNvPr>
          <p:cNvSpPr>
            <a:spLocks noGrp="1"/>
          </p:cNvSpPr>
          <p:nvPr>
            <p:ph type="sldNum" sz="quarter" idx="12"/>
          </p:nvPr>
        </p:nvSpPr>
        <p:spPr/>
        <p:txBody>
          <a:bodyPr/>
          <a:lstStyle/>
          <a:p>
            <a:fld id="{FF0DEF8F-5EB5-4163-BF9F-D8DFB2B5AF61}" type="slidenum">
              <a:rPr lang="en-US" smtClean="0"/>
              <a:t>‹#›</a:t>
            </a:fld>
            <a:endParaRPr lang="en-US"/>
          </a:p>
        </p:txBody>
      </p:sp>
    </p:spTree>
    <p:extLst>
      <p:ext uri="{BB962C8B-B14F-4D97-AF65-F5344CB8AC3E}">
        <p14:creationId xmlns:p14="http://schemas.microsoft.com/office/powerpoint/2010/main" val="4172930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A8AF5A-01F3-4E87-AA2F-8CB4669CF8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F7AF7E-5777-47D9-ABBE-0950D2A41D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F0E91-2411-41C8-B6BF-5CA1708050EB}"/>
              </a:ext>
            </a:extLst>
          </p:cNvPr>
          <p:cNvSpPr>
            <a:spLocks noGrp="1"/>
          </p:cNvSpPr>
          <p:nvPr>
            <p:ph type="dt" sz="half" idx="10"/>
          </p:nvPr>
        </p:nvSpPr>
        <p:spPr/>
        <p:txBody>
          <a:bodyPr/>
          <a:lstStyle/>
          <a:p>
            <a:fld id="{5EE9534C-B91D-44CB-AB5E-512F32D27A8B}" type="datetimeFigureOut">
              <a:rPr lang="en-US" smtClean="0"/>
              <a:t>3/11/2021</a:t>
            </a:fld>
            <a:endParaRPr lang="en-US"/>
          </a:p>
        </p:txBody>
      </p:sp>
      <p:sp>
        <p:nvSpPr>
          <p:cNvPr id="5" name="Footer Placeholder 4">
            <a:extLst>
              <a:ext uri="{FF2B5EF4-FFF2-40B4-BE49-F238E27FC236}">
                <a16:creationId xmlns:a16="http://schemas.microsoft.com/office/drawing/2014/main" id="{BF6EF3A4-0E59-4394-9DEC-BFB15CCED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E1769-A5B0-4051-B164-3299B36954F9}"/>
              </a:ext>
            </a:extLst>
          </p:cNvPr>
          <p:cNvSpPr>
            <a:spLocks noGrp="1"/>
          </p:cNvSpPr>
          <p:nvPr>
            <p:ph type="sldNum" sz="quarter" idx="12"/>
          </p:nvPr>
        </p:nvSpPr>
        <p:spPr/>
        <p:txBody>
          <a:bodyPr/>
          <a:lstStyle/>
          <a:p>
            <a:fld id="{FF0DEF8F-5EB5-4163-BF9F-D8DFB2B5AF61}" type="slidenum">
              <a:rPr lang="en-US" smtClean="0"/>
              <a:t>‹#›</a:t>
            </a:fld>
            <a:endParaRPr lang="en-US"/>
          </a:p>
        </p:txBody>
      </p:sp>
    </p:spTree>
    <p:extLst>
      <p:ext uri="{BB962C8B-B14F-4D97-AF65-F5344CB8AC3E}">
        <p14:creationId xmlns:p14="http://schemas.microsoft.com/office/powerpoint/2010/main" val="42741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22A4-059D-4235-9272-D34DFD2790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C5F99-3B50-419B-9DFC-3970AA8BBF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74733-4C0E-43A9-8624-27CA7F6168DF}"/>
              </a:ext>
            </a:extLst>
          </p:cNvPr>
          <p:cNvSpPr>
            <a:spLocks noGrp="1"/>
          </p:cNvSpPr>
          <p:nvPr>
            <p:ph type="dt" sz="half" idx="10"/>
          </p:nvPr>
        </p:nvSpPr>
        <p:spPr/>
        <p:txBody>
          <a:bodyPr/>
          <a:lstStyle/>
          <a:p>
            <a:fld id="{5EE9534C-B91D-44CB-AB5E-512F32D27A8B}" type="datetimeFigureOut">
              <a:rPr lang="en-US" smtClean="0"/>
              <a:t>3/11/2021</a:t>
            </a:fld>
            <a:endParaRPr lang="en-US"/>
          </a:p>
        </p:txBody>
      </p:sp>
      <p:sp>
        <p:nvSpPr>
          <p:cNvPr id="5" name="Footer Placeholder 4">
            <a:extLst>
              <a:ext uri="{FF2B5EF4-FFF2-40B4-BE49-F238E27FC236}">
                <a16:creationId xmlns:a16="http://schemas.microsoft.com/office/drawing/2014/main" id="{045169D2-6D0B-4E52-BBF9-259D7B8082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F98E7-F398-4877-B1C3-4A6F4D9B4DFD}"/>
              </a:ext>
            </a:extLst>
          </p:cNvPr>
          <p:cNvSpPr>
            <a:spLocks noGrp="1"/>
          </p:cNvSpPr>
          <p:nvPr>
            <p:ph type="sldNum" sz="quarter" idx="12"/>
          </p:nvPr>
        </p:nvSpPr>
        <p:spPr/>
        <p:txBody>
          <a:bodyPr/>
          <a:lstStyle/>
          <a:p>
            <a:fld id="{FF0DEF8F-5EB5-4163-BF9F-D8DFB2B5AF61}" type="slidenum">
              <a:rPr lang="en-US" smtClean="0"/>
              <a:t>‹#›</a:t>
            </a:fld>
            <a:endParaRPr lang="en-US"/>
          </a:p>
        </p:txBody>
      </p:sp>
    </p:spTree>
    <p:extLst>
      <p:ext uri="{BB962C8B-B14F-4D97-AF65-F5344CB8AC3E}">
        <p14:creationId xmlns:p14="http://schemas.microsoft.com/office/powerpoint/2010/main" val="126701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455BA-9E6D-4352-A0F8-2F36B33904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68C884-F0EB-41E8-BAC3-CA7EF41D5F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47166B-3CAE-4193-9DEC-ECB0A2C262C1}"/>
              </a:ext>
            </a:extLst>
          </p:cNvPr>
          <p:cNvSpPr>
            <a:spLocks noGrp="1"/>
          </p:cNvSpPr>
          <p:nvPr>
            <p:ph type="dt" sz="half" idx="10"/>
          </p:nvPr>
        </p:nvSpPr>
        <p:spPr/>
        <p:txBody>
          <a:bodyPr/>
          <a:lstStyle/>
          <a:p>
            <a:fld id="{5EE9534C-B91D-44CB-AB5E-512F32D27A8B}" type="datetimeFigureOut">
              <a:rPr lang="en-US" smtClean="0"/>
              <a:t>3/11/2021</a:t>
            </a:fld>
            <a:endParaRPr lang="en-US"/>
          </a:p>
        </p:txBody>
      </p:sp>
      <p:sp>
        <p:nvSpPr>
          <p:cNvPr id="5" name="Footer Placeholder 4">
            <a:extLst>
              <a:ext uri="{FF2B5EF4-FFF2-40B4-BE49-F238E27FC236}">
                <a16:creationId xmlns:a16="http://schemas.microsoft.com/office/drawing/2014/main" id="{034FEFBA-E060-4D74-8DD6-5A9FBC5D7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F3A4-BFE7-4B96-88B1-BCAD53B5164C}"/>
              </a:ext>
            </a:extLst>
          </p:cNvPr>
          <p:cNvSpPr>
            <a:spLocks noGrp="1"/>
          </p:cNvSpPr>
          <p:nvPr>
            <p:ph type="sldNum" sz="quarter" idx="12"/>
          </p:nvPr>
        </p:nvSpPr>
        <p:spPr/>
        <p:txBody>
          <a:bodyPr/>
          <a:lstStyle/>
          <a:p>
            <a:fld id="{FF0DEF8F-5EB5-4163-BF9F-D8DFB2B5AF61}" type="slidenum">
              <a:rPr lang="en-US" smtClean="0"/>
              <a:t>‹#›</a:t>
            </a:fld>
            <a:endParaRPr lang="en-US"/>
          </a:p>
        </p:txBody>
      </p:sp>
    </p:spTree>
    <p:extLst>
      <p:ext uri="{BB962C8B-B14F-4D97-AF65-F5344CB8AC3E}">
        <p14:creationId xmlns:p14="http://schemas.microsoft.com/office/powerpoint/2010/main" val="285285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E4478-1F90-4646-BADA-239A3C0B00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021C57-6471-4651-971D-9EBA245FBF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121397-520E-40B6-9982-060FD54A8B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70F90E-BE99-401A-B04A-413E43A2F97B}"/>
              </a:ext>
            </a:extLst>
          </p:cNvPr>
          <p:cNvSpPr>
            <a:spLocks noGrp="1"/>
          </p:cNvSpPr>
          <p:nvPr>
            <p:ph type="dt" sz="half" idx="10"/>
          </p:nvPr>
        </p:nvSpPr>
        <p:spPr/>
        <p:txBody>
          <a:bodyPr/>
          <a:lstStyle/>
          <a:p>
            <a:fld id="{5EE9534C-B91D-44CB-AB5E-512F32D27A8B}" type="datetimeFigureOut">
              <a:rPr lang="en-US" smtClean="0"/>
              <a:t>3/11/2021</a:t>
            </a:fld>
            <a:endParaRPr lang="en-US"/>
          </a:p>
        </p:txBody>
      </p:sp>
      <p:sp>
        <p:nvSpPr>
          <p:cNvPr id="6" name="Footer Placeholder 5">
            <a:extLst>
              <a:ext uri="{FF2B5EF4-FFF2-40B4-BE49-F238E27FC236}">
                <a16:creationId xmlns:a16="http://schemas.microsoft.com/office/drawing/2014/main" id="{789AD75F-DA79-472F-A3B5-7ACA6833EE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41F6E9-4EED-4B47-89CD-62033D8974C4}"/>
              </a:ext>
            </a:extLst>
          </p:cNvPr>
          <p:cNvSpPr>
            <a:spLocks noGrp="1"/>
          </p:cNvSpPr>
          <p:nvPr>
            <p:ph type="sldNum" sz="quarter" idx="12"/>
          </p:nvPr>
        </p:nvSpPr>
        <p:spPr/>
        <p:txBody>
          <a:bodyPr/>
          <a:lstStyle/>
          <a:p>
            <a:fld id="{FF0DEF8F-5EB5-4163-BF9F-D8DFB2B5AF61}" type="slidenum">
              <a:rPr lang="en-US" smtClean="0"/>
              <a:t>‹#›</a:t>
            </a:fld>
            <a:endParaRPr lang="en-US"/>
          </a:p>
        </p:txBody>
      </p:sp>
    </p:spTree>
    <p:extLst>
      <p:ext uri="{BB962C8B-B14F-4D97-AF65-F5344CB8AC3E}">
        <p14:creationId xmlns:p14="http://schemas.microsoft.com/office/powerpoint/2010/main" val="31794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0E6C9-7370-4085-9AE5-39DAC2C94C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445F17-B763-4A96-883C-6BA62E0A95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D5D869-59D8-4746-8652-6CDFCF31BF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D76ED9-E399-43CC-8DE2-12E0E70D89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113528-D847-4579-A035-865B23704D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3CE168-F2C4-406D-8C2A-E07157E4B3EA}"/>
              </a:ext>
            </a:extLst>
          </p:cNvPr>
          <p:cNvSpPr>
            <a:spLocks noGrp="1"/>
          </p:cNvSpPr>
          <p:nvPr>
            <p:ph type="dt" sz="half" idx="10"/>
          </p:nvPr>
        </p:nvSpPr>
        <p:spPr/>
        <p:txBody>
          <a:bodyPr/>
          <a:lstStyle/>
          <a:p>
            <a:fld id="{5EE9534C-B91D-44CB-AB5E-512F32D27A8B}" type="datetimeFigureOut">
              <a:rPr lang="en-US" smtClean="0"/>
              <a:t>3/11/2021</a:t>
            </a:fld>
            <a:endParaRPr lang="en-US"/>
          </a:p>
        </p:txBody>
      </p:sp>
      <p:sp>
        <p:nvSpPr>
          <p:cNvPr id="8" name="Footer Placeholder 7">
            <a:extLst>
              <a:ext uri="{FF2B5EF4-FFF2-40B4-BE49-F238E27FC236}">
                <a16:creationId xmlns:a16="http://schemas.microsoft.com/office/drawing/2014/main" id="{B297017C-5ACB-4806-AE69-731822CDB3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007DE2-DB9D-4138-99B7-9CF15F505907}"/>
              </a:ext>
            </a:extLst>
          </p:cNvPr>
          <p:cNvSpPr>
            <a:spLocks noGrp="1"/>
          </p:cNvSpPr>
          <p:nvPr>
            <p:ph type="sldNum" sz="quarter" idx="12"/>
          </p:nvPr>
        </p:nvSpPr>
        <p:spPr/>
        <p:txBody>
          <a:bodyPr/>
          <a:lstStyle/>
          <a:p>
            <a:fld id="{FF0DEF8F-5EB5-4163-BF9F-D8DFB2B5AF61}" type="slidenum">
              <a:rPr lang="en-US" smtClean="0"/>
              <a:t>‹#›</a:t>
            </a:fld>
            <a:endParaRPr lang="en-US"/>
          </a:p>
        </p:txBody>
      </p:sp>
    </p:spTree>
    <p:extLst>
      <p:ext uri="{BB962C8B-B14F-4D97-AF65-F5344CB8AC3E}">
        <p14:creationId xmlns:p14="http://schemas.microsoft.com/office/powerpoint/2010/main" val="1479466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7DE9-F561-4BE7-A901-E5CFEBAB01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E9F386-56D3-457D-A594-5635E882257C}"/>
              </a:ext>
            </a:extLst>
          </p:cNvPr>
          <p:cNvSpPr>
            <a:spLocks noGrp="1"/>
          </p:cNvSpPr>
          <p:nvPr>
            <p:ph type="dt" sz="half" idx="10"/>
          </p:nvPr>
        </p:nvSpPr>
        <p:spPr/>
        <p:txBody>
          <a:bodyPr/>
          <a:lstStyle/>
          <a:p>
            <a:fld id="{5EE9534C-B91D-44CB-AB5E-512F32D27A8B}" type="datetimeFigureOut">
              <a:rPr lang="en-US" smtClean="0"/>
              <a:t>3/11/2021</a:t>
            </a:fld>
            <a:endParaRPr lang="en-US"/>
          </a:p>
        </p:txBody>
      </p:sp>
      <p:sp>
        <p:nvSpPr>
          <p:cNvPr id="4" name="Footer Placeholder 3">
            <a:extLst>
              <a:ext uri="{FF2B5EF4-FFF2-40B4-BE49-F238E27FC236}">
                <a16:creationId xmlns:a16="http://schemas.microsoft.com/office/drawing/2014/main" id="{880A1E7A-72CF-4BD0-AEBD-E85B620900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B8EC00-87E9-4E2F-8585-F9525214A8C9}"/>
              </a:ext>
            </a:extLst>
          </p:cNvPr>
          <p:cNvSpPr>
            <a:spLocks noGrp="1"/>
          </p:cNvSpPr>
          <p:nvPr>
            <p:ph type="sldNum" sz="quarter" idx="12"/>
          </p:nvPr>
        </p:nvSpPr>
        <p:spPr/>
        <p:txBody>
          <a:bodyPr/>
          <a:lstStyle/>
          <a:p>
            <a:fld id="{FF0DEF8F-5EB5-4163-BF9F-D8DFB2B5AF61}" type="slidenum">
              <a:rPr lang="en-US" smtClean="0"/>
              <a:t>‹#›</a:t>
            </a:fld>
            <a:endParaRPr lang="en-US"/>
          </a:p>
        </p:txBody>
      </p:sp>
    </p:spTree>
    <p:extLst>
      <p:ext uri="{BB962C8B-B14F-4D97-AF65-F5344CB8AC3E}">
        <p14:creationId xmlns:p14="http://schemas.microsoft.com/office/powerpoint/2010/main" val="295332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850FF-8F37-411A-A430-19AB86CADC0B}"/>
              </a:ext>
            </a:extLst>
          </p:cNvPr>
          <p:cNvSpPr>
            <a:spLocks noGrp="1"/>
          </p:cNvSpPr>
          <p:nvPr>
            <p:ph type="dt" sz="half" idx="10"/>
          </p:nvPr>
        </p:nvSpPr>
        <p:spPr/>
        <p:txBody>
          <a:bodyPr/>
          <a:lstStyle/>
          <a:p>
            <a:fld id="{5EE9534C-B91D-44CB-AB5E-512F32D27A8B}" type="datetimeFigureOut">
              <a:rPr lang="en-US" smtClean="0"/>
              <a:t>3/11/2021</a:t>
            </a:fld>
            <a:endParaRPr lang="en-US"/>
          </a:p>
        </p:txBody>
      </p:sp>
      <p:sp>
        <p:nvSpPr>
          <p:cNvPr id="3" name="Footer Placeholder 2">
            <a:extLst>
              <a:ext uri="{FF2B5EF4-FFF2-40B4-BE49-F238E27FC236}">
                <a16:creationId xmlns:a16="http://schemas.microsoft.com/office/drawing/2014/main" id="{5A08FCB8-0D48-4478-8A5B-B8B00A3563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60789C-05AE-417B-AD96-E8A7737844B7}"/>
              </a:ext>
            </a:extLst>
          </p:cNvPr>
          <p:cNvSpPr>
            <a:spLocks noGrp="1"/>
          </p:cNvSpPr>
          <p:nvPr>
            <p:ph type="sldNum" sz="quarter" idx="12"/>
          </p:nvPr>
        </p:nvSpPr>
        <p:spPr/>
        <p:txBody>
          <a:bodyPr/>
          <a:lstStyle/>
          <a:p>
            <a:fld id="{FF0DEF8F-5EB5-4163-BF9F-D8DFB2B5AF61}" type="slidenum">
              <a:rPr lang="en-US" smtClean="0"/>
              <a:t>‹#›</a:t>
            </a:fld>
            <a:endParaRPr lang="en-US"/>
          </a:p>
        </p:txBody>
      </p:sp>
    </p:spTree>
    <p:extLst>
      <p:ext uri="{BB962C8B-B14F-4D97-AF65-F5344CB8AC3E}">
        <p14:creationId xmlns:p14="http://schemas.microsoft.com/office/powerpoint/2010/main" val="224658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81F5-EB89-4908-99D2-240954B99E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800C77-E508-4F76-9553-20B18E451C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06FFDD-146D-449C-854F-72F6592D6C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9A0BE8-AECD-476A-BCBD-0E1BB0F95F78}"/>
              </a:ext>
            </a:extLst>
          </p:cNvPr>
          <p:cNvSpPr>
            <a:spLocks noGrp="1"/>
          </p:cNvSpPr>
          <p:nvPr>
            <p:ph type="dt" sz="half" idx="10"/>
          </p:nvPr>
        </p:nvSpPr>
        <p:spPr/>
        <p:txBody>
          <a:bodyPr/>
          <a:lstStyle/>
          <a:p>
            <a:fld id="{5EE9534C-B91D-44CB-AB5E-512F32D27A8B}" type="datetimeFigureOut">
              <a:rPr lang="en-US" smtClean="0"/>
              <a:t>3/11/2021</a:t>
            </a:fld>
            <a:endParaRPr lang="en-US"/>
          </a:p>
        </p:txBody>
      </p:sp>
      <p:sp>
        <p:nvSpPr>
          <p:cNvPr id="6" name="Footer Placeholder 5">
            <a:extLst>
              <a:ext uri="{FF2B5EF4-FFF2-40B4-BE49-F238E27FC236}">
                <a16:creationId xmlns:a16="http://schemas.microsoft.com/office/drawing/2014/main" id="{C1108187-8468-4A1C-85DF-1F3E2478CB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F58AD9-36D8-4F7B-897C-5261CDE76529}"/>
              </a:ext>
            </a:extLst>
          </p:cNvPr>
          <p:cNvSpPr>
            <a:spLocks noGrp="1"/>
          </p:cNvSpPr>
          <p:nvPr>
            <p:ph type="sldNum" sz="quarter" idx="12"/>
          </p:nvPr>
        </p:nvSpPr>
        <p:spPr/>
        <p:txBody>
          <a:bodyPr/>
          <a:lstStyle/>
          <a:p>
            <a:fld id="{FF0DEF8F-5EB5-4163-BF9F-D8DFB2B5AF61}" type="slidenum">
              <a:rPr lang="en-US" smtClean="0"/>
              <a:t>‹#›</a:t>
            </a:fld>
            <a:endParaRPr lang="en-US"/>
          </a:p>
        </p:txBody>
      </p:sp>
    </p:spTree>
    <p:extLst>
      <p:ext uri="{BB962C8B-B14F-4D97-AF65-F5344CB8AC3E}">
        <p14:creationId xmlns:p14="http://schemas.microsoft.com/office/powerpoint/2010/main" val="46208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0D57-CFDB-426C-8162-192C6611C6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11F9C5-74B6-4710-95FF-BE4365ED0C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DB45B6-2E53-4382-8A2A-49EB9AD836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B8F64E-BE8B-4DA6-A96C-20E0992AA4C0}"/>
              </a:ext>
            </a:extLst>
          </p:cNvPr>
          <p:cNvSpPr>
            <a:spLocks noGrp="1"/>
          </p:cNvSpPr>
          <p:nvPr>
            <p:ph type="dt" sz="half" idx="10"/>
          </p:nvPr>
        </p:nvSpPr>
        <p:spPr/>
        <p:txBody>
          <a:bodyPr/>
          <a:lstStyle/>
          <a:p>
            <a:fld id="{5EE9534C-B91D-44CB-AB5E-512F32D27A8B}" type="datetimeFigureOut">
              <a:rPr lang="en-US" smtClean="0"/>
              <a:t>3/11/2021</a:t>
            </a:fld>
            <a:endParaRPr lang="en-US"/>
          </a:p>
        </p:txBody>
      </p:sp>
      <p:sp>
        <p:nvSpPr>
          <p:cNvPr id="6" name="Footer Placeholder 5">
            <a:extLst>
              <a:ext uri="{FF2B5EF4-FFF2-40B4-BE49-F238E27FC236}">
                <a16:creationId xmlns:a16="http://schemas.microsoft.com/office/drawing/2014/main" id="{6FE63BC6-2D24-4543-9D97-09AC5A1624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710B1-62C6-47FD-AC16-B1547B224D8F}"/>
              </a:ext>
            </a:extLst>
          </p:cNvPr>
          <p:cNvSpPr>
            <a:spLocks noGrp="1"/>
          </p:cNvSpPr>
          <p:nvPr>
            <p:ph type="sldNum" sz="quarter" idx="12"/>
          </p:nvPr>
        </p:nvSpPr>
        <p:spPr/>
        <p:txBody>
          <a:bodyPr/>
          <a:lstStyle/>
          <a:p>
            <a:fld id="{FF0DEF8F-5EB5-4163-BF9F-D8DFB2B5AF61}" type="slidenum">
              <a:rPr lang="en-US" smtClean="0"/>
              <a:t>‹#›</a:t>
            </a:fld>
            <a:endParaRPr lang="en-US"/>
          </a:p>
        </p:txBody>
      </p:sp>
    </p:spTree>
    <p:extLst>
      <p:ext uri="{BB962C8B-B14F-4D97-AF65-F5344CB8AC3E}">
        <p14:creationId xmlns:p14="http://schemas.microsoft.com/office/powerpoint/2010/main" val="103691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69A996-7DAC-457B-8AA6-91DBED73B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9C03C6-AE68-40ED-9F05-C4AEB5938A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6C0032-1F5F-4195-878C-9A23919478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9534C-B91D-44CB-AB5E-512F32D27A8B}" type="datetimeFigureOut">
              <a:rPr lang="en-US" smtClean="0"/>
              <a:t>3/11/2021</a:t>
            </a:fld>
            <a:endParaRPr lang="en-US"/>
          </a:p>
        </p:txBody>
      </p:sp>
      <p:sp>
        <p:nvSpPr>
          <p:cNvPr id="5" name="Footer Placeholder 4">
            <a:extLst>
              <a:ext uri="{FF2B5EF4-FFF2-40B4-BE49-F238E27FC236}">
                <a16:creationId xmlns:a16="http://schemas.microsoft.com/office/drawing/2014/main" id="{94EC57EC-9AE4-4237-BBD2-E5C59FB094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4365E7-41E8-48D0-A14E-F807B0A42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DEF8F-5EB5-4163-BF9F-D8DFB2B5AF61}" type="slidenum">
              <a:rPr lang="en-US" smtClean="0"/>
              <a:t>‹#›</a:t>
            </a:fld>
            <a:endParaRPr lang="en-US"/>
          </a:p>
        </p:txBody>
      </p:sp>
    </p:spTree>
    <p:extLst>
      <p:ext uri="{BB962C8B-B14F-4D97-AF65-F5344CB8AC3E}">
        <p14:creationId xmlns:p14="http://schemas.microsoft.com/office/powerpoint/2010/main" val="3748184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unity3d.com/learn/tutorial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gcookie.com/questions/11010-where-to-find-assets-for-those-watching-in-2019-202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unity.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9F41A-3065-4030-9281-BBCA98B055B4}"/>
              </a:ext>
            </a:extLst>
          </p:cNvPr>
          <p:cNvSpPr>
            <a:spLocks noGrp="1"/>
          </p:cNvSpPr>
          <p:nvPr>
            <p:ph type="ctrTitle"/>
          </p:nvPr>
        </p:nvSpPr>
        <p:spPr/>
        <p:txBody>
          <a:bodyPr/>
          <a:lstStyle/>
          <a:p>
            <a:r>
              <a:rPr lang="en-US" dirty="0"/>
              <a:t>COSC 5/4735</a:t>
            </a:r>
          </a:p>
        </p:txBody>
      </p:sp>
      <p:sp>
        <p:nvSpPr>
          <p:cNvPr id="3" name="Subtitle 2">
            <a:extLst>
              <a:ext uri="{FF2B5EF4-FFF2-40B4-BE49-F238E27FC236}">
                <a16:creationId xmlns:a16="http://schemas.microsoft.com/office/drawing/2014/main" id="{583D915C-E677-41FF-884D-FE5F302D4535}"/>
              </a:ext>
            </a:extLst>
          </p:cNvPr>
          <p:cNvSpPr>
            <a:spLocks noGrp="1"/>
          </p:cNvSpPr>
          <p:nvPr>
            <p:ph type="subTitle" idx="1"/>
          </p:nvPr>
        </p:nvSpPr>
        <p:spPr/>
        <p:txBody>
          <a:bodyPr/>
          <a:lstStyle/>
          <a:p>
            <a:r>
              <a:rPr lang="en-US" dirty="0"/>
              <a:t>Introduction to Unity</a:t>
            </a:r>
          </a:p>
        </p:txBody>
      </p:sp>
    </p:spTree>
    <p:extLst>
      <p:ext uri="{BB962C8B-B14F-4D97-AF65-F5344CB8AC3E}">
        <p14:creationId xmlns:p14="http://schemas.microsoft.com/office/powerpoint/2010/main" val="3888721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cube and color it.</a:t>
            </a:r>
            <a:endParaRPr lang="en-US" dirty="0"/>
          </a:p>
        </p:txBody>
      </p:sp>
      <p:sp>
        <p:nvSpPr>
          <p:cNvPr id="3" name="Content Placeholder 2"/>
          <p:cNvSpPr>
            <a:spLocks noGrp="1"/>
          </p:cNvSpPr>
          <p:nvPr>
            <p:ph idx="1"/>
          </p:nvPr>
        </p:nvSpPr>
        <p:spPr/>
        <p:txBody>
          <a:bodyPr/>
          <a:lstStyle/>
          <a:p>
            <a:r>
              <a:rPr lang="en-US" dirty="0" smtClean="0"/>
              <a:t>In the hierarchy window, right click, 3DObject </a:t>
            </a:r>
            <a:r>
              <a:rPr lang="en-US" dirty="0"/>
              <a:t>-&gt;cube</a:t>
            </a:r>
          </a:p>
          <a:p>
            <a:pPr lvl="1"/>
            <a:r>
              <a:rPr lang="en-US" dirty="0" smtClean="0"/>
              <a:t>press F to bring front and center if you want</a:t>
            </a:r>
          </a:p>
          <a:p>
            <a:r>
              <a:rPr lang="en-US" dirty="0" smtClean="0"/>
              <a:t>the Project window, right click, create-&gt;material.</a:t>
            </a:r>
          </a:p>
          <a:p>
            <a:pPr lvl="1"/>
            <a:r>
              <a:rPr lang="en-US" dirty="0" smtClean="0"/>
              <a:t>click it if needed, rename as needed, and click the white square to choose a new color.</a:t>
            </a:r>
          </a:p>
          <a:p>
            <a:pPr lvl="2"/>
            <a:r>
              <a:rPr lang="en-US" dirty="0" smtClean="0"/>
              <a:t>This also where could use a bitmap to add textures and other things.</a:t>
            </a:r>
            <a:endParaRPr lang="en-US" dirty="0"/>
          </a:p>
        </p:txBody>
      </p:sp>
    </p:spTree>
    <p:extLst>
      <p:ext uri="{BB962C8B-B14F-4D97-AF65-F5344CB8AC3E}">
        <p14:creationId xmlns:p14="http://schemas.microsoft.com/office/powerpoint/2010/main" val="286928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29A48-08DC-404B-B45E-09281595E3BB}"/>
              </a:ext>
            </a:extLst>
          </p:cNvPr>
          <p:cNvSpPr>
            <a:spLocks noGrp="1"/>
          </p:cNvSpPr>
          <p:nvPr>
            <p:ph type="title"/>
          </p:nvPr>
        </p:nvSpPr>
        <p:spPr/>
        <p:txBody>
          <a:bodyPr/>
          <a:lstStyle/>
          <a:p>
            <a:r>
              <a:rPr lang="en-US" dirty="0"/>
              <a:t>Object Scripting</a:t>
            </a:r>
          </a:p>
        </p:txBody>
      </p:sp>
      <p:sp>
        <p:nvSpPr>
          <p:cNvPr id="3" name="Content Placeholder 2">
            <a:extLst>
              <a:ext uri="{FF2B5EF4-FFF2-40B4-BE49-F238E27FC236}">
                <a16:creationId xmlns:a16="http://schemas.microsoft.com/office/drawing/2014/main" id="{9EB87773-EC89-48A5-9E1A-5DF5F3229DFE}"/>
              </a:ext>
            </a:extLst>
          </p:cNvPr>
          <p:cNvSpPr>
            <a:spLocks noGrp="1"/>
          </p:cNvSpPr>
          <p:nvPr>
            <p:ph idx="1"/>
          </p:nvPr>
        </p:nvSpPr>
        <p:spPr/>
        <p:txBody>
          <a:bodyPr/>
          <a:lstStyle/>
          <a:p>
            <a:r>
              <a:rPr lang="en-US" dirty="0"/>
              <a:t>So we have some objects in our environment, GREAT!</a:t>
            </a:r>
          </a:p>
          <a:p>
            <a:endParaRPr lang="en-US" dirty="0"/>
          </a:p>
          <a:p>
            <a:r>
              <a:rPr lang="en-US" dirty="0"/>
              <a:t>Problem is, this is still not a very interesting Unity application.</a:t>
            </a:r>
          </a:p>
          <a:p>
            <a:endParaRPr lang="en-US" dirty="0"/>
          </a:p>
          <a:p>
            <a:r>
              <a:rPr lang="en-US" dirty="0"/>
              <a:t>We want to be able to transform objects dynamically (whether prompted by user input or on a set interval).</a:t>
            </a:r>
          </a:p>
          <a:p>
            <a:endParaRPr lang="en-US" dirty="0"/>
          </a:p>
          <a:p>
            <a:r>
              <a:rPr lang="en-US" dirty="0"/>
              <a:t>To do this, we can add scripts to our objects which allow us to programmatically dictate object behavior.</a:t>
            </a:r>
          </a:p>
        </p:txBody>
      </p:sp>
    </p:spTree>
    <p:extLst>
      <p:ext uri="{BB962C8B-B14F-4D97-AF65-F5344CB8AC3E}">
        <p14:creationId xmlns:p14="http://schemas.microsoft.com/office/powerpoint/2010/main" val="141041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A91F-69AB-4B00-B3AF-9DECBF2874B5}"/>
              </a:ext>
            </a:extLst>
          </p:cNvPr>
          <p:cNvSpPr>
            <a:spLocks noGrp="1"/>
          </p:cNvSpPr>
          <p:nvPr>
            <p:ph type="title"/>
          </p:nvPr>
        </p:nvSpPr>
        <p:spPr/>
        <p:txBody>
          <a:bodyPr/>
          <a:lstStyle/>
          <a:p>
            <a:r>
              <a:rPr lang="en-US" dirty="0"/>
              <a:t>Object Scripting</a:t>
            </a:r>
          </a:p>
        </p:txBody>
      </p:sp>
      <p:sp>
        <p:nvSpPr>
          <p:cNvPr id="3" name="Content Placeholder 2">
            <a:extLst>
              <a:ext uri="{FF2B5EF4-FFF2-40B4-BE49-F238E27FC236}">
                <a16:creationId xmlns:a16="http://schemas.microsoft.com/office/drawing/2014/main" id="{C77B5A12-1384-4B18-B558-32BFCD69B324}"/>
              </a:ext>
            </a:extLst>
          </p:cNvPr>
          <p:cNvSpPr>
            <a:spLocks noGrp="1"/>
          </p:cNvSpPr>
          <p:nvPr>
            <p:ph idx="1"/>
          </p:nvPr>
        </p:nvSpPr>
        <p:spPr/>
        <p:txBody>
          <a:bodyPr/>
          <a:lstStyle/>
          <a:p>
            <a:r>
              <a:rPr lang="en-US" dirty="0"/>
              <a:t>NOTE: Unity uses C# for programming scripts</a:t>
            </a:r>
          </a:p>
          <a:p>
            <a:endParaRPr lang="en-US" dirty="0"/>
          </a:p>
          <a:p>
            <a:r>
              <a:rPr lang="en-US" dirty="0"/>
              <a:t>Thankfully, there is a dedicated community for Unity programming and a variety of online tutorials and videos!</a:t>
            </a:r>
          </a:p>
          <a:p>
            <a:endParaRPr lang="en-US" dirty="0"/>
          </a:p>
          <a:p>
            <a:r>
              <a:rPr lang="en-US" dirty="0">
                <a:hlinkClick r:id="rId2"/>
              </a:rPr>
              <a:t>https://unity3d.com/learn/tutorials</a:t>
            </a:r>
            <a:endParaRPr lang="en-US" dirty="0"/>
          </a:p>
          <a:p>
            <a:pPr marL="0" indent="0">
              <a:buNone/>
            </a:pPr>
            <a:endParaRPr lang="en-US" dirty="0"/>
          </a:p>
        </p:txBody>
      </p:sp>
    </p:spTree>
    <p:extLst>
      <p:ext uri="{BB962C8B-B14F-4D97-AF65-F5344CB8AC3E}">
        <p14:creationId xmlns:p14="http://schemas.microsoft.com/office/powerpoint/2010/main" val="1449438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6427-38E2-451B-B7FC-2BE7BFDCE571}"/>
              </a:ext>
            </a:extLst>
          </p:cNvPr>
          <p:cNvSpPr>
            <a:spLocks noGrp="1"/>
          </p:cNvSpPr>
          <p:nvPr>
            <p:ph type="title"/>
          </p:nvPr>
        </p:nvSpPr>
        <p:spPr/>
        <p:txBody>
          <a:bodyPr/>
          <a:lstStyle/>
          <a:p>
            <a:r>
              <a:rPr lang="en-US" dirty="0"/>
              <a:t>Object Scripting - Basics</a:t>
            </a:r>
          </a:p>
        </p:txBody>
      </p:sp>
      <p:pic>
        <p:nvPicPr>
          <p:cNvPr id="5" name="Content Placeholder 4" descr="A picture containing clock, drawing&#10;&#10;Description automatically generated">
            <a:extLst>
              <a:ext uri="{FF2B5EF4-FFF2-40B4-BE49-F238E27FC236}">
                <a16:creationId xmlns:a16="http://schemas.microsoft.com/office/drawing/2014/main" id="{7CDD8C76-540B-477E-925F-94419819F7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6238" y="2509935"/>
            <a:ext cx="5479524" cy="2182443"/>
          </a:xfrm>
        </p:spPr>
      </p:pic>
    </p:spTree>
    <p:extLst>
      <p:ext uri="{BB962C8B-B14F-4D97-AF65-F5344CB8AC3E}">
        <p14:creationId xmlns:p14="http://schemas.microsoft.com/office/powerpoint/2010/main" val="77171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1DDB-295D-47A2-B162-FF3FA0D0805E}"/>
              </a:ext>
            </a:extLst>
          </p:cNvPr>
          <p:cNvSpPr>
            <a:spLocks noGrp="1"/>
          </p:cNvSpPr>
          <p:nvPr>
            <p:ph type="title"/>
          </p:nvPr>
        </p:nvSpPr>
        <p:spPr/>
        <p:txBody>
          <a:bodyPr/>
          <a:lstStyle/>
          <a:p>
            <a:r>
              <a:rPr lang="en-US" dirty="0"/>
              <a:t>Vectors</a:t>
            </a:r>
          </a:p>
        </p:txBody>
      </p:sp>
      <p:sp>
        <p:nvSpPr>
          <p:cNvPr id="3" name="Content Placeholder 2">
            <a:extLst>
              <a:ext uri="{FF2B5EF4-FFF2-40B4-BE49-F238E27FC236}">
                <a16:creationId xmlns:a16="http://schemas.microsoft.com/office/drawing/2014/main" id="{6DF5477F-AAA8-48EA-935F-25BAEDCF9452}"/>
              </a:ext>
            </a:extLst>
          </p:cNvPr>
          <p:cNvSpPr>
            <a:spLocks noGrp="1"/>
          </p:cNvSpPr>
          <p:nvPr>
            <p:ph idx="1"/>
          </p:nvPr>
        </p:nvSpPr>
        <p:spPr/>
        <p:txBody>
          <a:bodyPr/>
          <a:lstStyle/>
          <a:p>
            <a:r>
              <a:rPr lang="en-US" dirty="0"/>
              <a:t>v1 = new Vector3(1,1,1);</a:t>
            </a:r>
          </a:p>
          <a:p>
            <a:endParaRPr lang="en-US" dirty="0"/>
          </a:p>
          <a:p>
            <a:pPr marL="0" indent="0">
              <a:buNone/>
            </a:pPr>
            <a:r>
              <a:rPr lang="en-US" dirty="0"/>
              <a:t>Alternatively: Vector3.up</a:t>
            </a:r>
          </a:p>
        </p:txBody>
      </p:sp>
      <p:pic>
        <p:nvPicPr>
          <p:cNvPr id="5" name="Picture 4" descr="A screenshot of a cell phone&#10;&#10;Description automatically generated">
            <a:extLst>
              <a:ext uri="{FF2B5EF4-FFF2-40B4-BE49-F238E27FC236}">
                <a16:creationId xmlns:a16="http://schemas.microsoft.com/office/drawing/2014/main" id="{B3740050-F238-4A06-8817-078A30B05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616" y="3510737"/>
            <a:ext cx="7946520" cy="2982138"/>
          </a:xfrm>
          <a:prstGeom prst="rect">
            <a:avLst/>
          </a:prstGeom>
        </p:spPr>
      </p:pic>
    </p:spTree>
    <p:extLst>
      <p:ext uri="{BB962C8B-B14F-4D97-AF65-F5344CB8AC3E}">
        <p14:creationId xmlns:p14="http://schemas.microsoft.com/office/powerpoint/2010/main" val="48003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CA37C3-74A3-46FD-AE9A-B100E819A069}"/>
              </a:ext>
            </a:extLst>
          </p:cNvPr>
          <p:cNvSpPr>
            <a:spLocks noGrp="1"/>
          </p:cNvSpPr>
          <p:nvPr>
            <p:ph type="title"/>
          </p:nvPr>
        </p:nvSpPr>
        <p:spPr>
          <a:xfrm>
            <a:off x="5473482" y="2277192"/>
            <a:ext cx="6671387" cy="1454051"/>
          </a:xfrm>
        </p:spPr>
        <p:txBody>
          <a:bodyPr>
            <a:normAutofit/>
          </a:bodyPr>
          <a:lstStyle/>
          <a:p>
            <a:r>
              <a:rPr lang="en-US" dirty="0">
                <a:solidFill>
                  <a:srgbClr val="000000"/>
                </a:solidFill>
              </a:rPr>
              <a:t/>
            </a:r>
            <a:br>
              <a:rPr lang="en-US" dirty="0">
                <a:solidFill>
                  <a:srgbClr val="000000"/>
                </a:solidFill>
              </a:rPr>
            </a:br>
            <a:r>
              <a:rPr lang="en-US" dirty="0">
                <a:solidFill>
                  <a:srgbClr val="000000"/>
                </a:solidFill>
              </a:rPr>
              <a:t>Demo – Adding Basic Scripts</a:t>
            </a:r>
          </a:p>
        </p:txBody>
      </p:sp>
      <p:sp>
        <p:nvSpPr>
          <p:cNvPr id="15" name="Freeform 62">
            <a:extLst>
              <a:ext uri="{FF2B5EF4-FFF2-40B4-BE49-F238E27FC236}">
                <a16:creationId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C6DAC9F4-877A-453E-A295-51C697B2C1D0}"/>
              </a:ext>
            </a:extLst>
          </p:cNvPr>
          <p:cNvPicPr>
            <a:picLocks noChangeAspect="1"/>
          </p:cNvPicPr>
          <p:nvPr/>
        </p:nvPicPr>
        <p:blipFill rotWithShape="1">
          <a:blip r:embed="rId3">
            <a:alphaModFix/>
          </a:blip>
          <a:srcRect l="3354" r="1101"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8" name="Content Placeholder 7">
            <a:extLst>
              <a:ext uri="{FF2B5EF4-FFF2-40B4-BE49-F238E27FC236}">
                <a16:creationId xmlns:a16="http://schemas.microsoft.com/office/drawing/2014/main" id="{1A8B8A0B-C1CE-4A40-84F7-B5DE5C026911}"/>
              </a:ext>
            </a:extLst>
          </p:cNvPr>
          <p:cNvSpPr>
            <a:spLocks noGrp="1"/>
          </p:cNvSpPr>
          <p:nvPr>
            <p:ph idx="1"/>
          </p:nvPr>
        </p:nvSpPr>
        <p:spPr>
          <a:xfrm>
            <a:off x="6090574" y="2421682"/>
            <a:ext cx="4977578" cy="3639289"/>
          </a:xfrm>
        </p:spPr>
        <p:txBody>
          <a:bodyPr anchor="ctr">
            <a:normAutofit/>
          </a:bodyPr>
          <a:lstStyle/>
          <a:p>
            <a:endParaRPr lang="en-US" sz="2000" dirty="0">
              <a:solidFill>
                <a:srgbClr val="000000"/>
              </a:solidFill>
            </a:endParaRPr>
          </a:p>
        </p:txBody>
      </p:sp>
    </p:spTree>
    <p:extLst>
      <p:ext uri="{BB962C8B-B14F-4D97-AF65-F5344CB8AC3E}">
        <p14:creationId xmlns:p14="http://schemas.microsoft.com/office/powerpoint/2010/main" val="2172217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script</a:t>
            </a:r>
            <a:endParaRPr lang="en-US" dirty="0"/>
          </a:p>
        </p:txBody>
      </p:sp>
      <p:sp>
        <p:nvSpPr>
          <p:cNvPr id="3" name="Content Placeholder 2"/>
          <p:cNvSpPr>
            <a:spLocks noGrp="1"/>
          </p:cNvSpPr>
          <p:nvPr>
            <p:ph idx="1"/>
          </p:nvPr>
        </p:nvSpPr>
        <p:spPr/>
        <p:txBody>
          <a:bodyPr/>
          <a:lstStyle/>
          <a:p>
            <a:r>
              <a:rPr lang="en-US" dirty="0" smtClean="0"/>
              <a:t>In the </a:t>
            </a:r>
            <a:r>
              <a:rPr lang="en-US" dirty="0" err="1" smtClean="0"/>
              <a:t>assests</a:t>
            </a:r>
            <a:r>
              <a:rPr lang="en-US" dirty="0" smtClean="0"/>
              <a:t> window</a:t>
            </a:r>
          </a:p>
          <a:p>
            <a:pPr lvl="1"/>
            <a:r>
              <a:rPr lang="en-US" dirty="0" smtClean="0"/>
              <a:t>right click, create-&gt;C# script</a:t>
            </a:r>
          </a:p>
          <a:p>
            <a:pPr lvl="2"/>
            <a:r>
              <a:rPr lang="en-US" dirty="0" smtClean="0"/>
              <a:t>rename as needed.</a:t>
            </a:r>
            <a:endParaRPr lang="en-US" dirty="0"/>
          </a:p>
        </p:txBody>
      </p:sp>
    </p:spTree>
    <p:extLst>
      <p:ext uri="{BB962C8B-B14F-4D97-AF65-F5344CB8AC3E}">
        <p14:creationId xmlns:p14="http://schemas.microsoft.com/office/powerpoint/2010/main" val="1097093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0611-A5BE-4917-ADA9-D358E56BFB9D}"/>
              </a:ext>
            </a:extLst>
          </p:cNvPr>
          <p:cNvSpPr>
            <a:spLocks noGrp="1"/>
          </p:cNvSpPr>
          <p:nvPr>
            <p:ph type="title"/>
          </p:nvPr>
        </p:nvSpPr>
        <p:spPr/>
        <p:txBody>
          <a:bodyPr/>
          <a:lstStyle/>
          <a:p>
            <a:r>
              <a:rPr lang="en-US" dirty="0"/>
              <a:t>Blank Script – Start vs Update</a:t>
            </a:r>
          </a:p>
        </p:txBody>
      </p:sp>
      <p:sp>
        <p:nvSpPr>
          <p:cNvPr id="3" name="Content Placeholder 2">
            <a:extLst>
              <a:ext uri="{FF2B5EF4-FFF2-40B4-BE49-F238E27FC236}">
                <a16:creationId xmlns:a16="http://schemas.microsoft.com/office/drawing/2014/main" id="{4819A382-CB97-4DF2-A1B6-F5E1DBD7239B}"/>
              </a:ext>
            </a:extLst>
          </p:cNvPr>
          <p:cNvSpPr>
            <a:spLocks noGrp="1"/>
          </p:cNvSpPr>
          <p:nvPr>
            <p:ph idx="1"/>
          </p:nvPr>
        </p:nvSpPr>
        <p:spPr/>
        <p:txBody>
          <a:bodyPr>
            <a:noAutofit/>
          </a:bodyPr>
          <a:lstStyle/>
          <a:p>
            <a:pPr marL="0" indent="0">
              <a:buNone/>
            </a:pPr>
            <a:r>
              <a:rPr lang="en-US" sz="2000" dirty="0"/>
              <a:t>public class </a:t>
            </a:r>
            <a:r>
              <a:rPr lang="en-US" sz="2000" dirty="0" err="1"/>
              <a:t>ScriptName</a:t>
            </a:r>
            <a:r>
              <a:rPr lang="en-US" sz="2000" dirty="0"/>
              <a:t> : </a:t>
            </a:r>
            <a:r>
              <a:rPr lang="en-US" sz="2000" dirty="0" err="1"/>
              <a:t>MonoBehaviour</a:t>
            </a:r>
            <a:endParaRPr lang="en-US" sz="2000" dirty="0"/>
          </a:p>
          <a:p>
            <a:pPr marL="0" indent="0">
              <a:buNone/>
            </a:pPr>
            <a:r>
              <a:rPr lang="en-US" sz="2000" dirty="0"/>
              <a:t>{</a:t>
            </a:r>
          </a:p>
          <a:p>
            <a:pPr marL="0" indent="0">
              <a:buNone/>
            </a:pPr>
            <a:r>
              <a:rPr lang="en-US" sz="2000" dirty="0"/>
              <a:t>    // Start is called before the first frame update</a:t>
            </a:r>
          </a:p>
          <a:p>
            <a:pPr marL="0" indent="0">
              <a:buNone/>
            </a:pPr>
            <a:r>
              <a:rPr lang="en-US" sz="2000" dirty="0"/>
              <a:t>    void Start()</a:t>
            </a:r>
          </a:p>
          <a:p>
            <a:pPr marL="0" indent="0">
              <a:buNone/>
            </a:pPr>
            <a:r>
              <a:rPr lang="en-US" sz="2000" dirty="0"/>
              <a:t>    {}</a:t>
            </a:r>
          </a:p>
          <a:p>
            <a:pPr marL="0" indent="0">
              <a:buNone/>
            </a:pPr>
            <a:endParaRPr lang="en-US" sz="2000" dirty="0"/>
          </a:p>
          <a:p>
            <a:pPr marL="0" indent="0">
              <a:buNone/>
            </a:pPr>
            <a:r>
              <a:rPr lang="en-US" sz="2000" dirty="0"/>
              <a:t>    // Update is called once per frame</a:t>
            </a:r>
          </a:p>
          <a:p>
            <a:pPr marL="0" indent="0">
              <a:buNone/>
            </a:pPr>
            <a:r>
              <a:rPr lang="en-US" sz="2000" dirty="0"/>
              <a:t>    void Update()</a:t>
            </a:r>
          </a:p>
          <a:p>
            <a:pPr marL="0" indent="0">
              <a:buNone/>
            </a:pPr>
            <a:r>
              <a:rPr lang="en-US" sz="2000" dirty="0"/>
              <a:t>    {}</a:t>
            </a:r>
          </a:p>
          <a:p>
            <a:pPr marL="0" indent="0">
              <a:buNone/>
            </a:pPr>
            <a:r>
              <a:rPr lang="en-US" sz="2000" dirty="0"/>
              <a:t>}</a:t>
            </a:r>
          </a:p>
        </p:txBody>
      </p:sp>
    </p:spTree>
    <p:extLst>
      <p:ext uri="{BB962C8B-B14F-4D97-AF65-F5344CB8AC3E}">
        <p14:creationId xmlns:p14="http://schemas.microsoft.com/office/powerpoint/2010/main" val="3362762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F382C-8451-4244-9014-7BA513011841}"/>
              </a:ext>
            </a:extLst>
          </p:cNvPr>
          <p:cNvSpPr>
            <a:spLocks noGrp="1"/>
          </p:cNvSpPr>
          <p:nvPr>
            <p:ph type="title"/>
          </p:nvPr>
        </p:nvSpPr>
        <p:spPr/>
        <p:txBody>
          <a:bodyPr/>
          <a:lstStyle/>
          <a:p>
            <a:r>
              <a:rPr lang="en-US" dirty="0"/>
              <a:t>Translation</a:t>
            </a:r>
          </a:p>
        </p:txBody>
      </p:sp>
      <p:sp>
        <p:nvSpPr>
          <p:cNvPr id="3" name="Content Placeholder 2">
            <a:extLst>
              <a:ext uri="{FF2B5EF4-FFF2-40B4-BE49-F238E27FC236}">
                <a16:creationId xmlns:a16="http://schemas.microsoft.com/office/drawing/2014/main" id="{4C2BFCBB-B068-40A0-A810-79082828BC9A}"/>
              </a:ext>
            </a:extLst>
          </p:cNvPr>
          <p:cNvSpPr>
            <a:spLocks noGrp="1"/>
          </p:cNvSpPr>
          <p:nvPr>
            <p:ph idx="1"/>
          </p:nvPr>
        </p:nvSpPr>
        <p:spPr/>
        <p:txBody>
          <a:bodyPr/>
          <a:lstStyle/>
          <a:p>
            <a:pPr marL="0" indent="0">
              <a:buNone/>
            </a:pPr>
            <a:r>
              <a:rPr lang="en-US" dirty="0"/>
              <a:t>General form:</a:t>
            </a:r>
          </a:p>
          <a:p>
            <a:pPr marL="0" indent="0">
              <a:buNone/>
            </a:pPr>
            <a:r>
              <a:rPr lang="en-US" dirty="0"/>
              <a:t>	public void Translate(Vector3 translation);</a:t>
            </a:r>
          </a:p>
          <a:p>
            <a:endParaRPr lang="en-US" dirty="0"/>
          </a:p>
          <a:p>
            <a:pPr marL="0" indent="0">
              <a:buNone/>
            </a:pPr>
            <a:endParaRPr lang="en-US" dirty="0"/>
          </a:p>
          <a:p>
            <a:pPr marL="0" indent="0">
              <a:buNone/>
            </a:pPr>
            <a:r>
              <a:rPr lang="en-US" dirty="0"/>
              <a:t>Example:</a:t>
            </a:r>
          </a:p>
          <a:p>
            <a:pPr marL="0" indent="0">
              <a:buNone/>
            </a:pPr>
            <a:r>
              <a:rPr lang="en-US" dirty="0"/>
              <a:t>	// Move the object forward along its z axis 1 unit/second.</a:t>
            </a:r>
          </a:p>
          <a:p>
            <a:pPr marL="0" indent="0">
              <a:buNone/>
            </a:pPr>
            <a:r>
              <a:rPr lang="en-US" dirty="0"/>
              <a:t>	</a:t>
            </a:r>
            <a:r>
              <a:rPr lang="en-US" dirty="0" err="1"/>
              <a:t>transform.Translate</a:t>
            </a:r>
            <a:r>
              <a:rPr lang="en-US" dirty="0"/>
              <a:t>(Vector3.forward * </a:t>
            </a:r>
            <a:r>
              <a:rPr lang="en-US" dirty="0" err="1"/>
              <a:t>Time.deltaTime</a:t>
            </a:r>
            <a:r>
              <a:rPr lang="en-US" dirty="0"/>
              <a:t>);</a:t>
            </a:r>
          </a:p>
          <a:p>
            <a:endParaRPr lang="en-US" dirty="0"/>
          </a:p>
        </p:txBody>
      </p:sp>
      <p:pic>
        <p:nvPicPr>
          <p:cNvPr id="5" name="Picture 4">
            <a:extLst>
              <a:ext uri="{FF2B5EF4-FFF2-40B4-BE49-F238E27FC236}">
                <a16:creationId xmlns:a16="http://schemas.microsoft.com/office/drawing/2014/main" id="{C8DC4559-9D4C-4C42-976D-5B2FFA66C875}"/>
              </a:ext>
            </a:extLst>
          </p:cNvPr>
          <p:cNvPicPr>
            <a:picLocks noChangeAspect="1"/>
          </p:cNvPicPr>
          <p:nvPr/>
        </p:nvPicPr>
        <p:blipFill rotWithShape="1">
          <a:blip r:embed="rId2"/>
          <a:srcRect l="-148" t="15657" r="51822" b="-15657"/>
          <a:stretch/>
        </p:blipFill>
        <p:spPr>
          <a:xfrm>
            <a:off x="8684563" y="365125"/>
            <a:ext cx="3051792" cy="2324100"/>
          </a:xfrm>
          <a:prstGeom prst="rect">
            <a:avLst/>
          </a:prstGeom>
        </p:spPr>
      </p:pic>
    </p:spTree>
    <p:extLst>
      <p:ext uri="{BB962C8B-B14F-4D97-AF65-F5344CB8AC3E}">
        <p14:creationId xmlns:p14="http://schemas.microsoft.com/office/powerpoint/2010/main" val="3107849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F6D9-55A0-4B62-AC15-73716110CE34}"/>
              </a:ext>
            </a:extLst>
          </p:cNvPr>
          <p:cNvSpPr>
            <a:spLocks noGrp="1"/>
          </p:cNvSpPr>
          <p:nvPr>
            <p:ph type="title"/>
          </p:nvPr>
        </p:nvSpPr>
        <p:spPr/>
        <p:txBody>
          <a:bodyPr/>
          <a:lstStyle/>
          <a:p>
            <a:r>
              <a:rPr lang="en-US" dirty="0"/>
              <a:t>Rotation</a:t>
            </a:r>
          </a:p>
        </p:txBody>
      </p:sp>
      <p:sp>
        <p:nvSpPr>
          <p:cNvPr id="3" name="Content Placeholder 2">
            <a:extLst>
              <a:ext uri="{FF2B5EF4-FFF2-40B4-BE49-F238E27FC236}">
                <a16:creationId xmlns:a16="http://schemas.microsoft.com/office/drawing/2014/main" id="{C3D4D834-AAFF-42FA-A4A7-E6D8A2DE74C3}"/>
              </a:ext>
            </a:extLst>
          </p:cNvPr>
          <p:cNvSpPr>
            <a:spLocks noGrp="1"/>
          </p:cNvSpPr>
          <p:nvPr>
            <p:ph idx="1"/>
          </p:nvPr>
        </p:nvSpPr>
        <p:spPr/>
        <p:txBody>
          <a:bodyPr/>
          <a:lstStyle/>
          <a:p>
            <a:pPr marL="0" indent="0">
              <a:buNone/>
            </a:pPr>
            <a:r>
              <a:rPr lang="en-US" dirty="0"/>
              <a:t>General form:</a:t>
            </a:r>
          </a:p>
          <a:p>
            <a:pPr marL="0" indent="0">
              <a:buNone/>
            </a:pPr>
            <a:r>
              <a:rPr lang="en-US" dirty="0"/>
              <a:t>	public void Rotate(Vector3 </a:t>
            </a:r>
            <a:r>
              <a:rPr lang="en-US" dirty="0" err="1"/>
              <a:t>eulers</a:t>
            </a:r>
            <a:r>
              <a:rPr lang="en-US" dirty="0"/>
              <a:t>, Space </a:t>
            </a:r>
            <a:r>
              <a:rPr lang="en-US" dirty="0" err="1"/>
              <a:t>relativeTo</a:t>
            </a:r>
            <a:r>
              <a:rPr lang="en-US" dirty="0"/>
              <a:t> = </a:t>
            </a:r>
            <a:r>
              <a:rPr lang="en-US" dirty="0" err="1"/>
              <a:t>Space.Self</a:t>
            </a:r>
            <a:r>
              <a:rPr lang="en-US" dirty="0"/>
              <a:t>);</a:t>
            </a:r>
          </a:p>
          <a:p>
            <a:pPr marL="0" indent="0">
              <a:buNone/>
            </a:pPr>
            <a:endParaRPr lang="en-US" dirty="0"/>
          </a:p>
          <a:p>
            <a:pPr marL="0" indent="0">
              <a:buNone/>
            </a:pPr>
            <a:endParaRPr lang="en-US" dirty="0"/>
          </a:p>
          <a:p>
            <a:pPr marL="0" indent="0">
              <a:buNone/>
            </a:pPr>
            <a:r>
              <a:rPr lang="en-US" dirty="0"/>
              <a:t>Example:</a:t>
            </a:r>
          </a:p>
          <a:p>
            <a:pPr marL="0" indent="0">
              <a:buNone/>
            </a:pPr>
            <a:r>
              <a:rPr lang="en-US" dirty="0"/>
              <a:t>	</a:t>
            </a:r>
            <a:r>
              <a:rPr lang="en-US" dirty="0" err="1"/>
              <a:t>transform.Rotate</a:t>
            </a:r>
            <a:r>
              <a:rPr lang="en-US" dirty="0"/>
              <a:t>(-1 * Vector3.up * 85.0f * </a:t>
            </a:r>
            <a:r>
              <a:rPr lang="en-US" dirty="0" err="1"/>
              <a:t>Time.deltaTime</a:t>
            </a:r>
            <a:r>
              <a:rPr lang="en-US" dirty="0"/>
              <a:t>);</a:t>
            </a:r>
          </a:p>
        </p:txBody>
      </p:sp>
      <p:pic>
        <p:nvPicPr>
          <p:cNvPr id="4" name="Picture 3">
            <a:extLst>
              <a:ext uri="{FF2B5EF4-FFF2-40B4-BE49-F238E27FC236}">
                <a16:creationId xmlns:a16="http://schemas.microsoft.com/office/drawing/2014/main" id="{7AC11AF4-F197-4781-A79A-B7F27CBB3309}"/>
              </a:ext>
            </a:extLst>
          </p:cNvPr>
          <p:cNvPicPr>
            <a:picLocks noChangeAspect="1"/>
          </p:cNvPicPr>
          <p:nvPr/>
        </p:nvPicPr>
        <p:blipFill>
          <a:blip r:embed="rId2"/>
          <a:stretch>
            <a:fillRect/>
          </a:stretch>
        </p:blipFill>
        <p:spPr>
          <a:xfrm>
            <a:off x="8108302" y="84516"/>
            <a:ext cx="3610947" cy="2024105"/>
          </a:xfrm>
          <a:prstGeom prst="rect">
            <a:avLst/>
          </a:prstGeom>
        </p:spPr>
      </p:pic>
    </p:spTree>
    <p:extLst>
      <p:ext uri="{BB962C8B-B14F-4D97-AF65-F5344CB8AC3E}">
        <p14:creationId xmlns:p14="http://schemas.microsoft.com/office/powerpoint/2010/main" val="122519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485481-F1BC-466F-8466-7E8A0FC7480E}"/>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What is Unity?</a:t>
            </a:r>
          </a:p>
        </p:txBody>
      </p:sp>
      <p:sp>
        <p:nvSpPr>
          <p:cNvPr id="3" name="Content Placeholder 2">
            <a:extLst>
              <a:ext uri="{FF2B5EF4-FFF2-40B4-BE49-F238E27FC236}">
                <a16:creationId xmlns:a16="http://schemas.microsoft.com/office/drawing/2014/main" id="{18167AA6-24C0-4E21-BF20-19AA1A2B87A8}"/>
              </a:ext>
            </a:extLst>
          </p:cNvPr>
          <p:cNvSpPr>
            <a:spLocks noGrp="1"/>
          </p:cNvSpPr>
          <p:nvPr>
            <p:ph idx="1"/>
          </p:nvPr>
        </p:nvSpPr>
        <p:spPr>
          <a:xfrm>
            <a:off x="643468" y="2638044"/>
            <a:ext cx="3363974" cy="3415622"/>
          </a:xfrm>
        </p:spPr>
        <p:txBody>
          <a:bodyPr>
            <a:normAutofit/>
          </a:bodyPr>
          <a:lstStyle/>
          <a:p>
            <a:r>
              <a:rPr lang="en-US" sz="2000">
                <a:solidFill>
                  <a:schemeClr val="bg1"/>
                </a:solidFill>
              </a:rPr>
              <a:t>Unity is a multi-platform, integrated IDE for scripting games, and working with 3D virtual worlds (https://unity3d.com/)</a:t>
            </a:r>
          </a:p>
        </p:txBody>
      </p:sp>
      <p:pic>
        <p:nvPicPr>
          <p:cNvPr id="1026" name="Picture 2" descr="Image result for unity">
            <a:extLst>
              <a:ext uri="{FF2B5EF4-FFF2-40B4-BE49-F238E27FC236}">
                <a16:creationId xmlns:a16="http://schemas.microsoft.com/office/drawing/2014/main" id="{CF4526B1-7C63-4F32-B47C-79B56B878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763" y="2215614"/>
            <a:ext cx="6250769" cy="226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69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80BB-CD1D-4005-B59D-E37BE1A29F47}"/>
              </a:ext>
            </a:extLst>
          </p:cNvPr>
          <p:cNvSpPr>
            <a:spLocks noGrp="1"/>
          </p:cNvSpPr>
          <p:nvPr>
            <p:ph type="title"/>
          </p:nvPr>
        </p:nvSpPr>
        <p:spPr/>
        <p:txBody>
          <a:bodyPr/>
          <a:lstStyle/>
          <a:p>
            <a:r>
              <a:rPr lang="en-US" dirty="0"/>
              <a:t>Scale</a:t>
            </a:r>
          </a:p>
        </p:txBody>
      </p:sp>
      <p:sp>
        <p:nvSpPr>
          <p:cNvPr id="3" name="Content Placeholder 2">
            <a:extLst>
              <a:ext uri="{FF2B5EF4-FFF2-40B4-BE49-F238E27FC236}">
                <a16:creationId xmlns:a16="http://schemas.microsoft.com/office/drawing/2014/main" id="{ADF06CEE-865D-4BAB-BAD1-64268A696FAC}"/>
              </a:ext>
            </a:extLst>
          </p:cNvPr>
          <p:cNvSpPr>
            <a:spLocks noGrp="1"/>
          </p:cNvSpPr>
          <p:nvPr>
            <p:ph idx="1"/>
          </p:nvPr>
        </p:nvSpPr>
        <p:spPr/>
        <p:txBody>
          <a:bodyPr/>
          <a:lstStyle/>
          <a:p>
            <a:pPr marL="0" indent="0">
              <a:buNone/>
            </a:pPr>
            <a:r>
              <a:rPr lang="en-US" dirty="0"/>
              <a:t>General form:</a:t>
            </a:r>
          </a:p>
          <a:p>
            <a:pPr marL="0" indent="0">
              <a:buNone/>
            </a:pPr>
            <a:r>
              <a:rPr lang="en-US" dirty="0"/>
              <a:t>	public Vector3 </a:t>
            </a:r>
            <a:r>
              <a:rPr lang="en-US" dirty="0" err="1"/>
              <a:t>localScale</a:t>
            </a:r>
            <a:r>
              <a:rPr lang="en-US" dirty="0"/>
              <a:t>;</a:t>
            </a:r>
          </a:p>
          <a:p>
            <a:pPr marL="0" indent="0">
              <a:buNone/>
            </a:pPr>
            <a:endParaRPr lang="en-US" dirty="0"/>
          </a:p>
          <a:p>
            <a:pPr marL="0" indent="0">
              <a:buNone/>
            </a:pPr>
            <a:endParaRPr lang="en-US" dirty="0"/>
          </a:p>
          <a:p>
            <a:pPr marL="0" indent="0">
              <a:buNone/>
            </a:pPr>
            <a:r>
              <a:rPr lang="en-US" dirty="0"/>
              <a:t>Example:</a:t>
            </a:r>
          </a:p>
          <a:p>
            <a:pPr marL="0" indent="0">
              <a:buNone/>
            </a:pPr>
            <a:r>
              <a:rPr lang="en-US" dirty="0"/>
              <a:t>	</a:t>
            </a:r>
            <a:r>
              <a:rPr lang="en-US" sz="2400" dirty="0" err="1"/>
              <a:t>transform.localScale</a:t>
            </a:r>
            <a:r>
              <a:rPr lang="en-US" sz="2400" dirty="0"/>
              <a:t> += new Vector3(1.0f, 1.0f, 1.0f) * </a:t>
            </a:r>
            <a:r>
              <a:rPr lang="en-US" sz="2400" dirty="0" err="1"/>
              <a:t>Time.deltaTime</a:t>
            </a:r>
            <a:r>
              <a:rPr lang="en-US" sz="2400" dirty="0"/>
              <a:t>;</a:t>
            </a:r>
          </a:p>
        </p:txBody>
      </p:sp>
      <p:pic>
        <p:nvPicPr>
          <p:cNvPr id="4" name="Picture 3">
            <a:extLst>
              <a:ext uri="{FF2B5EF4-FFF2-40B4-BE49-F238E27FC236}">
                <a16:creationId xmlns:a16="http://schemas.microsoft.com/office/drawing/2014/main" id="{251908EB-D495-47E3-BA50-940EFC35A4CA}"/>
              </a:ext>
            </a:extLst>
          </p:cNvPr>
          <p:cNvPicPr>
            <a:picLocks noChangeAspect="1"/>
          </p:cNvPicPr>
          <p:nvPr/>
        </p:nvPicPr>
        <p:blipFill rotWithShape="1">
          <a:blip r:embed="rId2"/>
          <a:srcRect t="21603"/>
          <a:stretch/>
        </p:blipFill>
        <p:spPr>
          <a:xfrm>
            <a:off x="7367780" y="0"/>
            <a:ext cx="4123416" cy="1726876"/>
          </a:xfrm>
          <a:prstGeom prst="rect">
            <a:avLst/>
          </a:prstGeom>
        </p:spPr>
      </p:pic>
    </p:spTree>
    <p:extLst>
      <p:ext uri="{BB962C8B-B14F-4D97-AF65-F5344CB8AC3E}">
        <p14:creationId xmlns:p14="http://schemas.microsoft.com/office/powerpoint/2010/main" val="1086937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1504-E16F-4D5B-B154-8FF10882D2F6}"/>
              </a:ext>
            </a:extLst>
          </p:cNvPr>
          <p:cNvSpPr>
            <a:spLocks noGrp="1"/>
          </p:cNvSpPr>
          <p:nvPr>
            <p:ph type="title"/>
          </p:nvPr>
        </p:nvSpPr>
        <p:spPr>
          <a:xfrm>
            <a:off x="762001" y="803325"/>
            <a:ext cx="5314536" cy="1325563"/>
          </a:xfrm>
        </p:spPr>
        <p:txBody>
          <a:bodyPr>
            <a:normAutofit/>
          </a:bodyPr>
          <a:lstStyle/>
          <a:p>
            <a:r>
              <a:rPr lang="en-US"/>
              <a:t>Object Relationships</a:t>
            </a:r>
            <a:endParaRPr lang="en-US" dirty="0"/>
          </a:p>
        </p:txBody>
      </p:sp>
      <p:sp>
        <p:nvSpPr>
          <p:cNvPr id="3" name="Content Placeholder 2">
            <a:extLst>
              <a:ext uri="{FF2B5EF4-FFF2-40B4-BE49-F238E27FC236}">
                <a16:creationId xmlns:a16="http://schemas.microsoft.com/office/drawing/2014/main" id="{E1904CB2-5DA8-4CC5-A377-B93969802A63}"/>
              </a:ext>
            </a:extLst>
          </p:cNvPr>
          <p:cNvSpPr>
            <a:spLocks noGrp="1"/>
          </p:cNvSpPr>
          <p:nvPr>
            <p:ph idx="1"/>
          </p:nvPr>
        </p:nvSpPr>
        <p:spPr>
          <a:xfrm>
            <a:off x="762000" y="2279018"/>
            <a:ext cx="5314543" cy="3375920"/>
          </a:xfrm>
        </p:spPr>
        <p:txBody>
          <a:bodyPr anchor="t">
            <a:normAutofit/>
          </a:bodyPr>
          <a:lstStyle/>
          <a:p>
            <a:r>
              <a:rPr lang="en-US" sz="1800"/>
              <a:t>Understanding the parent/child relationship between objects</a:t>
            </a:r>
          </a:p>
          <a:p>
            <a:pPr lvl="1"/>
            <a:r>
              <a:rPr lang="en-US" sz="1800"/>
              <a:t>Table example</a:t>
            </a:r>
          </a:p>
          <a:p>
            <a:pPr lvl="1"/>
            <a:r>
              <a:rPr lang="en-US" sz="1800"/>
              <a:t>Camera mounted on object example</a:t>
            </a:r>
          </a:p>
          <a:p>
            <a:pPr lvl="1"/>
            <a:endParaRPr lang="en-US" sz="1800"/>
          </a:p>
          <a:p>
            <a:r>
              <a:rPr lang="en-US" sz="1800"/>
              <a:t>We need to consider what our objects are and how they should interact with other objects in our scene.</a:t>
            </a:r>
          </a:p>
          <a:p>
            <a:endParaRPr lang="en-US" sz="1800"/>
          </a:p>
          <a:p>
            <a:r>
              <a:rPr lang="en-US" sz="1800"/>
              <a:t>Demo – Camera Attachment and Adding Object Tags</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060E207-ACE3-4703-B425-3887DE312B48}"/>
              </a:ext>
            </a:extLst>
          </p:cNvPr>
          <p:cNvPicPr>
            <a:picLocks noChangeAspect="1"/>
          </p:cNvPicPr>
          <p:nvPr/>
        </p:nvPicPr>
        <p:blipFill rotWithShape="1">
          <a:blip r:embed="rId2"/>
          <a:srcRect t="1041" r="2" b="2839"/>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24451854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28B92-9E33-4A1F-9AA6-6EF7942EB34A}"/>
              </a:ext>
            </a:extLst>
          </p:cNvPr>
          <p:cNvSpPr>
            <a:spLocks noGrp="1"/>
          </p:cNvSpPr>
          <p:nvPr>
            <p:ph type="title"/>
          </p:nvPr>
        </p:nvSpPr>
        <p:spPr/>
        <p:txBody>
          <a:bodyPr/>
          <a:lstStyle/>
          <a:p>
            <a:r>
              <a:rPr lang="en-US" dirty="0"/>
              <a:t>Object Physics</a:t>
            </a:r>
          </a:p>
        </p:txBody>
      </p:sp>
      <p:sp>
        <p:nvSpPr>
          <p:cNvPr id="3" name="Content Placeholder 2">
            <a:extLst>
              <a:ext uri="{FF2B5EF4-FFF2-40B4-BE49-F238E27FC236}">
                <a16:creationId xmlns:a16="http://schemas.microsoft.com/office/drawing/2014/main" id="{CE530716-FAC7-4B01-9EF9-C54ED11B3686}"/>
              </a:ext>
            </a:extLst>
          </p:cNvPr>
          <p:cNvSpPr>
            <a:spLocks noGrp="1"/>
          </p:cNvSpPr>
          <p:nvPr>
            <p:ph idx="1"/>
          </p:nvPr>
        </p:nvSpPr>
        <p:spPr/>
        <p:txBody>
          <a:bodyPr/>
          <a:lstStyle/>
          <a:p>
            <a:r>
              <a:rPr lang="en-US" dirty="0"/>
              <a:t>The real world isn’t just floating cubes.</a:t>
            </a:r>
          </a:p>
          <a:p>
            <a:endParaRPr lang="en-US" dirty="0"/>
          </a:p>
          <a:p>
            <a:r>
              <a:rPr lang="en-US" dirty="0"/>
              <a:t>Sometimes we want objects to have physics and respond to collision events.</a:t>
            </a:r>
          </a:p>
          <a:p>
            <a:endParaRPr lang="en-US" dirty="0"/>
          </a:p>
          <a:p>
            <a:r>
              <a:rPr lang="en-US" dirty="0"/>
              <a:t>However, physics does not necessarily have to emulate real world physics (i.e. sometimes a floating cube is acceptable).</a:t>
            </a:r>
          </a:p>
          <a:p>
            <a:endParaRPr lang="en-US" dirty="0"/>
          </a:p>
          <a:p>
            <a:r>
              <a:rPr lang="en-US" dirty="0"/>
              <a:t>Demo – Collision Detection</a:t>
            </a:r>
          </a:p>
        </p:txBody>
      </p:sp>
    </p:spTree>
    <p:extLst>
      <p:ext uri="{BB962C8B-B14F-4D97-AF65-F5344CB8AC3E}">
        <p14:creationId xmlns:p14="http://schemas.microsoft.com/office/powerpoint/2010/main" val="2753962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collision code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One or all of the object involved in the collision must have a collusion method.</a:t>
            </a:r>
          </a:p>
          <a:p>
            <a:pPr lvl="1"/>
            <a:r>
              <a:rPr lang="en-US" dirty="0" smtClean="0"/>
              <a:t>First make sure you have a </a:t>
            </a:r>
            <a:r>
              <a:rPr lang="en-US" dirty="0" err="1" smtClean="0"/>
              <a:t>rigidbody</a:t>
            </a:r>
            <a:r>
              <a:rPr lang="en-US" dirty="0" smtClean="0"/>
              <a:t> component added as well.  and likely you need a floor for </a:t>
            </a:r>
            <a:r>
              <a:rPr lang="en-US" smtClean="0"/>
              <a:t>the gravity.  </a:t>
            </a:r>
            <a:endParaRPr lang="en-US" dirty="0" smtClean="0"/>
          </a:p>
          <a:p>
            <a:pPr marL="0" indent="0">
              <a:buNone/>
            </a:pPr>
            <a:endParaRPr lang="en-US" dirty="0"/>
          </a:p>
          <a:p>
            <a:pPr marL="0" indent="0">
              <a:buNone/>
            </a:pPr>
            <a:r>
              <a:rPr lang="en-US" dirty="0"/>
              <a:t>    private void </a:t>
            </a:r>
            <a:r>
              <a:rPr lang="en-US" dirty="0" err="1"/>
              <a:t>OnCollisionEnter</a:t>
            </a:r>
            <a:r>
              <a:rPr lang="en-US" dirty="0"/>
              <a:t>(Collision collision)</a:t>
            </a:r>
          </a:p>
          <a:p>
            <a:pPr marL="0" indent="0">
              <a:buNone/>
            </a:pPr>
            <a:r>
              <a:rPr lang="en-US" dirty="0"/>
              <a:t>    {</a:t>
            </a:r>
          </a:p>
          <a:p>
            <a:pPr marL="0" indent="0">
              <a:buNone/>
            </a:pPr>
            <a:r>
              <a:rPr lang="en-US" dirty="0"/>
              <a:t>        </a:t>
            </a:r>
            <a:r>
              <a:rPr lang="en-US" dirty="0" err="1"/>
              <a:t>Debug.Log</a:t>
            </a:r>
            <a:r>
              <a:rPr lang="en-US" dirty="0"/>
              <a:t>("Do something");</a:t>
            </a:r>
          </a:p>
          <a:p>
            <a:pPr marL="0" indent="0">
              <a:buNone/>
            </a:pPr>
            <a:r>
              <a:rPr lang="en-US" dirty="0"/>
              <a:t>        if (collision.gameObject.name == "Cube")</a:t>
            </a:r>
          </a:p>
          <a:p>
            <a:pPr marL="0" indent="0">
              <a:buNone/>
            </a:pPr>
            <a:r>
              <a:rPr lang="en-US" dirty="0"/>
              <a:t>        {</a:t>
            </a:r>
          </a:p>
          <a:p>
            <a:pPr marL="0" indent="0">
              <a:buNone/>
            </a:pPr>
            <a:r>
              <a:rPr lang="en-US" dirty="0"/>
              <a:t>            </a:t>
            </a:r>
            <a:r>
              <a:rPr lang="en-US" dirty="0" err="1"/>
              <a:t>this.GetComponent</a:t>
            </a:r>
            <a:r>
              <a:rPr lang="en-US" dirty="0"/>
              <a:t>&lt;Renderer&gt;().</a:t>
            </a:r>
            <a:r>
              <a:rPr lang="en-US" dirty="0" err="1"/>
              <a:t>material.color</a:t>
            </a:r>
            <a:r>
              <a:rPr lang="en-US" dirty="0"/>
              <a:t> = </a:t>
            </a:r>
            <a:r>
              <a:rPr lang="en-US" dirty="0" err="1"/>
              <a:t>Color.red</a:t>
            </a:r>
            <a:r>
              <a:rPr lang="en-US" dirty="0"/>
              <a:t>;</a:t>
            </a: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4011966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 code?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collision code is for when things use the physics engine.  but if you are just manually moving them, then you can use trigger instead.</a:t>
            </a:r>
          </a:p>
          <a:p>
            <a:pPr lvl="1"/>
            <a:r>
              <a:rPr lang="en-US" dirty="0" smtClean="0"/>
              <a:t>In this case, </a:t>
            </a:r>
            <a:r>
              <a:rPr lang="en-US" dirty="0" err="1" smtClean="0"/>
              <a:t>rigidbody</a:t>
            </a:r>
            <a:r>
              <a:rPr lang="en-US" dirty="0" smtClean="0"/>
              <a:t> is not needed, but in the collider component, click the </a:t>
            </a:r>
            <a:r>
              <a:rPr lang="en-US" dirty="0" err="1" smtClean="0"/>
              <a:t>istrigger</a:t>
            </a:r>
            <a:r>
              <a:rPr lang="en-US" dirty="0" smtClean="0"/>
              <a:t> box</a:t>
            </a:r>
          </a:p>
          <a:p>
            <a:pPr marL="0" indent="0">
              <a:buNone/>
            </a:pPr>
            <a:r>
              <a:rPr lang="en-US" dirty="0"/>
              <a:t> private void </a:t>
            </a:r>
            <a:r>
              <a:rPr lang="en-US" dirty="0" err="1"/>
              <a:t>OnTriggerEnter</a:t>
            </a:r>
            <a:r>
              <a:rPr lang="en-US" dirty="0"/>
              <a:t>(Collider </a:t>
            </a:r>
            <a:r>
              <a:rPr lang="en-US" dirty="0" err="1"/>
              <a:t>colider</a:t>
            </a:r>
            <a:r>
              <a:rPr lang="en-US" dirty="0"/>
              <a:t>)</a:t>
            </a:r>
          </a:p>
          <a:p>
            <a:pPr marL="0" indent="0">
              <a:buNone/>
            </a:pPr>
            <a:r>
              <a:rPr lang="en-US" dirty="0"/>
              <a:t>    {</a:t>
            </a:r>
          </a:p>
          <a:p>
            <a:pPr marL="0" indent="0">
              <a:buNone/>
            </a:pPr>
            <a:endParaRPr lang="en-US" dirty="0"/>
          </a:p>
          <a:p>
            <a:pPr marL="0" indent="0">
              <a:buNone/>
            </a:pPr>
            <a:r>
              <a:rPr lang="en-US" dirty="0"/>
              <a:t>        </a:t>
            </a:r>
            <a:r>
              <a:rPr lang="en-US" dirty="0" err="1"/>
              <a:t>Debug.Log</a:t>
            </a:r>
            <a:r>
              <a:rPr lang="en-US" dirty="0"/>
              <a:t>("Do something here");</a:t>
            </a:r>
          </a:p>
          <a:p>
            <a:pPr marL="0" indent="0">
              <a:buNone/>
            </a:pPr>
            <a:r>
              <a:rPr lang="en-US" dirty="0"/>
              <a:t>        if (colider.gameObject.name == "Cube" )</a:t>
            </a:r>
          </a:p>
          <a:p>
            <a:pPr marL="0" indent="0">
              <a:buNone/>
            </a:pPr>
            <a:r>
              <a:rPr lang="en-US" dirty="0"/>
              <a:t>        {</a:t>
            </a:r>
          </a:p>
          <a:p>
            <a:pPr marL="0" indent="0">
              <a:buNone/>
            </a:pPr>
            <a:r>
              <a:rPr lang="en-US" dirty="0"/>
              <a:t>        </a:t>
            </a:r>
            <a:r>
              <a:rPr lang="en-US" dirty="0" err="1"/>
              <a:t>this.GetComponent</a:t>
            </a:r>
            <a:r>
              <a:rPr lang="en-US" dirty="0"/>
              <a:t>&lt;Renderer&gt;().</a:t>
            </a:r>
            <a:r>
              <a:rPr lang="en-US" dirty="0" err="1"/>
              <a:t>material.color</a:t>
            </a:r>
            <a:r>
              <a:rPr lang="en-US" dirty="0"/>
              <a:t> = </a:t>
            </a:r>
            <a:r>
              <a:rPr lang="en-US" dirty="0" err="1"/>
              <a:t>Color.red</a:t>
            </a:r>
            <a:r>
              <a:rPr lang="en-US" dirty="0"/>
              <a:t>;</a:t>
            </a: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3200006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2667-AE33-4ACA-BCBF-8C507C4E05B8}"/>
              </a:ext>
            </a:extLst>
          </p:cNvPr>
          <p:cNvSpPr>
            <a:spLocks noGrp="1"/>
          </p:cNvSpPr>
          <p:nvPr>
            <p:ph type="title"/>
          </p:nvPr>
        </p:nvSpPr>
        <p:spPr>
          <a:xfrm>
            <a:off x="838200" y="365125"/>
            <a:ext cx="10515600" cy="1325563"/>
          </a:xfrm>
        </p:spPr>
        <p:txBody>
          <a:bodyPr>
            <a:normAutofit/>
          </a:bodyPr>
          <a:lstStyle/>
          <a:p>
            <a:r>
              <a:rPr lang="en-US" dirty="0"/>
              <a:t>Using the Asset Store</a:t>
            </a:r>
          </a:p>
        </p:txBody>
      </p:sp>
      <p:graphicFrame>
        <p:nvGraphicFramePr>
          <p:cNvPr id="5" name="Content Placeholder 2">
            <a:extLst>
              <a:ext uri="{FF2B5EF4-FFF2-40B4-BE49-F238E27FC236}">
                <a16:creationId xmlns:a16="http://schemas.microsoft.com/office/drawing/2014/main" id="{47B8818B-9976-4BA8-AD26-E90028624B99}"/>
              </a:ext>
            </a:extLst>
          </p:cNvPr>
          <p:cNvGraphicFramePr>
            <a:graphicFrameLocks noGrp="1"/>
          </p:cNvGraphicFramePr>
          <p:nvPr>
            <p:ph idx="1"/>
            <p:extLst>
              <p:ext uri="{D42A27DB-BD31-4B8C-83A1-F6EECF244321}">
                <p14:modId xmlns:p14="http://schemas.microsoft.com/office/powerpoint/2010/main" val="3233888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3135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1CE7-20F5-46A1-B8EA-A9546774C0B1}"/>
              </a:ext>
            </a:extLst>
          </p:cNvPr>
          <p:cNvSpPr>
            <a:spLocks noGrp="1"/>
          </p:cNvSpPr>
          <p:nvPr>
            <p:ph type="title"/>
          </p:nvPr>
        </p:nvSpPr>
        <p:spPr>
          <a:xfrm>
            <a:off x="1514292" y="513612"/>
            <a:ext cx="9894133" cy="1031216"/>
          </a:xfrm>
          <a:prstGeom prst="ellipse">
            <a:avLst/>
          </a:prstGeom>
        </p:spPr>
        <p:txBody>
          <a:bodyPr vert="horz" lIns="91440" tIns="45720" rIns="91440" bIns="45720" rtlCol="0" anchor="b">
            <a:normAutofit/>
          </a:bodyPr>
          <a:lstStyle/>
          <a:p>
            <a:r>
              <a:rPr lang="en-US" kern="1200" dirty="0">
                <a:latin typeface="+mj-lt"/>
                <a:ea typeface="+mj-ea"/>
                <a:cs typeface="+mj-cs"/>
              </a:rPr>
              <a:t>Using the Asset Store</a:t>
            </a:r>
          </a:p>
        </p:txBody>
      </p:sp>
      <p:pic>
        <p:nvPicPr>
          <p:cNvPr id="14" name="Content Placeholder 3">
            <a:extLst>
              <a:ext uri="{FF2B5EF4-FFF2-40B4-BE49-F238E27FC236}">
                <a16:creationId xmlns:a16="http://schemas.microsoft.com/office/drawing/2014/main" id="{3D283F09-1543-4997-9090-025144B4BAC1}"/>
              </a:ext>
            </a:extLst>
          </p:cNvPr>
          <p:cNvPicPr>
            <a:picLocks noChangeAspect="1"/>
          </p:cNvPicPr>
          <p:nvPr/>
        </p:nvPicPr>
        <p:blipFill>
          <a:blip r:embed="rId2"/>
          <a:stretch>
            <a:fillRect/>
          </a:stretch>
        </p:blipFill>
        <p:spPr>
          <a:xfrm>
            <a:off x="2334927" y="2918440"/>
            <a:ext cx="3470098" cy="2108566"/>
          </a:xfrm>
          <a:prstGeom prst="rect">
            <a:avLst/>
          </a:prstGeom>
        </p:spPr>
      </p:pic>
      <p:sp>
        <p:nvSpPr>
          <p:cNvPr id="19" name="Freeform: Shape 18">
            <a:extLst>
              <a:ext uri="{FF2B5EF4-FFF2-40B4-BE49-F238E27FC236}">
                <a16:creationId xmlns:a16="http://schemas.microsoft.com/office/drawing/2014/main" id="{C607803A-4E99-444E-94F7-8785CDDF58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21" name="Freeform: Shape 20">
            <a:extLst>
              <a:ext uri="{FF2B5EF4-FFF2-40B4-BE49-F238E27FC236}">
                <a16:creationId xmlns:a16="http://schemas.microsoft.com/office/drawing/2014/main" id="{2989BE6A-C309-418E-8ADD-1616A98057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Content Placeholder 15">
            <a:extLst>
              <a:ext uri="{FF2B5EF4-FFF2-40B4-BE49-F238E27FC236}">
                <a16:creationId xmlns:a16="http://schemas.microsoft.com/office/drawing/2014/main" id="{A2E5F832-FA5E-4362-BA21-25EFF071CB99}"/>
              </a:ext>
            </a:extLst>
          </p:cNvPr>
          <p:cNvSpPr>
            <a:spLocks noGrp="1"/>
          </p:cNvSpPr>
          <p:nvPr>
            <p:ph idx="1"/>
          </p:nvPr>
        </p:nvSpPr>
        <p:spPr>
          <a:xfrm>
            <a:off x="7781373" y="2279151"/>
            <a:ext cx="3627063" cy="3387145"/>
          </a:xfrm>
        </p:spPr>
        <p:txBody>
          <a:bodyPr anchor="ctr">
            <a:normAutofit/>
          </a:bodyPr>
          <a:lstStyle/>
          <a:p>
            <a:r>
              <a:rPr lang="en-US" sz="2400" dirty="0"/>
              <a:t>Demo – Asset Store</a:t>
            </a:r>
          </a:p>
        </p:txBody>
      </p:sp>
    </p:spTree>
    <p:extLst>
      <p:ext uri="{BB962C8B-B14F-4D97-AF65-F5344CB8AC3E}">
        <p14:creationId xmlns:p14="http://schemas.microsoft.com/office/powerpoint/2010/main" val="3533862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controls and moving.</a:t>
            </a:r>
            <a:endParaRPr lang="en-US" dirty="0"/>
          </a:p>
        </p:txBody>
      </p:sp>
      <p:sp>
        <p:nvSpPr>
          <p:cNvPr id="3" name="Content Placeholder 2"/>
          <p:cNvSpPr>
            <a:spLocks noGrp="1"/>
          </p:cNvSpPr>
          <p:nvPr>
            <p:ph idx="1"/>
          </p:nvPr>
        </p:nvSpPr>
        <p:spPr/>
        <p:txBody>
          <a:bodyPr>
            <a:normAutofit lnSpcReduction="10000"/>
          </a:bodyPr>
          <a:lstStyle/>
          <a:p>
            <a:r>
              <a:rPr lang="en-US" dirty="0">
                <a:hlinkClick r:id="rId2"/>
              </a:rPr>
              <a:t>https://</a:t>
            </a:r>
            <a:r>
              <a:rPr lang="en-US" dirty="0" smtClean="0">
                <a:hlinkClick r:id="rId2"/>
              </a:rPr>
              <a:t>cgcookie.com/questions/11010-where-to-find-assets-for-those-watching-in-2019-2020</a:t>
            </a:r>
            <a:r>
              <a:rPr lang="en-US" dirty="0" smtClean="0"/>
              <a:t> </a:t>
            </a:r>
            <a:endParaRPr lang="en-US" dirty="0"/>
          </a:p>
          <a:p>
            <a:r>
              <a:rPr lang="en-US" dirty="0" smtClean="0"/>
              <a:t>Add </a:t>
            </a:r>
            <a:r>
              <a:rPr lang="en-US" dirty="0" smtClean="0"/>
              <a:t>a “character” to walk around our environment. </a:t>
            </a:r>
          </a:p>
          <a:p>
            <a:pPr lvl="1"/>
            <a:r>
              <a:rPr lang="en-US" dirty="0" smtClean="0"/>
              <a:t>Project -&gt; Assets-&gt;Characters-&gt; </a:t>
            </a:r>
            <a:r>
              <a:rPr lang="en-US" dirty="0" err="1" smtClean="0"/>
              <a:t>FirstPersonCharacter</a:t>
            </a:r>
            <a:r>
              <a:rPr lang="en-US" dirty="0" smtClean="0"/>
              <a:t>-&gt;Prefabs-&gt;</a:t>
            </a:r>
            <a:r>
              <a:rPr lang="en-US" dirty="0" err="1" smtClean="0"/>
              <a:t>FPSController</a:t>
            </a:r>
            <a:endParaRPr lang="en-US" dirty="0" smtClean="0"/>
          </a:p>
          <a:p>
            <a:r>
              <a:rPr lang="en-US" dirty="0" smtClean="0"/>
              <a:t>Note, the link above tells you the fix, but you also need to remove the </a:t>
            </a:r>
            <a:r>
              <a:rPr lang="en-US" dirty="0" err="1" smtClean="0"/>
              <a:t>mainCamera</a:t>
            </a:r>
            <a:r>
              <a:rPr lang="en-US" smtClean="0"/>
              <a:t> as well.</a:t>
            </a:r>
          </a:p>
          <a:p>
            <a:r>
              <a:rPr lang="en-US" dirty="0" smtClean="0"/>
              <a:t>Now </a:t>
            </a:r>
            <a:r>
              <a:rPr lang="en-US" dirty="0" smtClean="0"/>
              <a:t>we need to add mobile controls</a:t>
            </a:r>
            <a:endParaRPr lang="en-US" dirty="0"/>
          </a:p>
          <a:p>
            <a:pPr lvl="1"/>
            <a:r>
              <a:rPr lang="en-US" dirty="0" smtClean="0"/>
              <a:t>Project -&gt; Assets -&gt; </a:t>
            </a:r>
            <a:r>
              <a:rPr lang="en-US" dirty="0" err="1" smtClean="0"/>
              <a:t>CrossPlatformInput</a:t>
            </a:r>
            <a:r>
              <a:rPr lang="en-US" dirty="0" smtClean="0"/>
              <a:t> -&gt; Prefabs -&gt; </a:t>
            </a:r>
            <a:r>
              <a:rPr lang="en-US" dirty="0" err="1" smtClean="0"/>
              <a:t>DualTouchControls</a:t>
            </a:r>
            <a:r>
              <a:rPr lang="en-US" dirty="0" smtClean="0"/>
              <a:t> -&gt; Jump</a:t>
            </a:r>
          </a:p>
          <a:p>
            <a:pPr lvl="2"/>
            <a:r>
              <a:rPr lang="en-US" dirty="0" smtClean="0"/>
              <a:t>Gives move, jump, and look around control.</a:t>
            </a:r>
          </a:p>
          <a:p>
            <a:pPr lvl="2"/>
            <a:r>
              <a:rPr lang="en-US" dirty="0" smtClean="0"/>
              <a:t>Or add </a:t>
            </a:r>
            <a:r>
              <a:rPr lang="en-US" dirty="0" err="1" smtClean="0"/>
              <a:t>MobileSingleStrikControl</a:t>
            </a:r>
            <a:r>
              <a:rPr lang="en-US" dirty="0" smtClean="0"/>
              <a:t>: </a:t>
            </a:r>
            <a:r>
              <a:rPr lang="en-US" dirty="0" err="1" smtClean="0"/>
              <a:t>JumpButton</a:t>
            </a:r>
            <a:r>
              <a:rPr lang="en-US" dirty="0" smtClean="0"/>
              <a:t> and </a:t>
            </a:r>
            <a:r>
              <a:rPr lang="en-US" dirty="0" err="1" smtClean="0"/>
              <a:t>MobileJoyStick</a:t>
            </a:r>
            <a:endParaRPr lang="en-US" dirty="0"/>
          </a:p>
        </p:txBody>
      </p:sp>
    </p:spTree>
    <p:extLst>
      <p:ext uri="{BB962C8B-B14F-4D97-AF65-F5344CB8AC3E}">
        <p14:creationId xmlns:p14="http://schemas.microsoft.com/office/powerpoint/2010/main" val="2192721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E03D1-FD6D-4B2E-9169-3B1D59700DC4}"/>
              </a:ext>
            </a:extLst>
          </p:cNvPr>
          <p:cNvSpPr>
            <a:spLocks noGrp="1"/>
          </p:cNvSpPr>
          <p:nvPr>
            <p:ph type="title"/>
          </p:nvPr>
        </p:nvSpPr>
        <p:spPr/>
        <p:txBody>
          <a:bodyPr/>
          <a:lstStyle/>
          <a:p>
            <a:r>
              <a:rPr lang="en-US" dirty="0"/>
              <a:t>This is just the beginning…</a:t>
            </a:r>
          </a:p>
        </p:txBody>
      </p:sp>
      <p:sp>
        <p:nvSpPr>
          <p:cNvPr id="3" name="Content Placeholder 2">
            <a:extLst>
              <a:ext uri="{FF2B5EF4-FFF2-40B4-BE49-F238E27FC236}">
                <a16:creationId xmlns:a16="http://schemas.microsoft.com/office/drawing/2014/main" id="{59C7D860-C4AD-4524-843D-F4C3C2E677ED}"/>
              </a:ext>
            </a:extLst>
          </p:cNvPr>
          <p:cNvSpPr>
            <a:spLocks noGrp="1"/>
          </p:cNvSpPr>
          <p:nvPr>
            <p:ph idx="1"/>
          </p:nvPr>
        </p:nvSpPr>
        <p:spPr/>
        <p:txBody>
          <a:bodyPr/>
          <a:lstStyle/>
          <a:p>
            <a:r>
              <a:rPr lang="en-US" dirty="0"/>
              <a:t>There is so much more you can do in Unity.</a:t>
            </a:r>
          </a:p>
          <a:p>
            <a:endParaRPr lang="en-US" dirty="0"/>
          </a:p>
          <a:p>
            <a:r>
              <a:rPr lang="en-US" dirty="0"/>
              <a:t>If you find this interesting, consider taking the Virtual Reality Systems course offered by Dr. Banic.</a:t>
            </a:r>
          </a:p>
          <a:p>
            <a:endParaRPr lang="en-US" dirty="0"/>
          </a:p>
          <a:p>
            <a:r>
              <a:rPr lang="en-US" dirty="0"/>
              <a:t>Alternative, just jump in! There are a ton of online resources and tutorials to get you started.</a:t>
            </a:r>
          </a:p>
        </p:txBody>
      </p:sp>
    </p:spTree>
    <p:extLst>
      <p:ext uri="{BB962C8B-B14F-4D97-AF65-F5344CB8AC3E}">
        <p14:creationId xmlns:p14="http://schemas.microsoft.com/office/powerpoint/2010/main" val="1700820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243389" y="1676401"/>
            <a:ext cx="1735137" cy="2378075"/>
          </a:xfrm>
          <a:prstGeom prst="rect">
            <a:avLst/>
          </a:prstGeom>
          <a:noFill/>
          <a:ln w="9525">
            <a:noFill/>
            <a:miter lim="800000"/>
            <a:headEnd/>
            <a:tailEnd/>
          </a:ln>
        </p:spPr>
        <p:txBody>
          <a:bodyPr>
            <a:spAutoFit/>
          </a:bodyPr>
          <a:lstStyle/>
          <a:p>
            <a:pPr>
              <a:spcBef>
                <a:spcPct val="50000"/>
              </a:spcBef>
            </a:pPr>
            <a:r>
              <a:rPr lang="en-US" sz="15000" b="1">
                <a:latin typeface="Tahoma" pitchFamily="34" charset="0"/>
              </a:rPr>
              <a:t>Q</a:t>
            </a:r>
          </a:p>
        </p:txBody>
      </p:sp>
      <p:sp>
        <p:nvSpPr>
          <p:cNvPr id="75779" name="Text Box 3"/>
          <p:cNvSpPr txBox="1">
            <a:spLocks noChangeArrowheads="1"/>
          </p:cNvSpPr>
          <p:nvPr/>
        </p:nvSpPr>
        <p:spPr bwMode="auto">
          <a:xfrm>
            <a:off x="6054725" y="2044701"/>
            <a:ext cx="1735138" cy="2378075"/>
          </a:xfrm>
          <a:prstGeom prst="rect">
            <a:avLst/>
          </a:prstGeom>
          <a:noFill/>
          <a:ln w="9525">
            <a:noFill/>
            <a:miter lim="800000"/>
            <a:headEnd/>
            <a:tailEnd/>
          </a:ln>
        </p:spPr>
        <p:txBody>
          <a:bodyPr>
            <a:spAutoFit/>
          </a:bodyPr>
          <a:lstStyle/>
          <a:p>
            <a:pPr>
              <a:spcBef>
                <a:spcPct val="50000"/>
              </a:spcBef>
            </a:pPr>
            <a:r>
              <a:rPr lang="en-US" sz="15000" b="1">
                <a:latin typeface="Tahoma" pitchFamily="34" charset="0"/>
              </a:rPr>
              <a:t>A</a:t>
            </a:r>
          </a:p>
        </p:txBody>
      </p:sp>
      <p:sp>
        <p:nvSpPr>
          <p:cNvPr id="75780" name="Text Box 4"/>
          <p:cNvSpPr txBox="1">
            <a:spLocks noChangeArrowheads="1"/>
          </p:cNvSpPr>
          <p:nvPr/>
        </p:nvSpPr>
        <p:spPr bwMode="auto">
          <a:xfrm>
            <a:off x="5334000" y="2679701"/>
            <a:ext cx="1735138" cy="1616075"/>
          </a:xfrm>
          <a:prstGeom prst="rect">
            <a:avLst/>
          </a:prstGeom>
          <a:noFill/>
          <a:ln w="9525">
            <a:noFill/>
            <a:miter lim="800000"/>
            <a:headEnd/>
            <a:tailEnd/>
          </a:ln>
        </p:spPr>
        <p:txBody>
          <a:bodyPr>
            <a:spAutoFit/>
          </a:bodyPr>
          <a:lstStyle/>
          <a:p>
            <a:pPr>
              <a:spcBef>
                <a:spcPct val="50000"/>
              </a:spcBef>
            </a:pPr>
            <a:r>
              <a:rPr lang="en-US" sz="10000" b="1">
                <a:latin typeface="Tahoma" pitchFamily="34" charset="0"/>
              </a:rPr>
              <a:t>&amp;</a:t>
            </a:r>
            <a:endParaRPr lang="en-US" sz="15000" b="1">
              <a:latin typeface="Tahoma" pitchFamily="34" charset="0"/>
            </a:endParaRPr>
          </a:p>
        </p:txBody>
      </p:sp>
    </p:spTree>
    <p:extLst>
      <p:ext uri="{BB962C8B-B14F-4D97-AF65-F5344CB8AC3E}">
        <p14:creationId xmlns:p14="http://schemas.microsoft.com/office/powerpoint/2010/main" val="37448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50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0-#ppt_w/2"/>
                                          </p:val>
                                        </p:tav>
                                        <p:tav tm="100000">
                                          <p:val>
                                            <p:strVal val="#ppt_x"/>
                                          </p:val>
                                        </p:tav>
                                      </p:tavLst>
                                    </p:anim>
                                    <p:anim calcmode="lin" valueType="num">
                                      <p:cBhvr additive="base">
                                        <p:cTn id="8" dur="500" fill="hold"/>
                                        <p:tgtEl>
                                          <p:spTgt spid="7577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75780"/>
                                        </p:tgtEl>
                                        <p:attrNameLst>
                                          <p:attrName>style.visibility</p:attrName>
                                        </p:attrNameLst>
                                      </p:cBhvr>
                                      <p:to>
                                        <p:strVal val="visible"/>
                                      </p:to>
                                    </p:set>
                                    <p:anim calcmode="lin" valueType="num">
                                      <p:cBhvr additive="base">
                                        <p:cTn id="12" dur="500" fill="hold"/>
                                        <p:tgtEl>
                                          <p:spTgt spid="75780"/>
                                        </p:tgtEl>
                                        <p:attrNameLst>
                                          <p:attrName>ppt_x</p:attrName>
                                        </p:attrNameLst>
                                      </p:cBhvr>
                                      <p:tavLst>
                                        <p:tav tm="0">
                                          <p:val>
                                            <p:strVal val="#ppt_x"/>
                                          </p:val>
                                        </p:tav>
                                        <p:tav tm="100000">
                                          <p:val>
                                            <p:strVal val="#ppt_x"/>
                                          </p:val>
                                        </p:tav>
                                      </p:tavLst>
                                    </p:anim>
                                    <p:anim calcmode="lin" valueType="num">
                                      <p:cBhvr additive="base">
                                        <p:cTn id="13" dur="500" fill="hold"/>
                                        <p:tgtEl>
                                          <p:spTgt spid="75780"/>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6" fill="hold" grpId="0" nodeType="afterEffect">
                                  <p:stCondLst>
                                    <p:cond delay="0"/>
                                  </p:stCondLst>
                                  <p:childTnLst>
                                    <p:set>
                                      <p:cBhvr>
                                        <p:cTn id="16" dur="1" fill="hold">
                                          <p:stCondLst>
                                            <p:cond delay="0"/>
                                          </p:stCondLst>
                                        </p:cTn>
                                        <p:tgtEl>
                                          <p:spTgt spid="75779"/>
                                        </p:tgtEl>
                                        <p:attrNameLst>
                                          <p:attrName>style.visibility</p:attrName>
                                        </p:attrNameLst>
                                      </p:cBhvr>
                                      <p:to>
                                        <p:strVal val="visible"/>
                                      </p:to>
                                    </p:set>
                                    <p:anim calcmode="lin" valueType="num">
                                      <p:cBhvr additive="base">
                                        <p:cTn id="17" dur="500" fill="hold"/>
                                        <p:tgtEl>
                                          <p:spTgt spid="75779"/>
                                        </p:tgtEl>
                                        <p:attrNameLst>
                                          <p:attrName>ppt_x</p:attrName>
                                        </p:attrNameLst>
                                      </p:cBhvr>
                                      <p:tavLst>
                                        <p:tav tm="0">
                                          <p:val>
                                            <p:strVal val="1+#ppt_w/2"/>
                                          </p:val>
                                        </p:tav>
                                        <p:tav tm="100000">
                                          <p:val>
                                            <p:strVal val="#ppt_x"/>
                                          </p:val>
                                        </p:tav>
                                      </p:tavLst>
                                    </p:anim>
                                    <p:anim calcmode="lin" valueType="num">
                                      <p:cBhvr additive="base">
                                        <p:cTn id="18" dur="500" fill="hold"/>
                                        <p:tgtEl>
                                          <p:spTgt spid="757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utoUpdateAnimBg="0"/>
      <p:bldP spid="75779" grpId="0" autoUpdateAnimBg="0"/>
      <p:bldP spid="7578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7C0D0-4D95-4673-A4B8-5D1F75D36CA8}"/>
              </a:ext>
            </a:extLst>
          </p:cNvPr>
          <p:cNvSpPr>
            <a:spLocks noGrp="1"/>
          </p:cNvSpPr>
          <p:nvPr>
            <p:ph type="title"/>
          </p:nvPr>
        </p:nvSpPr>
        <p:spPr/>
        <p:txBody>
          <a:bodyPr/>
          <a:lstStyle/>
          <a:p>
            <a:r>
              <a:rPr lang="en-US" dirty="0"/>
              <a:t>Why do we care?</a:t>
            </a:r>
          </a:p>
        </p:txBody>
      </p:sp>
      <p:sp>
        <p:nvSpPr>
          <p:cNvPr id="3" name="Content Placeholder 2">
            <a:extLst>
              <a:ext uri="{FF2B5EF4-FFF2-40B4-BE49-F238E27FC236}">
                <a16:creationId xmlns:a16="http://schemas.microsoft.com/office/drawing/2014/main" id="{A1F14D22-9033-4792-B71C-C75DCA3DC73E}"/>
              </a:ext>
            </a:extLst>
          </p:cNvPr>
          <p:cNvSpPr>
            <a:spLocks noGrp="1"/>
          </p:cNvSpPr>
          <p:nvPr>
            <p:ph idx="1"/>
          </p:nvPr>
        </p:nvSpPr>
        <p:spPr/>
        <p:txBody>
          <a:bodyPr/>
          <a:lstStyle/>
          <a:p>
            <a:r>
              <a:rPr lang="en-US" dirty="0"/>
              <a:t>You have already gone over drawing 3D objects using OpenGL.</a:t>
            </a:r>
          </a:p>
          <a:p>
            <a:endParaRPr lang="en-US" dirty="0"/>
          </a:p>
          <a:p>
            <a:r>
              <a:rPr lang="en-US" dirty="0"/>
              <a:t>But that doesn’t mean that this is the only way (or easiest way) to accomplish this.</a:t>
            </a:r>
          </a:p>
          <a:p>
            <a:endParaRPr lang="en-US" dirty="0"/>
          </a:p>
          <a:p>
            <a:r>
              <a:rPr lang="en-US" dirty="0"/>
              <a:t>There are advantages to using Unity which can seamlessly allow you to do some pretty robust things.</a:t>
            </a:r>
          </a:p>
        </p:txBody>
      </p:sp>
    </p:spTree>
    <p:extLst>
      <p:ext uri="{BB962C8B-B14F-4D97-AF65-F5344CB8AC3E}">
        <p14:creationId xmlns:p14="http://schemas.microsoft.com/office/powerpoint/2010/main" val="46988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1B840F6-CB24-4593-AFFF-54AE2ADBE76F}"/>
              </a:ext>
            </a:extLst>
          </p:cNvPr>
          <p:cNvPicPr>
            <a:picLocks noChangeAspect="1"/>
          </p:cNvPicPr>
          <p:nvPr/>
        </p:nvPicPr>
        <p:blipFill rotWithShape="1">
          <a:blip r:embed="rId2">
            <a:alphaModFix amt="35000"/>
          </a:blip>
          <a:srcRect l="445"/>
          <a:stretch/>
        </p:blipFill>
        <p:spPr>
          <a:xfrm>
            <a:off x="20" y="1"/>
            <a:ext cx="12191980" cy="6857999"/>
          </a:xfrm>
          <a:prstGeom prst="rect">
            <a:avLst/>
          </a:prstGeom>
        </p:spPr>
      </p:pic>
      <p:sp>
        <p:nvSpPr>
          <p:cNvPr id="2" name="Title 1">
            <a:extLst>
              <a:ext uri="{FF2B5EF4-FFF2-40B4-BE49-F238E27FC236}">
                <a16:creationId xmlns:a16="http://schemas.microsoft.com/office/drawing/2014/main" id="{04B534E3-07A1-44CC-B1F8-CB425A95493A}"/>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Why do we care?</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A6781C-5BD4-452D-8F40-13D8668FEFD1}"/>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rPr>
              <a:t>Also, let’s face it. We’re nerds!</a:t>
            </a:r>
          </a:p>
          <a:p>
            <a:endParaRPr lang="en-US" sz="2000">
              <a:solidFill>
                <a:srgbClr val="FFFFFF"/>
              </a:solidFill>
            </a:endParaRPr>
          </a:p>
          <a:p>
            <a:r>
              <a:rPr lang="en-US" sz="2000">
                <a:solidFill>
                  <a:srgbClr val="FFFFFF"/>
                </a:solidFill>
              </a:rPr>
              <a:t>We like playing games and by extension, like making games too.</a:t>
            </a:r>
          </a:p>
        </p:txBody>
      </p:sp>
    </p:spTree>
    <p:extLst>
      <p:ext uri="{BB962C8B-B14F-4D97-AF65-F5344CB8AC3E}">
        <p14:creationId xmlns:p14="http://schemas.microsoft.com/office/powerpoint/2010/main" val="108254707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179B-DBFB-42BA-9D65-12BC0B77A2C5}"/>
              </a:ext>
            </a:extLst>
          </p:cNvPr>
          <p:cNvSpPr>
            <a:spLocks noGrp="1"/>
          </p:cNvSpPr>
          <p:nvPr>
            <p:ph type="title"/>
          </p:nvPr>
        </p:nvSpPr>
        <p:spPr/>
        <p:txBody>
          <a:bodyPr/>
          <a:lstStyle/>
          <a:p>
            <a:r>
              <a:rPr lang="en-US" dirty="0"/>
              <a:t>Getting started with Unity</a:t>
            </a:r>
          </a:p>
        </p:txBody>
      </p:sp>
      <p:sp>
        <p:nvSpPr>
          <p:cNvPr id="3" name="Content Placeholder 2">
            <a:extLst>
              <a:ext uri="{FF2B5EF4-FFF2-40B4-BE49-F238E27FC236}">
                <a16:creationId xmlns:a16="http://schemas.microsoft.com/office/drawing/2014/main" id="{AA15C5F1-2E5A-40C5-A5C7-975ED2C8DE3E}"/>
              </a:ext>
            </a:extLst>
          </p:cNvPr>
          <p:cNvSpPr>
            <a:spLocks noGrp="1"/>
          </p:cNvSpPr>
          <p:nvPr>
            <p:ph idx="1"/>
          </p:nvPr>
        </p:nvSpPr>
        <p:spPr/>
        <p:txBody>
          <a:bodyPr/>
          <a:lstStyle/>
          <a:p>
            <a:r>
              <a:rPr lang="en-US" dirty="0">
                <a:hlinkClick r:id="rId2"/>
              </a:rPr>
              <a:t>https://unity.com/</a:t>
            </a:r>
            <a:r>
              <a:rPr lang="en-US" dirty="0"/>
              <a:t>  -&gt; Get Started</a:t>
            </a:r>
          </a:p>
          <a:p>
            <a:endParaRPr lang="en-US" dirty="0"/>
          </a:p>
          <a:p>
            <a:endParaRPr lang="en-US" dirty="0"/>
          </a:p>
          <a:p>
            <a:r>
              <a:rPr lang="en-US" dirty="0"/>
              <a:t>“Whether you are working toward a career in games or interactive content, or are one of the many educators who teach the valuable skills that will enable students to achieve their goals and become the successful creators of tomorrow, we are dedicated to supporting you.”</a:t>
            </a:r>
          </a:p>
          <a:p>
            <a:endParaRPr lang="en-US" dirty="0"/>
          </a:p>
          <a:p>
            <a:endParaRPr lang="en-US" dirty="0"/>
          </a:p>
        </p:txBody>
      </p:sp>
    </p:spTree>
    <p:extLst>
      <p:ext uri="{BB962C8B-B14F-4D97-AF65-F5344CB8AC3E}">
        <p14:creationId xmlns:p14="http://schemas.microsoft.com/office/powerpoint/2010/main" val="4043070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858E-0758-477A-B481-EA7D41EA66EF}"/>
              </a:ext>
            </a:extLst>
          </p:cNvPr>
          <p:cNvSpPr>
            <a:spLocks noGrp="1"/>
          </p:cNvSpPr>
          <p:nvPr>
            <p:ph type="title"/>
          </p:nvPr>
        </p:nvSpPr>
        <p:spPr>
          <a:xfrm>
            <a:off x="838200" y="365125"/>
            <a:ext cx="10515600" cy="1325563"/>
          </a:xfrm>
        </p:spPr>
        <p:txBody>
          <a:bodyPr/>
          <a:lstStyle/>
          <a:p>
            <a:r>
              <a:rPr lang="en-US"/>
              <a:t>Basics of Unity</a:t>
            </a:r>
            <a:br>
              <a:rPr lang="en-US"/>
            </a:br>
            <a:endParaRPr lang="en-US" dirty="0"/>
          </a:p>
        </p:txBody>
      </p:sp>
      <p:pic>
        <p:nvPicPr>
          <p:cNvPr id="5" name="Content Placeholder 4">
            <a:extLst>
              <a:ext uri="{FF2B5EF4-FFF2-40B4-BE49-F238E27FC236}">
                <a16:creationId xmlns:a16="http://schemas.microsoft.com/office/drawing/2014/main" id="{5C0470FB-E50C-4101-B56E-13D96CB2BD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0609" y="1110650"/>
            <a:ext cx="10110781" cy="5382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9431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D15F1-226E-4B8B-B69F-A0C19045A7E0}"/>
              </a:ext>
            </a:extLst>
          </p:cNvPr>
          <p:cNvSpPr>
            <a:spLocks noGrp="1"/>
          </p:cNvSpPr>
          <p:nvPr>
            <p:ph type="title"/>
          </p:nvPr>
        </p:nvSpPr>
        <p:spPr>
          <a:xfrm>
            <a:off x="838200" y="365125"/>
            <a:ext cx="10515600" cy="1325563"/>
          </a:xfrm>
        </p:spPr>
        <p:txBody>
          <a:bodyPr>
            <a:normAutofit/>
          </a:bodyPr>
          <a:lstStyle/>
          <a:p>
            <a:r>
              <a:rPr lang="en-US"/>
              <a:t>What we are going to cover today:</a:t>
            </a:r>
            <a:endParaRPr lang="en-US" dirty="0"/>
          </a:p>
        </p:txBody>
      </p:sp>
      <p:graphicFrame>
        <p:nvGraphicFramePr>
          <p:cNvPr id="5" name="Content Placeholder 2">
            <a:extLst>
              <a:ext uri="{FF2B5EF4-FFF2-40B4-BE49-F238E27FC236}">
                <a16:creationId xmlns:a16="http://schemas.microsoft.com/office/drawing/2014/main" id="{7E778BFB-7A02-4101-8766-B04855780094}"/>
              </a:ext>
            </a:extLst>
          </p:cNvPr>
          <p:cNvGraphicFramePr>
            <a:graphicFrameLocks noGrp="1"/>
          </p:cNvGraphicFramePr>
          <p:nvPr>
            <p:ph idx="1"/>
            <p:extLst>
              <p:ext uri="{D42A27DB-BD31-4B8C-83A1-F6EECF244321}">
                <p14:modId xmlns:p14="http://schemas.microsoft.com/office/powerpoint/2010/main" val="35786548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173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4A36F-B6FF-4247-8EC8-46F86A806F5F}"/>
              </a:ext>
            </a:extLst>
          </p:cNvPr>
          <p:cNvSpPr>
            <a:spLocks noGrp="1"/>
          </p:cNvSpPr>
          <p:nvPr>
            <p:ph type="title"/>
          </p:nvPr>
        </p:nvSpPr>
        <p:spPr>
          <a:xfrm>
            <a:off x="1382597" y="3424348"/>
            <a:ext cx="9426806" cy="1424410"/>
          </a:xfrm>
        </p:spPr>
        <p:txBody>
          <a:bodyPr vert="horz" lIns="91440" tIns="45720" rIns="91440" bIns="45720" rtlCol="0" anchor="b">
            <a:normAutofit/>
          </a:bodyPr>
          <a:lstStyle/>
          <a:p>
            <a:pPr algn="ctr"/>
            <a:r>
              <a:rPr lang="en-US" sz="5400">
                <a:solidFill>
                  <a:srgbClr val="1B1B1B"/>
                </a:solidFill>
              </a:rPr>
              <a:t>Creating Objects</a:t>
            </a:r>
          </a:p>
        </p:txBody>
      </p:sp>
      <p:sp>
        <p:nvSpPr>
          <p:cNvPr id="3" name="Content Placeholder 2">
            <a:extLst>
              <a:ext uri="{FF2B5EF4-FFF2-40B4-BE49-F238E27FC236}">
                <a16:creationId xmlns:a16="http://schemas.microsoft.com/office/drawing/2014/main" id="{8D6B363E-59AE-4F63-AEAA-5967E9AB3751}"/>
              </a:ext>
            </a:extLst>
          </p:cNvPr>
          <p:cNvSpPr>
            <a:spLocks noGrp="1"/>
          </p:cNvSpPr>
          <p:nvPr>
            <p:ph idx="1"/>
          </p:nvPr>
        </p:nvSpPr>
        <p:spPr>
          <a:xfrm>
            <a:off x="1382597" y="5121033"/>
            <a:ext cx="9426806" cy="564199"/>
          </a:xfrm>
        </p:spPr>
        <p:txBody>
          <a:bodyPr vert="horz" lIns="91440" tIns="45720" rIns="91440" bIns="45720" rtlCol="0">
            <a:normAutofit/>
          </a:bodyPr>
          <a:lstStyle/>
          <a:p>
            <a:pPr marL="0" indent="0" algn="ctr">
              <a:buNone/>
            </a:pPr>
            <a:r>
              <a:rPr lang="en-US" sz="2200" dirty="0">
                <a:solidFill>
                  <a:srgbClr val="1B1B1B"/>
                </a:solidFill>
              </a:rPr>
              <a:t>Demo – Adding Objects to Our Environment</a:t>
            </a:r>
          </a:p>
        </p:txBody>
      </p:sp>
      <p:sp>
        <p:nvSpPr>
          <p:cNvPr id="71" name="Oval 70">
            <a:extLst>
              <a:ext uri="{FF2B5EF4-FFF2-40B4-BE49-F238E27FC236}">
                <a16:creationId xmlns:a16="http://schemas.microsoft.com/office/drawing/2014/main" id="{FBC3EAFD-A275-4F9B-8F62-72B6678F35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526" y="933319"/>
            <a:ext cx="2463430" cy="24860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6E64A6D-2B9F-4AAD-AB42-A61BAF01AC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92" y="1268361"/>
            <a:ext cx="1956816" cy="1953058"/>
          </a:xfrm>
          <a:prstGeom prst="ellipse">
            <a:avLst/>
          </a:prstGeom>
          <a:solidFill>
            <a:srgbClr val="FFFF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redcube">
            <a:extLst>
              <a:ext uri="{FF2B5EF4-FFF2-40B4-BE49-F238E27FC236}">
                <a16:creationId xmlns:a16="http://schemas.microsoft.com/office/drawing/2014/main" id="{C7388324-FB79-43FE-B641-7A902D3523ED}"/>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138" r="1931" b="-1"/>
          <a:stretch/>
        </p:blipFill>
        <p:spPr bwMode="auto">
          <a:xfrm>
            <a:off x="5181600" y="1330490"/>
            <a:ext cx="1828800" cy="1828800"/>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C51881DD-AD85-41BE-8A49-C2FB45800E1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rcRect l="33525" t="5243" r="33525" b="36180"/>
          <a:stretch>
            <a:fillRect/>
          </a:stretch>
        </p:blipFill>
        <p:spPr>
          <a:xfrm>
            <a:off x="4860081" y="896194"/>
            <a:ext cx="2560320" cy="2560320"/>
          </a:xfrm>
          <a:custGeom>
            <a:avLst/>
            <a:gdLst>
              <a:gd name="connsiteX0" fmla="*/ 2008598 w 4017196"/>
              <a:gd name="connsiteY0" fmla="*/ 0 h 4017196"/>
              <a:gd name="connsiteX1" fmla="*/ 4017196 w 4017196"/>
              <a:gd name="connsiteY1" fmla="*/ 2008598 h 4017196"/>
              <a:gd name="connsiteX2" fmla="*/ 2008598 w 4017196"/>
              <a:gd name="connsiteY2" fmla="*/ 4017196 h 4017196"/>
              <a:gd name="connsiteX3" fmla="*/ 0 w 4017196"/>
              <a:gd name="connsiteY3" fmla="*/ 2008598 h 4017196"/>
              <a:gd name="connsiteX4" fmla="*/ 2008598 w 4017196"/>
              <a:gd name="connsiteY4" fmla="*/ 0 h 401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196" h="4017196">
                <a:moveTo>
                  <a:pt x="2008598" y="0"/>
                </a:moveTo>
                <a:cubicBezTo>
                  <a:pt x="3117916" y="0"/>
                  <a:pt x="4017196" y="899280"/>
                  <a:pt x="4017196" y="2008598"/>
                </a:cubicBezTo>
                <a:cubicBezTo>
                  <a:pt x="4017196" y="3117916"/>
                  <a:pt x="3117916" y="4017196"/>
                  <a:pt x="2008598" y="4017196"/>
                </a:cubicBezTo>
                <a:cubicBezTo>
                  <a:pt x="899280" y="4017196"/>
                  <a:pt x="0" y="3117916"/>
                  <a:pt x="0" y="2008598"/>
                </a:cubicBezTo>
                <a:cubicBezTo>
                  <a:pt x="0" y="899280"/>
                  <a:pt x="899280" y="0"/>
                  <a:pt x="2008598" y="0"/>
                </a:cubicBezTo>
                <a:close/>
              </a:path>
            </a:pathLst>
          </a:custGeom>
        </p:spPr>
      </p:pic>
      <p:cxnSp>
        <p:nvCxnSpPr>
          <p:cNvPr id="77" name="Straight Connector 76">
            <a:extLst>
              <a:ext uri="{FF2B5EF4-FFF2-40B4-BE49-F238E27FC236}">
                <a16:creationId xmlns:a16="http://schemas.microsoft.com/office/drawing/2014/main" id="{9AD20FE8-ED02-4CDE-83B1-A1436305C3D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5960" y="4971278"/>
            <a:ext cx="640080" cy="0"/>
          </a:xfrm>
          <a:prstGeom prst="line">
            <a:avLst/>
          </a:prstGeom>
          <a:ln w="28575">
            <a:solidFill>
              <a:srgbClr val="BD0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04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Scene navigation and short cuts.</a:t>
            </a:r>
            <a:endParaRPr lang="en-US" dirty="0"/>
          </a:p>
        </p:txBody>
      </p:sp>
      <p:pic>
        <p:nvPicPr>
          <p:cNvPr id="4" name="Content Placeholder 3"/>
          <p:cNvPicPr>
            <a:picLocks noGrp="1" noChangeAspect="1"/>
          </p:cNvPicPr>
          <p:nvPr>
            <p:ph idx="1"/>
          </p:nvPr>
        </p:nvPicPr>
        <p:blipFill>
          <a:blip r:embed="rId2"/>
          <a:stretch>
            <a:fillRect/>
          </a:stretch>
        </p:blipFill>
        <p:spPr>
          <a:xfrm>
            <a:off x="2011846" y="2286000"/>
            <a:ext cx="6619831" cy="3115975"/>
          </a:xfrm>
          <a:prstGeom prst="rect">
            <a:avLst/>
          </a:prstGeom>
        </p:spPr>
      </p:pic>
    </p:spTree>
    <p:extLst>
      <p:ext uri="{BB962C8B-B14F-4D97-AF65-F5344CB8AC3E}">
        <p14:creationId xmlns:p14="http://schemas.microsoft.com/office/powerpoint/2010/main" val="2838342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1014</Words>
  <Application>Microsoft Office PowerPoint</Application>
  <PresentationFormat>Widescreen</PresentationFormat>
  <Paragraphs>156</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Tahoma</vt:lpstr>
      <vt:lpstr>Office Theme</vt:lpstr>
      <vt:lpstr>COSC 5/4735</vt:lpstr>
      <vt:lpstr>What is Unity?</vt:lpstr>
      <vt:lpstr>Why do we care?</vt:lpstr>
      <vt:lpstr>Why do we care?</vt:lpstr>
      <vt:lpstr>Getting started with Unity</vt:lpstr>
      <vt:lpstr>Basics of Unity </vt:lpstr>
      <vt:lpstr>What we are going to cover today:</vt:lpstr>
      <vt:lpstr>Creating Objects</vt:lpstr>
      <vt:lpstr>Scene navigation and short cuts.</vt:lpstr>
      <vt:lpstr>making a cube and color it.</vt:lpstr>
      <vt:lpstr>Object Scripting</vt:lpstr>
      <vt:lpstr>Object Scripting</vt:lpstr>
      <vt:lpstr>Object Scripting - Basics</vt:lpstr>
      <vt:lpstr>Vectors</vt:lpstr>
      <vt:lpstr> Demo – Adding Basic Scripts</vt:lpstr>
      <vt:lpstr>Making a script</vt:lpstr>
      <vt:lpstr>Blank Script – Start vs Update</vt:lpstr>
      <vt:lpstr>Translation</vt:lpstr>
      <vt:lpstr>Rotation</vt:lpstr>
      <vt:lpstr>Scale</vt:lpstr>
      <vt:lpstr>Object Relationships</vt:lpstr>
      <vt:lpstr>Object Physics</vt:lpstr>
      <vt:lpstr>collision code</vt:lpstr>
      <vt:lpstr>Trigger code?</vt:lpstr>
      <vt:lpstr>Using the Asset Store</vt:lpstr>
      <vt:lpstr>Using the Asset Store</vt:lpstr>
      <vt:lpstr>Add controls and moving.</vt:lpstr>
      <vt:lpstr>This is just the beginning…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COSC 5/4735</dc:title>
  <dc:creator>Joshua James Sloan</dc:creator>
  <cp:lastModifiedBy>James S. Ward</cp:lastModifiedBy>
  <cp:revision>11</cp:revision>
  <dcterms:created xsi:type="dcterms:W3CDTF">2020-04-06T01:47:46Z</dcterms:created>
  <dcterms:modified xsi:type="dcterms:W3CDTF">2021-03-11T16:58:54Z</dcterms:modified>
</cp:coreProperties>
</file>