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8" r:id="rId13"/>
    <p:sldId id="265" r:id="rId14"/>
    <p:sldId id="270" r:id="rId15"/>
    <p:sldId id="271" r:id="rId16"/>
    <p:sldId id="272" r:id="rId17"/>
    <p:sldId id="275" r:id="rId18"/>
    <p:sldId id="274" r:id="rId19"/>
    <p:sldId id="276" r:id="rId20"/>
    <p:sldId id="277" r:id="rId21"/>
    <p:sldId id="273" r:id="rId22"/>
    <p:sldId id="278" r:id="rId23"/>
    <p:sldId id="26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98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s.google.com/android/reference/com/google/android/gms/location/ActivityRecognitionResult" TargetMode="External"/><Relationship Id="rId2" Type="http://schemas.openxmlformats.org/officeDocument/2006/relationships/hyperlink" Target="https://developers.google.com/android/reference/com/google/android/gms/location/ActivityRecogni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googlesamples/android-play-location/tree/master/ActivityRecognition" TargetMode="External"/><Relationship Id="rId4" Type="http://schemas.openxmlformats.org/officeDocument/2006/relationships/hyperlink" Target="https://developers.google.com/android/reference/com/google/android/gms/location/DetectedActivity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s.google.com/location-context/sleep" TargetMode="External"/><Relationship Id="rId2" Type="http://schemas.openxmlformats.org/officeDocument/2006/relationships/hyperlink" Target="https://android-developers.googleblog.com/2021/02/low-power-sleep-tracking-on-android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S8sugXgUVE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4735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Activity Recognition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167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 </a:t>
            </a:r>
            <a:r>
              <a:rPr lang="en-US" dirty="0" smtClean="0"/>
              <a:t>intent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most probable</a:t>
            </a:r>
          </a:p>
          <a:p>
            <a:pPr lvl="1"/>
            <a:r>
              <a:rPr lang="en-US" dirty="0" err="1"/>
              <a:t>DetectedActivity</a:t>
            </a:r>
            <a:r>
              <a:rPr lang="en-US" dirty="0"/>
              <a:t> probably = </a:t>
            </a:r>
            <a:r>
              <a:rPr lang="en-US" dirty="0" err="1"/>
              <a:t>result.getMostProbableActivity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Probably.getConfidence</a:t>
            </a:r>
            <a:r>
              <a:rPr lang="en-US" dirty="0" smtClean="0"/>
              <a:t>() &gt;= 50  //or 75  </a:t>
            </a:r>
          </a:p>
          <a:p>
            <a:pPr lvl="2"/>
            <a:r>
              <a:rPr lang="en-US" dirty="0" smtClean="0"/>
              <a:t>Then the device is likely “doing that” activity.</a:t>
            </a:r>
          </a:p>
          <a:p>
            <a:pPr lvl="1"/>
            <a:r>
              <a:rPr lang="en-US" dirty="0" err="1" smtClean="0"/>
              <a:t>Probably.getType</a:t>
            </a:r>
            <a:r>
              <a:rPr lang="en-US" dirty="0" smtClean="0"/>
              <a:t>()  returns a constant value</a:t>
            </a:r>
          </a:p>
          <a:p>
            <a:pPr lvl="2"/>
            <a:r>
              <a:rPr lang="en-US" dirty="0" smtClean="0"/>
              <a:t>Use </a:t>
            </a:r>
            <a:r>
              <a:rPr lang="en-US" dirty="0" err="1" smtClean="0"/>
              <a:t>DetectedActivity.IN_VEHICLE</a:t>
            </a:r>
            <a:r>
              <a:rPr lang="en-US" dirty="0" smtClean="0"/>
              <a:t>, </a:t>
            </a:r>
            <a:r>
              <a:rPr lang="en-US" dirty="0" err="1" smtClean="0"/>
              <a:t>DetectedActivity.ON_BICYCLE</a:t>
            </a:r>
            <a:r>
              <a:rPr lang="en-US" dirty="0" smtClean="0"/>
              <a:t>, </a:t>
            </a:r>
            <a:r>
              <a:rPr lang="en-US" dirty="0" err="1" smtClean="0"/>
              <a:t>DetectedActivity.ON_FOOT</a:t>
            </a:r>
            <a:r>
              <a:rPr lang="en-US" dirty="0" smtClean="0"/>
              <a:t>, </a:t>
            </a:r>
            <a:r>
              <a:rPr lang="en-US" dirty="0" err="1" smtClean="0"/>
              <a:t>DetectedActivity.RUNNING</a:t>
            </a:r>
            <a:r>
              <a:rPr lang="en-US" dirty="0" smtClean="0"/>
              <a:t>, </a:t>
            </a:r>
            <a:r>
              <a:rPr lang="en-US" dirty="0" err="1" smtClean="0"/>
              <a:t>DetectedActivity.STILL</a:t>
            </a:r>
            <a:r>
              <a:rPr lang="en-US" dirty="0" smtClean="0"/>
              <a:t>, </a:t>
            </a:r>
            <a:r>
              <a:rPr lang="en-US" dirty="0" err="1" smtClean="0"/>
              <a:t>DetectedActivity.TILTING</a:t>
            </a:r>
            <a:r>
              <a:rPr lang="en-US" dirty="0" smtClean="0"/>
              <a:t>, </a:t>
            </a:r>
            <a:r>
              <a:rPr lang="en-US" dirty="0" err="1" smtClean="0"/>
              <a:t>DetectedActivity.UNKNOWN</a:t>
            </a:r>
            <a:r>
              <a:rPr lang="en-US" dirty="0" smtClean="0"/>
              <a:t>, </a:t>
            </a:r>
            <a:r>
              <a:rPr lang="en-US" dirty="0" err="1" smtClean="0"/>
              <a:t>DetectedActivity.WALKING</a:t>
            </a:r>
            <a:r>
              <a:rPr lang="en-US" dirty="0" smtClean="0"/>
              <a:t> to determine which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715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the app do with info?</a:t>
            </a:r>
          </a:p>
          <a:p>
            <a:pPr lvl="1"/>
            <a:r>
              <a:rPr lang="en-US" dirty="0" smtClean="0"/>
              <a:t>Or set of info… </a:t>
            </a:r>
          </a:p>
          <a:p>
            <a:pPr lvl="2"/>
            <a:r>
              <a:rPr lang="en-US" dirty="0" smtClean="0"/>
              <a:t>So what does it mean when the activity goes from Driving to Still?</a:t>
            </a:r>
          </a:p>
          <a:p>
            <a:pPr lvl="3"/>
            <a:r>
              <a:rPr lang="en-US" dirty="0" smtClean="0"/>
              <a:t>And is that enough info?</a:t>
            </a:r>
          </a:p>
          <a:p>
            <a:pPr lvl="2"/>
            <a:r>
              <a:rPr lang="en-US" dirty="0" smtClean="0"/>
              <a:t>The phone tilted is this useful information?</a:t>
            </a:r>
          </a:p>
          <a:p>
            <a:pPr lvl="3"/>
            <a:r>
              <a:rPr lang="en-US" dirty="0" smtClean="0"/>
              <a:t>From the Documentation: The </a:t>
            </a:r>
            <a:r>
              <a:rPr lang="en-US" dirty="0"/>
              <a:t>device angle relative to gravity changed significantly. This often occurs when a device is picked up from a desk or a user who is sitting stands up. </a:t>
            </a:r>
            <a:endParaRPr lang="en-US" dirty="0" smtClean="0"/>
          </a:p>
          <a:p>
            <a:pPr lvl="2"/>
            <a:r>
              <a:rPr lang="en-US" dirty="0" smtClean="0"/>
              <a:t>User started running, launch a mapping app?</a:t>
            </a:r>
          </a:p>
          <a:p>
            <a:pPr lvl="3"/>
            <a:r>
              <a:rPr lang="en-US" dirty="0" smtClean="0"/>
              <a:t>How would we go about doing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991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a few things.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app will use the </a:t>
            </a:r>
            <a:r>
              <a:rPr lang="en-US" dirty="0" err="1" smtClean="0"/>
              <a:t>ActivityRecogntion</a:t>
            </a:r>
            <a:r>
              <a:rPr lang="en-US" dirty="0" smtClean="0"/>
              <a:t>, plus </a:t>
            </a:r>
            <a:r>
              <a:rPr lang="en-US" dirty="0" err="1" smtClean="0"/>
              <a:t>locationAware</a:t>
            </a:r>
            <a:r>
              <a:rPr lang="en-US" dirty="0" smtClean="0"/>
              <a:t> to map out the user activities</a:t>
            </a:r>
          </a:p>
          <a:p>
            <a:pPr lvl="1"/>
            <a:r>
              <a:rPr lang="en-US" dirty="0" smtClean="0"/>
              <a:t>While the app is running.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The list will show the shows the text information that is mapped on the map view.</a:t>
            </a:r>
          </a:p>
          <a:p>
            <a:pPr lvl="1"/>
            <a:r>
              <a:rPr lang="en-US" smtClean="0"/>
              <a:t>It adds </a:t>
            </a:r>
            <a:r>
              <a:rPr lang="en-US" dirty="0" smtClean="0"/>
              <a:t>Markers to the map for start and end, plus each mile as well.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573" y="1600201"/>
            <a:ext cx="2545854" cy="4525963"/>
          </a:xfrm>
        </p:spPr>
      </p:pic>
    </p:spTree>
    <p:extLst>
      <p:ext uri="{BB962C8B-B14F-4D97-AF65-F5344CB8AC3E}">
        <p14:creationId xmlns:p14="http://schemas.microsoft.com/office/powerpoint/2010/main" val="51840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developers.google.com/android/reference/com/google/android/gms/location/ActivityRecognition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developers.google.com/android/reference/com/google/android/gms/location/ActivityRecognitionResult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developers.google.com/android/reference/com/google/android/gms/location/DetectedActivity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github.com/googlesamples/android-play-location/tree/master/ActivityRecognition</a:t>
            </a:r>
            <a:r>
              <a:rPr lang="en-US" dirty="0" smtClean="0"/>
              <a:t> which is google example code.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07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 API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31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 API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of the activity recognition API and requires the  </a:t>
            </a:r>
            <a:r>
              <a:rPr lang="en-US" dirty="0" err="1"/>
              <a:t>android.permission.ACTIVITY_RECOGNITION</a:t>
            </a:r>
            <a:endParaRPr lang="en-US" dirty="0"/>
          </a:p>
          <a:p>
            <a:r>
              <a:rPr lang="en-US" dirty="0" smtClean="0"/>
              <a:t>starts in API 29.</a:t>
            </a:r>
          </a:p>
          <a:p>
            <a:r>
              <a:rPr lang="en-US" dirty="0" smtClean="0"/>
              <a:t>The </a:t>
            </a:r>
            <a:r>
              <a:rPr lang="en-US" dirty="0"/>
              <a:t>sleeping information is reported in two ways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A "sleep confidence", </a:t>
            </a:r>
            <a:r>
              <a:rPr lang="en-US" dirty="0"/>
              <a:t>which is reported at a regular interval (up to 10 minutes)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daily sleep segment which is reported after a wakeup is detected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574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app will subscribe to the sleep updates</a:t>
            </a:r>
          </a:p>
          <a:p>
            <a:pPr lvl="1"/>
            <a:r>
              <a:rPr lang="en-US" dirty="0" smtClean="0"/>
              <a:t>which (very likely) requires a broadcast receiver</a:t>
            </a:r>
          </a:p>
          <a:p>
            <a:pPr lvl="2"/>
            <a:r>
              <a:rPr lang="en-US" dirty="0" smtClean="0"/>
              <a:t>Since these are long term data, starting at system boot, you want to a broadcast receiver, instead of sending the data to the activity</a:t>
            </a:r>
          </a:p>
          <a:p>
            <a:pPr lvl="1"/>
            <a:r>
              <a:rPr lang="en-US" dirty="0" smtClean="0"/>
              <a:t>Process the data as needed.</a:t>
            </a:r>
          </a:p>
          <a:p>
            <a:r>
              <a:rPr lang="en-US" dirty="0" smtClean="0"/>
              <a:t>As needed, unsubscribe.  </a:t>
            </a:r>
          </a:p>
          <a:p>
            <a:r>
              <a:rPr lang="en-US" dirty="0" smtClean="0"/>
              <a:t>You may also want to boot receiver, so start receiving sleep data when the phone starts.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917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subscribe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You need a </a:t>
            </a:r>
            <a:r>
              <a:rPr lang="en-US" dirty="0" err="1" smtClean="0"/>
              <a:t>pendingintent</a:t>
            </a:r>
            <a:r>
              <a:rPr lang="en-US" dirty="0"/>
              <a:t> </a:t>
            </a:r>
            <a:r>
              <a:rPr lang="en-US" dirty="0" smtClean="0"/>
              <a:t>and then use the get client to subscribe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PendingIntent</a:t>
            </a:r>
            <a:r>
              <a:rPr lang="en-US" dirty="0"/>
              <a:t> pi = </a:t>
            </a:r>
            <a:r>
              <a:rPr lang="en-US" dirty="0" err="1" smtClean="0"/>
              <a:t>PendingIntent.getBroadcast</a:t>
            </a:r>
            <a:r>
              <a:rPr lang="en-US" dirty="0" smtClean="0"/>
              <a:t>(</a:t>
            </a:r>
            <a:r>
              <a:rPr lang="en-US" dirty="0" err="1" smtClean="0"/>
              <a:t>getApplicationContext</a:t>
            </a:r>
            <a:r>
              <a:rPr lang="en-US" dirty="0" smtClean="0"/>
              <a:t>(),  </a:t>
            </a:r>
            <a:r>
              <a:rPr lang="en-US" dirty="0"/>
              <a:t>0,</a:t>
            </a:r>
          </a:p>
          <a:p>
            <a:pPr marL="0" indent="0">
              <a:buNone/>
            </a:pPr>
            <a:r>
              <a:rPr lang="en-US" dirty="0"/>
              <a:t>            new Intent(</a:t>
            </a:r>
            <a:r>
              <a:rPr lang="en-US" dirty="0" err="1"/>
              <a:t>getApplicationContext</a:t>
            </a:r>
            <a:r>
              <a:rPr lang="en-US" dirty="0"/>
              <a:t>(), </a:t>
            </a:r>
            <a:r>
              <a:rPr lang="en-US" dirty="0" err="1"/>
              <a:t>SleepReceiver.class</a:t>
            </a:r>
            <a:r>
              <a:rPr lang="en-US" dirty="0" smtClean="0"/>
              <a:t>), </a:t>
            </a:r>
            <a:r>
              <a:rPr lang="en-US" dirty="0" err="1" smtClean="0"/>
              <a:t>PendingIntent.FLAG_CANCEL_CURRENT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//subscribe to both events.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ActivityRecognition.getClient</a:t>
            </a:r>
            <a:r>
              <a:rPr lang="en-US" dirty="0"/>
              <a:t>(</a:t>
            </a:r>
            <a:r>
              <a:rPr lang="en-US" dirty="0" err="1"/>
              <a:t>getApplicationContext</a:t>
            </a:r>
            <a:r>
              <a:rPr lang="en-US" dirty="0"/>
              <a:t>()).</a:t>
            </a:r>
            <a:r>
              <a:rPr lang="en-US" dirty="0" err="1"/>
              <a:t>requestSleepSegmentUpdates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/>
              <a:t>            pi</a:t>
            </a:r>
            <a:r>
              <a:rPr lang="en-US" dirty="0" smtClean="0"/>
              <a:t>,  </a:t>
            </a:r>
            <a:r>
              <a:rPr lang="en-US" dirty="0" err="1"/>
              <a:t>SleepSegmentRequest.getDefaultSleepSegmentRequest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        ).</a:t>
            </a:r>
            <a:r>
              <a:rPr lang="en-US" dirty="0" err="1"/>
              <a:t>addOnSuccessListener</a:t>
            </a:r>
            <a:r>
              <a:rPr lang="en-US" dirty="0"/>
              <a:t>(new </a:t>
            </a:r>
            <a:r>
              <a:rPr lang="en-US" dirty="0" err="1"/>
              <a:t>OnSuccessListener</a:t>
            </a:r>
            <a:r>
              <a:rPr lang="en-US" dirty="0"/>
              <a:t>&lt;Void&gt;() {</a:t>
            </a:r>
          </a:p>
          <a:p>
            <a:pPr marL="0" indent="0">
              <a:buNone/>
            </a:pPr>
            <a:r>
              <a:rPr lang="en-US" dirty="0"/>
              <a:t>                                   @Override</a:t>
            </a:r>
          </a:p>
          <a:p>
            <a:pPr marL="0" indent="0">
              <a:buNone/>
            </a:pPr>
            <a:r>
              <a:rPr lang="en-US" dirty="0"/>
              <a:t>                                   public void </a:t>
            </a:r>
            <a:r>
              <a:rPr lang="en-US" dirty="0" err="1"/>
              <a:t>onSuccess</a:t>
            </a:r>
            <a:r>
              <a:rPr lang="en-US" dirty="0"/>
              <a:t>(Void </a:t>
            </a:r>
            <a:r>
              <a:rPr lang="en-US" dirty="0" err="1"/>
              <a:t>aVoid</a:t>
            </a:r>
            <a:r>
              <a:rPr lang="en-US" dirty="0"/>
              <a:t>)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//successfully subscribed, you will receive data.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} 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).</a:t>
            </a:r>
            <a:r>
              <a:rPr lang="en-US" dirty="0" err="1"/>
              <a:t>addOnFailureListener</a:t>
            </a:r>
            <a:r>
              <a:rPr lang="en-US" dirty="0"/>
              <a:t>(new </a:t>
            </a:r>
            <a:r>
              <a:rPr lang="en-US" dirty="0" err="1"/>
              <a:t>OnFailureListener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        @Override</a:t>
            </a:r>
          </a:p>
          <a:p>
            <a:pPr marL="0" indent="0">
              <a:buNone/>
            </a:pPr>
            <a:r>
              <a:rPr lang="en-US" dirty="0"/>
              <a:t>            public void </a:t>
            </a:r>
            <a:r>
              <a:rPr lang="en-US" dirty="0" err="1"/>
              <a:t>onFailure</a:t>
            </a:r>
            <a:r>
              <a:rPr lang="en-US" dirty="0"/>
              <a:t>(@</a:t>
            </a:r>
            <a:r>
              <a:rPr lang="en-US" dirty="0" err="1"/>
              <a:t>NonNull</a:t>
            </a:r>
            <a:r>
              <a:rPr lang="en-US" dirty="0"/>
              <a:t> Exception e) {</a:t>
            </a:r>
          </a:p>
          <a:p>
            <a:pPr marL="0" indent="0">
              <a:buNone/>
            </a:pPr>
            <a:r>
              <a:rPr lang="en-US" dirty="0" smtClean="0"/>
              <a:t>	//failed to subscribe.</a:t>
            </a:r>
          </a:p>
          <a:p>
            <a:pPr marL="0" indent="0">
              <a:buNone/>
            </a:pPr>
            <a:r>
              <a:rPr lang="en-US" dirty="0" smtClean="0"/>
              <a:t>         } </a:t>
            </a:r>
            <a:r>
              <a:rPr lang="en-US" dirty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3580117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SleepSegmentEvent</a:t>
            </a:r>
            <a:endParaRPr lang="en-US" dirty="0" smtClean="0"/>
          </a:p>
          <a:p>
            <a:pPr lvl="1"/>
            <a:r>
              <a:rPr lang="en-US" dirty="0" smtClean="0"/>
              <a:t>returns a start and stop time.  and status</a:t>
            </a:r>
          </a:p>
          <a:p>
            <a:pPr lvl="2"/>
            <a:r>
              <a:rPr lang="en-US" dirty="0"/>
              <a:t>If the status code is STATUS_SUCCESSFUL or STATUS_MISSING_DATA, then an instance of this class contains a detected sleep start time and a detected sleep end time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SleepCassifyEvent</a:t>
            </a:r>
            <a:r>
              <a:rPr lang="en-US" dirty="0" smtClean="0"/>
              <a:t>  (returns data at set intervals, like 10 minutes)</a:t>
            </a:r>
          </a:p>
          <a:p>
            <a:pPr lvl="1"/>
            <a:r>
              <a:rPr lang="en-US" dirty="0" err="1" smtClean="0"/>
              <a:t>getConfidence</a:t>
            </a:r>
            <a:r>
              <a:rPr lang="en-US" dirty="0" smtClean="0"/>
              <a:t>() between 0 and 100</a:t>
            </a:r>
          </a:p>
          <a:p>
            <a:pPr lvl="2"/>
            <a:r>
              <a:rPr lang="en-US" dirty="0"/>
              <a:t>Higher values indicate that the user is more likely </a:t>
            </a:r>
            <a:r>
              <a:rPr lang="en-US" dirty="0" smtClean="0"/>
              <a:t>sleeping</a:t>
            </a:r>
          </a:p>
          <a:p>
            <a:pPr lvl="1"/>
            <a:r>
              <a:rPr lang="en-US" dirty="0" err="1" smtClean="0"/>
              <a:t>getLight</a:t>
            </a:r>
            <a:r>
              <a:rPr lang="en-US" dirty="0" smtClean="0"/>
              <a:t> ()</a:t>
            </a:r>
          </a:p>
          <a:p>
            <a:pPr lvl="2"/>
            <a:r>
              <a:rPr lang="en-US" dirty="0" smtClean="0"/>
              <a:t>range from 1 to 6, higher value is brighter surrounding</a:t>
            </a:r>
          </a:p>
          <a:p>
            <a:pPr lvl="1"/>
            <a:r>
              <a:rPr lang="en-US" dirty="0" err="1" smtClean="0"/>
              <a:t>getMotion</a:t>
            </a:r>
            <a:r>
              <a:rPr lang="en-US" dirty="0" smtClean="0"/>
              <a:t>()  </a:t>
            </a:r>
          </a:p>
          <a:p>
            <a:pPr lvl="2"/>
            <a:r>
              <a:rPr lang="en-US" dirty="0"/>
              <a:t>range from 1 to 6, higher </a:t>
            </a:r>
            <a:r>
              <a:rPr lang="en-US" dirty="0" smtClean="0"/>
              <a:t>indicates more movement of the </a:t>
            </a:r>
            <a:r>
              <a:rPr lang="en-US" b="1" dirty="0" smtClean="0"/>
              <a:t>device</a:t>
            </a:r>
            <a:endParaRPr lang="en-US" b="1" dirty="0"/>
          </a:p>
          <a:p>
            <a:pPr lvl="1"/>
            <a:r>
              <a:rPr lang="en-US" dirty="0" smtClean="0"/>
              <a:t>also timestamps.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10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via a broadcast receiver:</a:t>
            </a:r>
          </a:p>
          <a:p>
            <a:pPr marL="0" indent="0">
              <a:buNone/>
            </a:pPr>
            <a:r>
              <a:rPr lang="en-US" dirty="0"/>
              <a:t> public void </a:t>
            </a:r>
            <a:r>
              <a:rPr lang="en-US" dirty="0" err="1"/>
              <a:t>onReceive</a:t>
            </a:r>
            <a:r>
              <a:rPr lang="en-US" dirty="0"/>
              <a:t>(Context </a:t>
            </a:r>
            <a:r>
              <a:rPr lang="en-US" dirty="0" err="1"/>
              <a:t>context</a:t>
            </a:r>
            <a:r>
              <a:rPr lang="en-US" dirty="0"/>
              <a:t>, Intent intent) </a:t>
            </a: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/>
              <a:t>if (</a:t>
            </a:r>
            <a:r>
              <a:rPr lang="en-US" dirty="0" err="1"/>
              <a:t>SleepSegmentEvent.hasEvents</a:t>
            </a:r>
            <a:r>
              <a:rPr lang="en-US" dirty="0"/>
              <a:t>(intent)) {</a:t>
            </a:r>
          </a:p>
          <a:p>
            <a:pPr marL="0" indent="0">
              <a:buNone/>
            </a:pPr>
            <a:r>
              <a:rPr lang="en-US" dirty="0"/>
              <a:t>            List&lt;</a:t>
            </a:r>
            <a:r>
              <a:rPr lang="en-US" dirty="0" err="1"/>
              <a:t>SleepSegmentEvent</a:t>
            </a:r>
            <a:r>
              <a:rPr lang="en-US" dirty="0"/>
              <a:t>&gt; </a:t>
            </a:r>
            <a:r>
              <a:rPr lang="en-US" dirty="0" err="1"/>
              <a:t>sleepSegmentEvents</a:t>
            </a:r>
            <a:r>
              <a:rPr lang="en-US" dirty="0"/>
              <a:t> = </a:t>
            </a:r>
            <a:r>
              <a:rPr lang="en-US" dirty="0" err="1"/>
              <a:t>SleepSegmentEvent.</a:t>
            </a:r>
            <a:r>
              <a:rPr lang="en-US" b="1" dirty="0" err="1"/>
              <a:t>extractEvents</a:t>
            </a:r>
            <a:r>
              <a:rPr lang="en-US" dirty="0"/>
              <a:t>(intent);</a:t>
            </a:r>
          </a:p>
          <a:p>
            <a:pPr marL="0" indent="0">
              <a:buNone/>
            </a:pPr>
            <a:r>
              <a:rPr lang="en-US" dirty="0"/>
              <a:t>            for (</a:t>
            </a:r>
            <a:r>
              <a:rPr lang="en-US" dirty="0" err="1"/>
              <a:t>SleepSegmentEvent</a:t>
            </a:r>
            <a:r>
              <a:rPr lang="en-US" dirty="0"/>
              <a:t> event : </a:t>
            </a:r>
            <a:r>
              <a:rPr lang="en-US" dirty="0" err="1"/>
              <a:t>sleepSegmentEvents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smtClean="0"/>
              <a:t>//now deal with the data.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}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/>
              <a:t>} else if (</a:t>
            </a:r>
            <a:r>
              <a:rPr lang="en-US" dirty="0" err="1"/>
              <a:t>SleepClassifyEvent.hasEvents</a:t>
            </a:r>
            <a:r>
              <a:rPr lang="en-US" dirty="0"/>
              <a:t>(intent)) {</a:t>
            </a:r>
          </a:p>
          <a:p>
            <a:pPr marL="0" indent="0">
              <a:buNone/>
            </a:pPr>
            <a:r>
              <a:rPr lang="en-US" dirty="0"/>
              <a:t>            List&lt;</a:t>
            </a:r>
            <a:r>
              <a:rPr lang="en-US" dirty="0" err="1"/>
              <a:t>SleepClassifyEvent</a:t>
            </a:r>
            <a:r>
              <a:rPr lang="en-US" dirty="0"/>
              <a:t>&gt; </a:t>
            </a:r>
            <a:r>
              <a:rPr lang="en-US" dirty="0" err="1"/>
              <a:t>sleepClassifyEvents</a:t>
            </a:r>
            <a:r>
              <a:rPr lang="en-US" dirty="0"/>
              <a:t> = </a:t>
            </a:r>
            <a:r>
              <a:rPr lang="en-US" dirty="0" err="1"/>
              <a:t>SleepClassifyEvent.</a:t>
            </a:r>
            <a:r>
              <a:rPr lang="en-US" b="1" dirty="0" err="1"/>
              <a:t>extractEvents</a:t>
            </a:r>
            <a:r>
              <a:rPr lang="en-US" dirty="0"/>
              <a:t>(intent);</a:t>
            </a:r>
          </a:p>
          <a:p>
            <a:pPr marL="0" indent="0">
              <a:buNone/>
            </a:pPr>
            <a:r>
              <a:rPr lang="en-US" dirty="0"/>
              <a:t>            for (</a:t>
            </a:r>
            <a:r>
              <a:rPr lang="en-US" dirty="0" err="1"/>
              <a:t>SleepClassifyEvent</a:t>
            </a:r>
            <a:r>
              <a:rPr lang="en-US" dirty="0"/>
              <a:t> event : </a:t>
            </a:r>
            <a:r>
              <a:rPr lang="en-US" dirty="0" err="1"/>
              <a:t>sleepClassifyEvents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en-US" dirty="0" smtClean="0"/>
              <a:t>	//now deal with the data.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}</a:t>
            </a:r>
          </a:p>
        </p:txBody>
      </p:sp>
    </p:spTree>
    <p:extLst>
      <p:ext uri="{BB962C8B-B14F-4D97-AF65-F5344CB8AC3E}">
        <p14:creationId xmlns:p14="http://schemas.microsoft.com/office/powerpoint/2010/main" val="3277082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permissions.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Note, starting in android 10, you need </a:t>
            </a:r>
          </a:p>
          <a:p>
            <a:pPr lvl="1"/>
            <a:r>
              <a:rPr lang="en-US" dirty="0" err="1" smtClean="0"/>
              <a:t>android.permission.ACTIVITY_RECOGNITION</a:t>
            </a:r>
            <a:endParaRPr lang="en-US" dirty="0" smtClean="0"/>
          </a:p>
          <a:p>
            <a:pPr lvl="1"/>
            <a:r>
              <a:rPr lang="en-US" dirty="0" smtClean="0"/>
              <a:t>and ask permission from the user as well.</a:t>
            </a:r>
          </a:p>
          <a:p>
            <a:r>
              <a:rPr lang="en-US" dirty="0" smtClean="0"/>
              <a:t>before android 10 you only need an automatic permission of</a:t>
            </a:r>
          </a:p>
          <a:p>
            <a:pPr lvl="1"/>
            <a:r>
              <a:rPr lang="en-US" dirty="0" err="1"/>
              <a:t>com.google.android.gms.permission.ACTIVITY_RECOGNITION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400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Likely the receiver will store the data in a database (room?) and then the data can be displayed/processed when the user opens the app.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4345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demo is very simple.</a:t>
            </a:r>
          </a:p>
          <a:p>
            <a:pPr lvl="1"/>
            <a:r>
              <a:rPr lang="en-US" dirty="0" smtClean="0"/>
              <a:t>it has a subscribe and unsubscribe button and the broadcast receiver prints the data to the logcat.</a:t>
            </a:r>
          </a:p>
          <a:p>
            <a:pPr lvl="1"/>
            <a:r>
              <a:rPr lang="en-US" dirty="0" smtClean="0"/>
              <a:t>remember to unsubscribe when you are done (or uninstall).  it will continue to sleep data if you leave it subscribed.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9491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https://</a:t>
            </a:r>
            <a:r>
              <a:rPr lang="en-US" smtClean="0">
                <a:hlinkClick r:id="rId2"/>
              </a:rPr>
              <a:t>android-developers.googleblog.com/2021/02/low-power-sleep-tracking-on-android.html</a:t>
            </a:r>
            <a:r>
              <a:rPr lang="en-US" smtClean="0"/>
              <a:t> 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developers.google.com/location-context/sleep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8158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97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autoUpdateAnimBg="0"/>
      <p:bldP spid="4198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Google has release a set of APIs two allow an application to attempt figure out what activity the user is doing, based on the movement of the device (</a:t>
            </a:r>
            <a:r>
              <a:rPr lang="en-US" dirty="0" err="1" smtClean="0"/>
              <a:t>ie</a:t>
            </a:r>
            <a:r>
              <a:rPr lang="en-US" dirty="0" smtClean="0"/>
              <a:t> phone).</a:t>
            </a:r>
          </a:p>
          <a:p>
            <a:pPr lvl="1"/>
            <a:r>
              <a:rPr lang="en-US" dirty="0" smtClean="0"/>
              <a:t>IN_VEHICLE </a:t>
            </a:r>
            <a:r>
              <a:rPr lang="en-US" dirty="0"/>
              <a:t>	The device is in a vehicle, such as a car.</a:t>
            </a:r>
          </a:p>
          <a:p>
            <a:pPr lvl="1"/>
            <a:r>
              <a:rPr lang="en-US" dirty="0" smtClean="0"/>
              <a:t>ON_BICYCLE </a:t>
            </a:r>
            <a:r>
              <a:rPr lang="en-US" dirty="0"/>
              <a:t>	The device is on a bicycle.</a:t>
            </a:r>
          </a:p>
          <a:p>
            <a:pPr lvl="1"/>
            <a:r>
              <a:rPr lang="en-US" dirty="0" smtClean="0"/>
              <a:t>ON_FOOT </a:t>
            </a:r>
            <a:r>
              <a:rPr lang="en-US" dirty="0"/>
              <a:t>	The device is on a user who is walking or running.</a:t>
            </a:r>
          </a:p>
          <a:p>
            <a:pPr lvl="1"/>
            <a:r>
              <a:rPr lang="en-US" dirty="0" smtClean="0"/>
              <a:t>RUNNING </a:t>
            </a:r>
            <a:r>
              <a:rPr lang="en-US" dirty="0"/>
              <a:t>	The device is on a user who is running.</a:t>
            </a:r>
          </a:p>
          <a:p>
            <a:pPr lvl="1"/>
            <a:r>
              <a:rPr lang="en-US" dirty="0" smtClean="0"/>
              <a:t>STILL </a:t>
            </a:r>
            <a:r>
              <a:rPr lang="en-US" dirty="0"/>
              <a:t>	</a:t>
            </a:r>
            <a:r>
              <a:rPr lang="en-US" dirty="0" smtClean="0"/>
              <a:t>	The </a:t>
            </a:r>
            <a:r>
              <a:rPr lang="en-US" dirty="0"/>
              <a:t>device is still (not moving).</a:t>
            </a:r>
          </a:p>
          <a:p>
            <a:pPr lvl="1"/>
            <a:r>
              <a:rPr lang="en-US" dirty="0" smtClean="0"/>
              <a:t>TILTING </a:t>
            </a:r>
            <a:r>
              <a:rPr lang="en-US" dirty="0"/>
              <a:t>	</a:t>
            </a:r>
            <a:r>
              <a:rPr lang="en-US" dirty="0" smtClean="0"/>
              <a:t>	The </a:t>
            </a:r>
            <a:r>
              <a:rPr lang="en-US" dirty="0"/>
              <a:t>device angle relative to gravity changed significantly.</a:t>
            </a:r>
          </a:p>
          <a:p>
            <a:pPr lvl="1"/>
            <a:r>
              <a:rPr lang="en-US" dirty="0" smtClean="0"/>
              <a:t>UNKNOWN </a:t>
            </a:r>
            <a:r>
              <a:rPr lang="en-US" dirty="0"/>
              <a:t>	Unable to detect the current activity.</a:t>
            </a:r>
          </a:p>
          <a:p>
            <a:pPr lvl="1"/>
            <a:r>
              <a:rPr lang="en-US" dirty="0" smtClean="0"/>
              <a:t>WALKING </a:t>
            </a:r>
            <a:r>
              <a:rPr lang="en-US" dirty="0"/>
              <a:t>	The device is on a user who is walking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 note, a user can be </a:t>
            </a:r>
            <a:r>
              <a:rPr lang="en-US" dirty="0" err="1" smtClean="0"/>
              <a:t>in_vehicle</a:t>
            </a:r>
            <a:r>
              <a:rPr lang="en-US" dirty="0" smtClean="0"/>
              <a:t> and walking.   </a:t>
            </a:r>
            <a:r>
              <a:rPr lang="en-US" dirty="0" err="1" smtClean="0"/>
              <a:t>Ie</a:t>
            </a:r>
            <a:r>
              <a:rPr lang="en-US" dirty="0" smtClean="0"/>
              <a:t> walking on a bus.</a:t>
            </a:r>
          </a:p>
          <a:p>
            <a:pPr lvl="2"/>
            <a:r>
              <a:rPr lang="en-US" dirty="0" smtClean="0"/>
              <a:t>As of Jan 27, 2016 these are the only activities detected.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751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 with this info?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Google’s short video on it: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youtu.be/S8sugXgUVEI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Basically, the app can react to whatever the person is doing.  </a:t>
            </a:r>
          </a:p>
          <a:p>
            <a:pPr lvl="1"/>
            <a:r>
              <a:rPr lang="en-US" dirty="0" smtClean="0"/>
              <a:t>Well, what the phone is doing or not doing.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619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to add app module file a compile directive</a:t>
            </a:r>
          </a:p>
          <a:p>
            <a:r>
              <a:rPr lang="en-US" dirty="0" smtClean="0"/>
              <a:t>In the dependencies section add 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implementation </a:t>
            </a:r>
            <a:r>
              <a:rPr lang="en-US" dirty="0" smtClean="0"/>
              <a:t>'com.google.android.gms:play-services-location:18.0.0'</a:t>
            </a:r>
          </a:p>
          <a:p>
            <a:pPr marL="457200" lvl="1" indent="0">
              <a:buNone/>
            </a:pPr>
            <a:r>
              <a:rPr lang="en-US" dirty="0" smtClean="0"/>
              <a:t>implementation 'com.google.android.gms:play-services-base:17.6.0'</a:t>
            </a:r>
          </a:p>
          <a:p>
            <a:pPr marL="457200" lvl="1" indent="0">
              <a:buNone/>
            </a:pPr>
            <a:r>
              <a:rPr lang="en-US" dirty="0" smtClean="0"/>
              <a:t>or newer </a:t>
            </a:r>
            <a:r>
              <a:rPr lang="en-US" dirty="0" err="1" smtClean="0"/>
              <a:t>viersions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Activity Recognition is under the location services currently.</a:t>
            </a:r>
          </a:p>
        </p:txBody>
      </p:sp>
    </p:spTree>
    <p:extLst>
      <p:ext uri="{BB962C8B-B14F-4D97-AF65-F5344CB8AC3E}">
        <p14:creationId xmlns:p14="http://schemas.microsoft.com/office/powerpoint/2010/main" val="3958499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Setup the Client for the </a:t>
            </a:r>
            <a:r>
              <a:rPr lang="en-US" dirty="0" smtClean="0"/>
              <a:t>API</a:t>
            </a:r>
          </a:p>
          <a:p>
            <a:pPr lvl="1"/>
            <a:r>
              <a:rPr lang="en-US" dirty="0" smtClean="0"/>
              <a:t>older version required a client first.</a:t>
            </a:r>
          </a:p>
          <a:p>
            <a:r>
              <a:rPr lang="en-US" dirty="0" smtClean="0"/>
              <a:t>Now you get the client at th</a:t>
            </a:r>
            <a:r>
              <a:rPr lang="en-US" dirty="0" smtClean="0"/>
              <a:t>e same time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ActivityRecognition.getClient</a:t>
            </a:r>
            <a:r>
              <a:rPr lang="en-US" dirty="0"/>
              <a:t>(this</a:t>
            </a:r>
            <a:r>
              <a:rPr lang="en-US" dirty="0" smtClean="0"/>
              <a:t>).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397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Activity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 the request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ActivityRecognition.getClient</a:t>
            </a:r>
            <a:r>
              <a:rPr lang="en-US" dirty="0" smtClean="0"/>
              <a:t>(this ).</a:t>
            </a:r>
            <a:r>
              <a:rPr lang="en-US" dirty="0" err="1"/>
              <a:t>requestActivityUpdates</a:t>
            </a:r>
            <a:r>
              <a:rPr lang="en-US" dirty="0"/>
              <a:t>(</a:t>
            </a:r>
            <a:r>
              <a:rPr lang="en-US" dirty="0" smtClean="0">
                <a:solidFill>
                  <a:srgbClr val="FF0000"/>
                </a:solidFill>
              </a:rPr>
              <a:t>DETECTION_INTERVAL_IN_MILLISECONDS</a:t>
            </a:r>
            <a:r>
              <a:rPr lang="en-US" dirty="0" smtClean="0"/>
              <a:t>, </a:t>
            </a:r>
            <a:r>
              <a:rPr lang="en-US" dirty="0" err="1">
                <a:solidFill>
                  <a:schemeClr val="accent1"/>
                </a:solidFill>
              </a:rPr>
              <a:t>getActivityDetectionPendingIntent</a:t>
            </a:r>
            <a:r>
              <a:rPr lang="en-US" dirty="0" smtClean="0">
                <a:solidFill>
                  <a:schemeClr val="accent1"/>
                </a:solidFill>
              </a:rPr>
              <a:t>()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where get </a:t>
            </a:r>
            <a:r>
              <a:rPr lang="en-US" dirty="0" err="1" smtClean="0"/>
              <a:t>ActivityDetecitonPendingIntent</a:t>
            </a:r>
            <a:r>
              <a:rPr lang="en-US" dirty="0" smtClean="0"/>
              <a:t> returns a pending Intent.</a:t>
            </a:r>
            <a:endParaRPr lang="en-US" dirty="0" smtClean="0"/>
          </a:p>
          <a:p>
            <a:r>
              <a:rPr lang="en-US" dirty="0" err="1" smtClean="0"/>
              <a:t>addSuccessListener</a:t>
            </a:r>
            <a:r>
              <a:rPr lang="en-US" dirty="0" smtClean="0"/>
              <a:t> and/or </a:t>
            </a:r>
            <a:r>
              <a:rPr lang="en-US" dirty="0" err="1" smtClean="0"/>
              <a:t>addOnFailureListener</a:t>
            </a:r>
            <a:r>
              <a:rPr lang="en-US" dirty="0" smtClean="0"/>
              <a:t> tell you updates have started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905001" y="6216134"/>
            <a:ext cx="8008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 update of zero milliseconds will detect as fast as possible, but impact battery life.</a:t>
            </a:r>
          </a:p>
        </p:txBody>
      </p:sp>
    </p:spTree>
    <p:extLst>
      <p:ext uri="{BB962C8B-B14F-4D97-AF65-F5344CB8AC3E}">
        <p14:creationId xmlns:p14="http://schemas.microsoft.com/office/powerpoint/2010/main" val="3637081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PendingIntent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Instead of having this in a service (which can be battery drain), it’s all down with a </a:t>
            </a:r>
            <a:r>
              <a:rPr lang="en-US" dirty="0" err="1" smtClean="0"/>
              <a:t>PendingIntent</a:t>
            </a:r>
            <a:endParaRPr lang="en-US" dirty="0"/>
          </a:p>
          <a:p>
            <a:pPr lvl="1"/>
            <a:r>
              <a:rPr lang="en-US" dirty="0" smtClean="0"/>
              <a:t>You specify what is supposed to get the data</a:t>
            </a:r>
          </a:p>
          <a:p>
            <a:pPr lvl="2"/>
            <a:r>
              <a:rPr lang="en-US" dirty="0" smtClean="0"/>
              <a:t>A service (or intent service), broadcast receiver, or an activity.</a:t>
            </a:r>
          </a:p>
          <a:p>
            <a:r>
              <a:rPr lang="en-US" dirty="0" smtClean="0"/>
              <a:t>For my example code, I wanted it to go the activity I was using, so</a:t>
            </a:r>
          </a:p>
          <a:p>
            <a:pPr marL="0" indent="0">
              <a:buNone/>
            </a:pPr>
            <a:r>
              <a:rPr lang="en-US" dirty="0"/>
              <a:t>Intent </a:t>
            </a:r>
            <a:r>
              <a:rPr lang="en-US" dirty="0" err="1"/>
              <a:t>intent</a:t>
            </a:r>
            <a:r>
              <a:rPr lang="en-US" dirty="0"/>
              <a:t> = new Intent(this, </a:t>
            </a:r>
            <a:r>
              <a:rPr lang="en-US" dirty="0" err="1"/>
              <a:t>MainActivity.class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I wanted to use the current running Activity and </a:t>
            </a:r>
            <a:r>
              <a:rPr lang="en-US" dirty="0"/>
              <a:t>not start a new one, so   Also add </a:t>
            </a:r>
            <a:r>
              <a:rPr lang="en-US" dirty="0" err="1"/>
              <a:t>android:launchMode</a:t>
            </a:r>
            <a:r>
              <a:rPr lang="en-US" dirty="0"/>
              <a:t>="</a:t>
            </a:r>
            <a:r>
              <a:rPr lang="en-US" dirty="0" err="1" smtClean="0"/>
              <a:t>singleTop</a:t>
            </a:r>
            <a:r>
              <a:rPr lang="en-US" dirty="0" smtClean="0"/>
              <a:t>“ to activity in Manifest file as well.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intent.addFlags</a:t>
            </a:r>
            <a:r>
              <a:rPr lang="en-US" dirty="0" smtClean="0"/>
              <a:t>(</a:t>
            </a:r>
            <a:r>
              <a:rPr lang="en-US" dirty="0" err="1" smtClean="0"/>
              <a:t>Intent.FLAG_ACTIVITY_SINGLE_TOP</a:t>
            </a:r>
            <a:r>
              <a:rPr lang="en-US" dirty="0" smtClean="0"/>
              <a:t>);</a:t>
            </a:r>
          </a:p>
          <a:p>
            <a:r>
              <a:rPr lang="en-US" dirty="0" smtClean="0"/>
              <a:t>And recreate the pending Intent.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return </a:t>
            </a:r>
            <a:r>
              <a:rPr lang="en-US" dirty="0" err="1"/>
              <a:t>PendingIntent.</a:t>
            </a:r>
            <a:r>
              <a:rPr lang="en-US" dirty="0" err="1">
                <a:solidFill>
                  <a:schemeClr val="accent1"/>
                </a:solidFill>
              </a:rPr>
              <a:t>getActivity</a:t>
            </a:r>
            <a:r>
              <a:rPr lang="en-US" dirty="0"/>
              <a:t>(this, 0, intent, </a:t>
            </a:r>
            <a:r>
              <a:rPr lang="en-US" dirty="0" err="1" smtClean="0"/>
              <a:t>PendingIntent.FLAG_UPDATE_CURRENT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To start a service it would look like this</a:t>
            </a:r>
          </a:p>
          <a:p>
            <a:pPr marL="0" indent="0">
              <a:buNone/>
            </a:pPr>
            <a:r>
              <a:rPr lang="en-US" dirty="0"/>
              <a:t>Intent </a:t>
            </a:r>
            <a:r>
              <a:rPr lang="en-US" dirty="0" err="1"/>
              <a:t>intent</a:t>
            </a:r>
            <a:r>
              <a:rPr lang="en-US" dirty="0"/>
              <a:t> = new Intent(this, </a:t>
            </a:r>
            <a:r>
              <a:rPr lang="en-US" dirty="0" err="1"/>
              <a:t>DetectedActivitiesIntentService.class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smtClean="0"/>
              <a:t>return </a:t>
            </a:r>
            <a:r>
              <a:rPr lang="en-US" dirty="0" err="1"/>
              <a:t>PendingIntent</a:t>
            </a:r>
            <a:r>
              <a:rPr lang="en-US" dirty="0" err="1">
                <a:solidFill>
                  <a:schemeClr val="accent1"/>
                </a:solidFill>
              </a:rPr>
              <a:t>.getService</a:t>
            </a:r>
            <a:r>
              <a:rPr lang="en-US" dirty="0"/>
              <a:t>(this, 0, intent, </a:t>
            </a:r>
            <a:r>
              <a:rPr lang="en-US" dirty="0" err="1"/>
              <a:t>PendingIntent.FLAG_UPDATE_CURRENT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OR</a:t>
            </a:r>
          </a:p>
          <a:p>
            <a:r>
              <a:rPr lang="en-US" dirty="0" smtClean="0"/>
              <a:t>use a broadcast receiver in your activity, which </a:t>
            </a:r>
            <a:r>
              <a:rPr lang="en-US" dirty="0" err="1" smtClean="0"/>
              <a:t>simplies</a:t>
            </a:r>
            <a:r>
              <a:rPr lang="en-US" dirty="0" smtClean="0"/>
              <a:t> the </a:t>
            </a:r>
            <a:r>
              <a:rPr lang="en-US" dirty="0" smtClean="0"/>
              <a:t>activity intent and doesn't need a service</a:t>
            </a:r>
          </a:p>
          <a:p>
            <a:pPr marL="0" indent="0">
              <a:buNone/>
            </a:pPr>
            <a:r>
              <a:rPr lang="en-US" dirty="0"/>
              <a:t>return </a:t>
            </a:r>
            <a:r>
              <a:rPr lang="en-US" dirty="0" err="1"/>
              <a:t>PendingIntent.getBroadcast</a:t>
            </a:r>
            <a:r>
              <a:rPr lang="en-US" dirty="0"/>
              <a:t>(</a:t>
            </a:r>
            <a:r>
              <a:rPr lang="en-US" dirty="0" err="1"/>
              <a:t>MainActivity.this</a:t>
            </a:r>
            <a:r>
              <a:rPr lang="en-US" dirty="0"/>
              <a:t>, 0, intent, </a:t>
            </a:r>
            <a:r>
              <a:rPr lang="en-US" dirty="0" err="1"/>
              <a:t>PendingIntent.FLAG_MUTABLE</a:t>
            </a:r>
            <a:r>
              <a:rPr lang="en-US" dirty="0" smtClean="0"/>
              <a:t>);</a:t>
            </a:r>
          </a:p>
          <a:p>
            <a:r>
              <a:rPr lang="en-US" dirty="0" smtClean="0"/>
              <a:t>then declare a </a:t>
            </a:r>
            <a:r>
              <a:rPr lang="en-US" dirty="0" err="1" smtClean="0"/>
              <a:t>boardcastReceiver</a:t>
            </a:r>
            <a:r>
              <a:rPr lang="en-US" dirty="0" smtClean="0"/>
              <a:t> in your </a:t>
            </a:r>
            <a:r>
              <a:rPr lang="en-US" dirty="0" err="1" smtClean="0"/>
              <a:t>MainActivity</a:t>
            </a:r>
            <a:r>
              <a:rPr lang="en-US" dirty="0" smtClean="0"/>
              <a:t>.  this wha</a:t>
            </a:r>
            <a:r>
              <a:rPr lang="en-US" dirty="0" smtClean="0"/>
              <a:t>t the </a:t>
            </a:r>
            <a:r>
              <a:rPr lang="en-US" dirty="0" err="1" smtClean="0"/>
              <a:t>AcitivityRecognitionDemo</a:t>
            </a:r>
            <a:r>
              <a:rPr lang="en-US" dirty="0" smtClean="0"/>
              <a:t> does.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531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intent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Now the app receives the intent to the spot specified and get the info.</a:t>
            </a:r>
          </a:p>
          <a:p>
            <a:pPr lvl="2"/>
            <a:r>
              <a:rPr lang="en-US" dirty="0" smtClean="0"/>
              <a:t>In my example to an override </a:t>
            </a:r>
            <a:r>
              <a:rPr lang="en-US" dirty="0" err="1" smtClean="0"/>
              <a:t>onNewIntent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err="1"/>
              <a:t>ActivityRecognitionResult</a:t>
            </a:r>
            <a:r>
              <a:rPr lang="en-US" dirty="0"/>
              <a:t> result = </a:t>
            </a:r>
            <a:r>
              <a:rPr lang="en-US" dirty="0" err="1" smtClean="0"/>
              <a:t>ActivityRecognitionResult.extractResult</a:t>
            </a:r>
            <a:r>
              <a:rPr lang="en-US" dirty="0" smtClean="0"/>
              <a:t>(intent);</a:t>
            </a:r>
            <a:endParaRPr lang="en-US" dirty="0"/>
          </a:p>
          <a:p>
            <a:r>
              <a:rPr lang="en-US" dirty="0" smtClean="0"/>
              <a:t>Now the app can get a list of the activity and/or the most </a:t>
            </a:r>
            <a:r>
              <a:rPr lang="en-US" dirty="0" err="1" smtClean="0"/>
              <a:t>probablyActivity</a:t>
            </a:r>
            <a:r>
              <a:rPr lang="en-US" dirty="0" smtClean="0"/>
              <a:t> as well as the probably of the activity.</a:t>
            </a:r>
          </a:p>
          <a:p>
            <a:pPr lvl="1"/>
            <a:r>
              <a:rPr lang="en-US" dirty="0" smtClean="0"/>
              <a:t>The doc’s differ, but between 50 and 75 probably is very likely.  Under 50, it is not sure at all.</a:t>
            </a:r>
          </a:p>
          <a:p>
            <a:pPr lvl="2"/>
            <a:r>
              <a:rPr lang="en-US" dirty="0" smtClean="0"/>
              <a:t>And note, two activities maybe over 75% such as in a vehicle and walking.  </a:t>
            </a:r>
          </a:p>
        </p:txBody>
      </p:sp>
    </p:spTree>
    <p:extLst>
      <p:ext uri="{BB962C8B-B14F-4D97-AF65-F5344CB8AC3E}">
        <p14:creationId xmlns:p14="http://schemas.microsoft.com/office/powerpoint/2010/main" val="1935733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1360</Words>
  <Application>Microsoft Office PowerPoint</Application>
  <PresentationFormat>Widescreen</PresentationFormat>
  <Paragraphs>165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Tahoma</vt:lpstr>
      <vt:lpstr>Office Theme</vt:lpstr>
      <vt:lpstr>Cosc 4735</vt:lpstr>
      <vt:lpstr>permissions.</vt:lpstr>
      <vt:lpstr>Activity Recognition</vt:lpstr>
      <vt:lpstr>What can we do with this info?</vt:lpstr>
      <vt:lpstr>Compile</vt:lpstr>
      <vt:lpstr>Setup</vt:lpstr>
      <vt:lpstr>Request Activity Updates</vt:lpstr>
      <vt:lpstr>PendingIntent</vt:lpstr>
      <vt:lpstr>Result intent</vt:lpstr>
      <vt:lpstr>Result intent (2)</vt:lpstr>
      <vt:lpstr>So again</vt:lpstr>
      <vt:lpstr>Combining a few things.</vt:lpstr>
      <vt:lpstr>References</vt:lpstr>
      <vt:lpstr>Sleep API</vt:lpstr>
      <vt:lpstr>Sleep API</vt:lpstr>
      <vt:lpstr>How it works.</vt:lpstr>
      <vt:lpstr>subscribe</vt:lpstr>
      <vt:lpstr>the Data</vt:lpstr>
      <vt:lpstr>Receiver</vt:lpstr>
      <vt:lpstr>Now what?</vt:lpstr>
      <vt:lpstr>Demo code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4735</dc:title>
  <dc:creator>James S. Ward</dc:creator>
  <cp:lastModifiedBy>Jim Ward</cp:lastModifiedBy>
  <cp:revision>18</cp:revision>
  <dcterms:created xsi:type="dcterms:W3CDTF">2006-08-16T00:00:00Z</dcterms:created>
  <dcterms:modified xsi:type="dcterms:W3CDTF">2023-01-12T17:10:04Z</dcterms:modified>
</cp:coreProperties>
</file>