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1FE96-0464-4274-A954-137B05943A56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559C1-17B3-49C7-807D-D903B5C22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game-controllers/compatibilit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android.com/training/game-controllers/compatibility.html" TargetMode="External"/><Relationship Id="rId2" Type="http://schemas.openxmlformats.org/officeDocument/2006/relationships/hyperlink" Target="https://developer.android.com/training/game-controllers/controller-inpu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ndroid.com/training/game-controllers/multiple-controllers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Android Bluetooth Game 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0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and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parts are supported back to API 12 (android 3.1), but API 16 (android 4.1) is the lowest API for some code shown here.</a:t>
            </a:r>
          </a:p>
          <a:p>
            <a:endParaRPr lang="en-US" dirty="0"/>
          </a:p>
          <a:p>
            <a:r>
              <a:rPr lang="en-US" dirty="0" smtClean="0"/>
              <a:t>The develop pages show how to get backward compact to 3.1 and even 2.3.3 if that is desired.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developer.android.com/training/game-controllers/compatibility.html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59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Multiplayer/multi controller.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connect more then on controller at a time, which allows you to have two more players at the same time.</a:t>
            </a:r>
          </a:p>
          <a:p>
            <a:pPr lvl="1"/>
            <a:r>
              <a:rPr lang="en-US" dirty="0" smtClean="0"/>
              <a:t>You will need map each controller to each player.</a:t>
            </a:r>
          </a:p>
          <a:p>
            <a:pPr lvl="2"/>
            <a:r>
              <a:rPr lang="en-US" dirty="0" err="1" smtClean="0"/>
              <a:t>InputDevices.getDeviceIds</a:t>
            </a:r>
            <a:r>
              <a:rPr lang="en-US" dirty="0" smtClean="0"/>
              <a:t>() will give you the full list of device ids, which can be all before "starting" a game to get player 1 controller, etc.</a:t>
            </a:r>
          </a:p>
          <a:p>
            <a:pPr lvl="2"/>
            <a:r>
              <a:rPr lang="en-US" dirty="0" err="1" smtClean="0"/>
              <a:t>KeyEvent</a:t>
            </a:r>
            <a:r>
              <a:rPr lang="en-US" dirty="0" smtClean="0"/>
              <a:t> and </a:t>
            </a:r>
            <a:r>
              <a:rPr lang="en-US" dirty="0" err="1" smtClean="0"/>
              <a:t>MotionEvent</a:t>
            </a:r>
            <a:r>
              <a:rPr lang="en-US" dirty="0" smtClean="0"/>
              <a:t> each have a </a:t>
            </a:r>
            <a:r>
              <a:rPr lang="en-US" dirty="0" err="1" smtClean="0"/>
              <a:t>getDeviceID</a:t>
            </a:r>
            <a:r>
              <a:rPr lang="en-US" dirty="0" smtClean="0"/>
              <a:t>() method, so when an action has taken place you can map between the controller to the player.</a:t>
            </a:r>
          </a:p>
        </p:txBody>
      </p:sp>
    </p:spTree>
    <p:extLst>
      <p:ext uri="{BB962C8B-B14F-4D97-AF65-F5344CB8AC3E}">
        <p14:creationId xmlns:p14="http://schemas.microsoft.com/office/powerpoint/2010/main" val="1533505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developer.android.com/training/game-controllers/controller-input.html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developer.android.com/training/game-controllers/compatibility.html</a:t>
            </a:r>
            <a:r>
              <a:rPr lang="en-US" dirty="0" smtClean="0"/>
              <a:t> </a:t>
            </a:r>
          </a:p>
          <a:p>
            <a:r>
              <a:rPr lang="en-US">
                <a:hlinkClick r:id="rId4"/>
              </a:rPr>
              <a:t>https://</a:t>
            </a:r>
            <a:r>
              <a:rPr lang="en-US" smtClean="0">
                <a:hlinkClick r:id="rId4"/>
              </a:rPr>
              <a:t>developer.android.com/training/game-controllers/multiple-controllers.html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Game Controllers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Android has built-in support for them.</a:t>
            </a:r>
          </a:p>
          <a:p>
            <a:pPr lvl="1"/>
            <a:r>
              <a:rPr lang="en-US" dirty="0" smtClean="0"/>
              <a:t>From an Activity/fragment</a:t>
            </a:r>
          </a:p>
          <a:p>
            <a:pPr lvl="2"/>
            <a:r>
              <a:rPr lang="en-US" dirty="0" err="1" smtClean="0"/>
              <a:t>dispatchGenericMotionEvent</a:t>
            </a:r>
            <a:r>
              <a:rPr lang="en-US" dirty="0" smtClean="0"/>
              <a:t>(</a:t>
            </a:r>
            <a:r>
              <a:rPr lang="en-US" dirty="0" err="1" smtClean="0"/>
              <a:t>android.view</a:t>
            </a:r>
            <a:r>
              <a:rPr lang="en-US" dirty="0"/>
              <a:t>. </a:t>
            </a:r>
            <a:r>
              <a:rPr lang="en-US" dirty="0" err="1"/>
              <a:t>MotionEvent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 Called </a:t>
            </a:r>
            <a:r>
              <a:rPr lang="en-US" dirty="0"/>
              <a:t>to process generic motion events such as joystick movements.</a:t>
            </a:r>
          </a:p>
          <a:p>
            <a:pPr lvl="2"/>
            <a:r>
              <a:rPr lang="en-US" dirty="0" err="1" smtClean="0"/>
              <a:t>dispatchKeyEvent</a:t>
            </a:r>
            <a:r>
              <a:rPr lang="en-US" dirty="0" smtClean="0"/>
              <a:t>(</a:t>
            </a:r>
            <a:r>
              <a:rPr lang="en-US" dirty="0" err="1" smtClean="0"/>
              <a:t>android.view.KeyEvent</a:t>
            </a:r>
            <a:r>
              <a:rPr lang="en-US" dirty="0"/>
              <a:t>)</a:t>
            </a:r>
          </a:p>
          <a:p>
            <a:pPr lvl="3"/>
            <a:r>
              <a:rPr lang="en-US" dirty="0" smtClean="0"/>
              <a:t>Called </a:t>
            </a:r>
            <a:r>
              <a:rPr lang="en-US" dirty="0"/>
              <a:t>to process key events such as a press or release of a gamepad or D-pad button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From View:</a:t>
            </a:r>
          </a:p>
          <a:p>
            <a:pPr lvl="2"/>
            <a:r>
              <a:rPr lang="en-US" dirty="0" err="1" smtClean="0"/>
              <a:t>onGenericMotionEvent</a:t>
            </a:r>
            <a:r>
              <a:rPr lang="en-US" dirty="0" smtClean="0"/>
              <a:t>(</a:t>
            </a:r>
            <a:r>
              <a:rPr lang="en-US" dirty="0" err="1" smtClean="0"/>
              <a:t>android.view.MotionEvent</a:t>
            </a:r>
            <a:r>
              <a:rPr lang="en-US" dirty="0"/>
              <a:t>)</a:t>
            </a:r>
          </a:p>
          <a:p>
            <a:pPr lvl="3"/>
            <a:r>
              <a:rPr lang="en-US" dirty="0" smtClean="0"/>
              <a:t>Called </a:t>
            </a:r>
            <a:r>
              <a:rPr lang="en-US" dirty="0"/>
              <a:t>to process generic motion events such as joystick movements.</a:t>
            </a:r>
          </a:p>
          <a:p>
            <a:pPr lvl="2"/>
            <a:r>
              <a:rPr lang="en-US" dirty="0" err="1" smtClean="0"/>
              <a:t>onKeyDown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, </a:t>
            </a:r>
            <a:r>
              <a:rPr lang="en-US" dirty="0" err="1"/>
              <a:t>android.view.KeyEvent</a:t>
            </a:r>
            <a:r>
              <a:rPr lang="en-US" dirty="0" smtClean="0"/>
              <a:t>)</a:t>
            </a:r>
            <a:endParaRPr lang="en-US" dirty="0"/>
          </a:p>
          <a:p>
            <a:pPr lvl="3"/>
            <a:r>
              <a:rPr lang="en-US" dirty="0" smtClean="0"/>
              <a:t>Called </a:t>
            </a:r>
            <a:r>
              <a:rPr lang="en-US" dirty="0"/>
              <a:t>to process a press of a physical key such as a gamepad or D-pad button.</a:t>
            </a:r>
          </a:p>
          <a:p>
            <a:pPr lvl="2"/>
            <a:r>
              <a:rPr lang="en-US" dirty="0" err="1" smtClean="0"/>
              <a:t>onKeyUp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/>
              <a:t>, </a:t>
            </a:r>
            <a:r>
              <a:rPr lang="en-US" dirty="0" err="1"/>
              <a:t>android.view.KeyEvent</a:t>
            </a:r>
            <a:r>
              <a:rPr lang="en-US" dirty="0"/>
              <a:t>)</a:t>
            </a:r>
          </a:p>
          <a:p>
            <a:pPr lvl="3"/>
            <a:r>
              <a:rPr lang="en-US" dirty="0" smtClean="0"/>
              <a:t>Called </a:t>
            </a:r>
            <a:r>
              <a:rPr lang="en-US" dirty="0"/>
              <a:t>to process a release of a physical key such as a gamepad or D-pad button.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Game </a:t>
            </a:r>
            <a:r>
              <a:rPr lang="en-US" dirty="0" smtClean="0"/>
              <a:t>Controllers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KeyEvent</a:t>
            </a:r>
            <a:endParaRPr lang="en-US" dirty="0"/>
          </a:p>
          <a:p>
            <a:pPr lvl="1"/>
            <a:r>
              <a:rPr lang="en-US" dirty="0" smtClean="0"/>
              <a:t>An </a:t>
            </a:r>
            <a:r>
              <a:rPr lang="en-US" dirty="0"/>
              <a:t>object that describes directional pad (D-pad) and gamepad button events. </a:t>
            </a:r>
            <a:endParaRPr lang="en-US" dirty="0" smtClean="0"/>
          </a:p>
          <a:p>
            <a:pPr lvl="1"/>
            <a:r>
              <a:rPr lang="en-US" dirty="0" smtClean="0"/>
              <a:t>Key </a:t>
            </a:r>
            <a:r>
              <a:rPr lang="en-US" dirty="0"/>
              <a:t>events are accompanied by a key code that indicates the specific button triggered, such as DPAD_DOWN or BUTTON_A.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can obtain the key code by calling </a:t>
            </a:r>
            <a:r>
              <a:rPr lang="en-US" dirty="0" err="1"/>
              <a:t>getKeyCode</a:t>
            </a:r>
            <a:r>
              <a:rPr lang="en-US" dirty="0"/>
              <a:t>() or from key event callbacks such as </a:t>
            </a:r>
            <a:r>
              <a:rPr lang="en-US" dirty="0" err="1"/>
              <a:t>onKeyDown</a:t>
            </a:r>
            <a:r>
              <a:rPr lang="en-US" dirty="0"/>
              <a:t>(). </a:t>
            </a:r>
          </a:p>
          <a:p>
            <a:r>
              <a:rPr lang="en-US" dirty="0" err="1"/>
              <a:t>MotionEvent</a:t>
            </a:r>
            <a:endParaRPr lang="en-US" dirty="0"/>
          </a:p>
          <a:p>
            <a:pPr lvl="1"/>
            <a:r>
              <a:rPr lang="en-US" dirty="0" smtClean="0"/>
              <a:t>An </a:t>
            </a:r>
            <a:r>
              <a:rPr lang="en-US" dirty="0"/>
              <a:t>object that describes input from joystick and shoulder trigger movements. </a:t>
            </a:r>
            <a:endParaRPr lang="en-US" dirty="0" smtClean="0"/>
          </a:p>
          <a:p>
            <a:pPr lvl="1"/>
            <a:r>
              <a:rPr lang="en-US" dirty="0" smtClean="0"/>
              <a:t>Motion </a:t>
            </a:r>
            <a:r>
              <a:rPr lang="en-US" dirty="0"/>
              <a:t>events are accompanied by an action code and a set of axis values.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action code specifies the state change that occurred such as a joystick being moved.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axis values describe the position and other movement properties for a specific physical control, such as AXIS_X or AXIS_RTRIGGER.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can obtain the action code by calling </a:t>
            </a:r>
            <a:r>
              <a:rPr lang="en-US" dirty="0" err="1"/>
              <a:t>getAction</a:t>
            </a:r>
            <a:r>
              <a:rPr lang="en-US" dirty="0"/>
              <a:t>() and the axis value by calling </a:t>
            </a:r>
            <a:r>
              <a:rPr lang="en-US" dirty="0" err="1"/>
              <a:t>getAxisValue</a:t>
            </a:r>
            <a:r>
              <a:rPr lang="en-US" dirty="0"/>
              <a:t>(). </a:t>
            </a:r>
          </a:p>
        </p:txBody>
      </p:sp>
    </p:spTree>
    <p:extLst>
      <p:ext uri="{BB962C8B-B14F-4D97-AF65-F5344CB8AC3E}">
        <p14:creationId xmlns:p14="http://schemas.microsoft.com/office/powerpoint/2010/main" val="4916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have Game Controllers?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You can check to see if you have a game controller connected by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deviceIds</a:t>
            </a:r>
            <a:r>
              <a:rPr lang="en-US" dirty="0"/>
              <a:t> = </a:t>
            </a:r>
            <a:r>
              <a:rPr lang="en-US" dirty="0" err="1"/>
              <a:t>InputDevice.getDeviceIds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deviceId</a:t>
            </a:r>
            <a:r>
              <a:rPr lang="en-US" dirty="0"/>
              <a:t> : </a:t>
            </a:r>
            <a:r>
              <a:rPr lang="en-US" dirty="0" err="1"/>
              <a:t>deviceIds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InputDevice</a:t>
            </a:r>
            <a:r>
              <a:rPr lang="en-US" dirty="0" smtClean="0"/>
              <a:t> </a:t>
            </a:r>
            <a:r>
              <a:rPr lang="en-US" dirty="0"/>
              <a:t>dev = </a:t>
            </a:r>
            <a:r>
              <a:rPr lang="en-US" dirty="0" err="1"/>
              <a:t>InputDevice.getDevice</a:t>
            </a:r>
            <a:r>
              <a:rPr lang="en-US" dirty="0"/>
              <a:t>(</a:t>
            </a:r>
            <a:r>
              <a:rPr lang="en-US" dirty="0" err="1"/>
              <a:t>deviceId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sources = </a:t>
            </a:r>
            <a:r>
              <a:rPr lang="en-US" dirty="0" err="1"/>
              <a:t>dev.getSources</a:t>
            </a:r>
            <a:r>
              <a:rPr lang="en-US" dirty="0"/>
              <a:t>();</a:t>
            </a:r>
          </a:p>
          <a:p>
            <a:pPr lvl="1"/>
            <a:r>
              <a:rPr lang="en-US" dirty="0" smtClean="0"/>
              <a:t>Verify </a:t>
            </a:r>
            <a:r>
              <a:rPr lang="en-US" dirty="0"/>
              <a:t>that the device has gamepad buttons, control sticks, or both.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if </a:t>
            </a:r>
            <a:r>
              <a:rPr lang="en-US" dirty="0"/>
              <a:t>( </a:t>
            </a:r>
            <a:r>
              <a:rPr lang="en-US" dirty="0" smtClean="0"/>
              <a:t>((</a:t>
            </a:r>
            <a:r>
              <a:rPr lang="en-US" dirty="0"/>
              <a:t>sources &amp; </a:t>
            </a:r>
            <a:r>
              <a:rPr lang="en-US" dirty="0" err="1"/>
              <a:t>InputDevice.SOURCE_GAMEPAD</a:t>
            </a:r>
            <a:r>
              <a:rPr lang="en-US" dirty="0"/>
              <a:t>)  == </a:t>
            </a:r>
            <a:r>
              <a:rPr lang="en-US" dirty="0" err="1"/>
              <a:t>InputDevice.SOURCE_GAMEPAD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|| </a:t>
            </a:r>
            <a:r>
              <a:rPr lang="en-US" dirty="0"/>
              <a:t>((sources &amp; </a:t>
            </a:r>
            <a:r>
              <a:rPr lang="en-US" dirty="0" err="1"/>
              <a:t>InputDevice.SOURCE_JOYSTICK</a:t>
            </a:r>
            <a:r>
              <a:rPr lang="en-US" dirty="0"/>
              <a:t>) == </a:t>
            </a:r>
            <a:r>
              <a:rPr lang="en-US" dirty="0" err="1"/>
              <a:t>InputDevice.SOURCE_JOYSTICK</a:t>
            </a:r>
            <a:r>
              <a:rPr lang="en-US" dirty="0"/>
              <a:t>))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//we have a game controller.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we have Game Controllers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source type of SOURCE_GAMEPAD indicates that the input device has gamepad buttons (for example, BUTTON_A). </a:t>
            </a:r>
            <a:endParaRPr lang="en-US" dirty="0" smtClean="0"/>
          </a:p>
          <a:p>
            <a:pPr lvl="1"/>
            <a:r>
              <a:rPr lang="en-US" dirty="0" smtClean="0"/>
              <a:t>Note </a:t>
            </a:r>
            <a:r>
              <a:rPr lang="en-US" dirty="0"/>
              <a:t>that this source type does not strictly indicate if the game controller has D-pad buttons, although most gamepads typically have directional controls.</a:t>
            </a:r>
          </a:p>
          <a:p>
            <a:r>
              <a:rPr lang="en-US" dirty="0" smtClean="0"/>
              <a:t>A </a:t>
            </a:r>
            <a:r>
              <a:rPr lang="en-US" dirty="0"/>
              <a:t>source type of SOURCE_DPAD indicates that the input device has D-pad </a:t>
            </a:r>
            <a:r>
              <a:rPr lang="en-US" dirty="0" smtClean="0"/>
              <a:t>buttons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DPAD_UP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source type of SOURCE_JOYSTICK indicates that the input device has analog control sticks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a joystick that records movements along AXIS_X and </a:t>
            </a:r>
            <a:r>
              <a:rPr lang="en-US" dirty="0" smtClean="0"/>
              <a:t>AXIS_Y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Generally, how controllers are setup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143000"/>
            <a:ext cx="6553200" cy="543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1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dirty="0" smtClean="0"/>
              <a:t>With the buttons, you use the </a:t>
            </a:r>
            <a:r>
              <a:rPr lang="en-US" dirty="0" err="1"/>
              <a:t>dispatchKeyEvent</a:t>
            </a:r>
            <a:r>
              <a:rPr lang="en-US" dirty="0" smtClean="0"/>
              <a:t>( </a:t>
            </a:r>
            <a:r>
              <a:rPr lang="en-US" dirty="0" err="1" smtClean="0"/>
              <a:t>android.view.KeyEvent</a:t>
            </a:r>
            <a:r>
              <a:rPr lang="en-US" dirty="0" smtClean="0"/>
              <a:t>) from the activity.</a:t>
            </a:r>
          </a:p>
          <a:p>
            <a:pPr marL="800100" lvl="3" indent="-342900"/>
            <a:r>
              <a:rPr lang="en-US" dirty="0" smtClean="0"/>
              <a:t>Figure out if it's the ACTION_DOWN (</a:t>
            </a:r>
            <a:r>
              <a:rPr lang="en-US" dirty="0" err="1" smtClean="0"/>
              <a:t>ie</a:t>
            </a:r>
            <a:r>
              <a:rPr lang="en-US" dirty="0" smtClean="0"/>
              <a:t> button pressed) or ACTION_UP (button back to original state, </a:t>
            </a:r>
            <a:r>
              <a:rPr lang="en-US" dirty="0" err="1" smtClean="0"/>
              <a:t>ie</a:t>
            </a:r>
            <a:r>
              <a:rPr lang="en-US" dirty="0" smtClean="0"/>
              <a:t> lifted).</a:t>
            </a:r>
          </a:p>
          <a:p>
            <a:pPr marL="342900" lvl="2" indent="-342900"/>
            <a:r>
              <a:rPr lang="en-US" dirty="0" smtClean="0"/>
              <a:t>As a note the key codes may not match the devices button names.</a:t>
            </a:r>
          </a:p>
          <a:p>
            <a:pPr marL="800100" lvl="3" indent="-342900"/>
            <a:r>
              <a:rPr lang="en-US" dirty="0" err="1" smtClean="0"/>
              <a:t>KeyEvent.KEYCODE_BUTTON_X</a:t>
            </a:r>
            <a:r>
              <a:rPr lang="en-US" dirty="0" smtClean="0"/>
              <a:t> is the left button.</a:t>
            </a:r>
            <a:endParaRPr lang="en-US" dirty="0"/>
          </a:p>
          <a:p>
            <a:pPr marL="800100" lvl="3" indent="-342900"/>
            <a:r>
              <a:rPr lang="en-US" dirty="0" err="1" smtClean="0"/>
              <a:t>KeyEvent.KEYCODE_BUTTON_A</a:t>
            </a:r>
            <a:r>
              <a:rPr lang="en-US" dirty="0" smtClean="0"/>
              <a:t> is the bottom </a:t>
            </a:r>
            <a:endParaRPr lang="en-US" dirty="0"/>
          </a:p>
          <a:p>
            <a:pPr marL="800100" lvl="3" indent="-342900"/>
            <a:r>
              <a:rPr lang="en-US" dirty="0" err="1" smtClean="0"/>
              <a:t>KeyEvent.KEYCODE_BUTTON_Y</a:t>
            </a:r>
            <a:r>
              <a:rPr lang="en-US" dirty="0" smtClean="0"/>
              <a:t> is the top</a:t>
            </a:r>
            <a:endParaRPr lang="en-US" dirty="0"/>
          </a:p>
          <a:p>
            <a:pPr marL="800100" lvl="3" indent="-342900"/>
            <a:r>
              <a:rPr lang="en-US" dirty="0" err="1" smtClean="0"/>
              <a:t>KeyEvent.KEYCODE_BUTTON_B</a:t>
            </a:r>
            <a:r>
              <a:rPr lang="en-US" dirty="0" smtClean="0"/>
              <a:t> is the right button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505200"/>
            <a:ext cx="1828800" cy="211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6172200"/>
            <a:ext cx="845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I've found that some devices don't seem to present the right codes for A,B,X and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3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JoyStick</a:t>
            </a:r>
            <a:r>
              <a:rPr lang="en-US" dirty="0" smtClean="0"/>
              <a:t>/</a:t>
            </a:r>
            <a:r>
              <a:rPr lang="en-US" dirty="0" err="1" smtClean="0"/>
              <a:t>Dpad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It's possible for a device to have both</a:t>
            </a:r>
          </a:p>
          <a:p>
            <a:pPr lvl="1"/>
            <a:r>
              <a:rPr lang="en-US" dirty="0" smtClean="0"/>
              <a:t>one to act is both joystick and </a:t>
            </a:r>
            <a:r>
              <a:rPr lang="en-US" dirty="0" err="1" smtClean="0"/>
              <a:t>dpad</a:t>
            </a:r>
            <a:r>
              <a:rPr lang="en-US" dirty="0" smtClean="0"/>
              <a:t>.</a:t>
            </a:r>
          </a:p>
          <a:p>
            <a:r>
              <a:rPr lang="en-US" dirty="0" err="1"/>
              <a:t>onGenericMotionEvent</a:t>
            </a:r>
            <a:r>
              <a:rPr lang="en-US" dirty="0"/>
              <a:t>(</a:t>
            </a:r>
            <a:r>
              <a:rPr lang="en-US" dirty="0" err="1"/>
              <a:t>android.view.MotionEvent</a:t>
            </a:r>
            <a:r>
              <a:rPr lang="en-US" dirty="0"/>
              <a:t> </a:t>
            </a:r>
            <a:r>
              <a:rPr lang="en-US" dirty="0" err="1"/>
              <a:t>motionEvent</a:t>
            </a:r>
            <a:r>
              <a:rPr lang="en-US" dirty="0" smtClean="0"/>
              <a:t>)  </a:t>
            </a:r>
          </a:p>
          <a:p>
            <a:pPr lvl="1"/>
            <a:r>
              <a:rPr lang="en-US" dirty="0" smtClean="0"/>
              <a:t>Then use the </a:t>
            </a:r>
            <a:r>
              <a:rPr lang="en-US" dirty="0" err="1" smtClean="0"/>
              <a:t>getAxisValue</a:t>
            </a:r>
            <a:r>
              <a:rPr lang="en-US" dirty="0" smtClean="0"/>
              <a:t> to get </a:t>
            </a:r>
            <a:r>
              <a:rPr lang="en-US" smtClean="0"/>
              <a:t>the information.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1" y="990601"/>
            <a:ext cx="1222375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1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JoyStick</a:t>
            </a:r>
            <a:endParaRPr lang="en-US" dirty="0"/>
          </a:p>
          <a:p>
            <a:pPr lvl="1"/>
            <a:r>
              <a:rPr lang="en-US" dirty="0" err="1" smtClean="0"/>
              <a:t>xaxis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MotionEvent.AXIS_X</a:t>
            </a:r>
            <a:r>
              <a:rPr lang="en-US" dirty="0"/>
              <a:t>);</a:t>
            </a:r>
          </a:p>
          <a:p>
            <a:pPr lvl="1"/>
            <a:r>
              <a:rPr lang="en-US" dirty="0" err="1" smtClean="0"/>
              <a:t>yaxis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MotionEvent.AXIS_Y</a:t>
            </a:r>
            <a:r>
              <a:rPr lang="en-US" dirty="0"/>
              <a:t>);</a:t>
            </a:r>
          </a:p>
          <a:p>
            <a:pPr lvl="2"/>
            <a:r>
              <a:rPr lang="en-US" dirty="0" smtClean="0"/>
              <a:t>Numbers between -1.0 to 1.0  with 0.0 the joystick is in center.</a:t>
            </a:r>
          </a:p>
          <a:p>
            <a:pPr lvl="3"/>
            <a:r>
              <a:rPr lang="en-US" dirty="0" smtClean="0"/>
              <a:t>0.0, assumes perfect calibration of the joystick.</a:t>
            </a:r>
            <a:endParaRPr lang="en-US" dirty="0"/>
          </a:p>
          <a:p>
            <a:r>
              <a:rPr lang="en-US" dirty="0" err="1" smtClean="0"/>
              <a:t>GamePad</a:t>
            </a:r>
            <a:endParaRPr lang="en-US" dirty="0"/>
          </a:p>
          <a:p>
            <a:pPr lvl="1"/>
            <a:r>
              <a:rPr lang="en-US" dirty="0" err="1" smtClean="0"/>
              <a:t>xaxis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MotionEvent.AXIS_HAT_X</a:t>
            </a:r>
            <a:r>
              <a:rPr lang="en-US" dirty="0"/>
              <a:t>);</a:t>
            </a:r>
          </a:p>
          <a:p>
            <a:pPr lvl="1"/>
            <a:r>
              <a:rPr lang="en-US" dirty="0" err="1" smtClean="0"/>
              <a:t>yaxis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motionEvent.getAxisValue</a:t>
            </a:r>
            <a:r>
              <a:rPr lang="en-US" dirty="0"/>
              <a:t>(</a:t>
            </a:r>
            <a:r>
              <a:rPr lang="en-US" dirty="0" err="1"/>
              <a:t>MotionEvent.AXIS_HAT_Y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Android </a:t>
            </a:r>
            <a:r>
              <a:rPr lang="en-US" dirty="0"/>
              <a:t>reports D-pad UP and DOWN presses as AXIS_HAT_Y events with a range from -1.0 (up</a:t>
            </a:r>
            <a:r>
              <a:rPr lang="en-US" dirty="0" smtClean="0"/>
              <a:t>),  </a:t>
            </a:r>
            <a:r>
              <a:rPr lang="en-US" dirty="0"/>
              <a:t>1.0 (down), and D-pad LEFT or RIGHT presses as AXIS_HAT_X events with a range from -1.0 (</a:t>
            </a:r>
            <a:r>
              <a:rPr lang="en-US" dirty="0" smtClean="0"/>
              <a:t>left) and 1.0 </a:t>
            </a:r>
            <a:r>
              <a:rPr lang="en-US" dirty="0"/>
              <a:t>(right</a:t>
            </a:r>
            <a:r>
              <a:rPr lang="en-US" dirty="0" smtClean="0"/>
              <a:t>).  With 0.0 as center.</a:t>
            </a:r>
          </a:p>
        </p:txBody>
      </p:sp>
    </p:spTree>
    <p:extLst>
      <p:ext uri="{BB962C8B-B14F-4D97-AF65-F5344CB8AC3E}">
        <p14:creationId xmlns:p14="http://schemas.microsoft.com/office/powerpoint/2010/main" val="1979609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830</Words>
  <Application>Microsoft Office PowerPoint</Application>
  <PresentationFormat>Widescreen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Tahoma</vt:lpstr>
      <vt:lpstr>Office Theme</vt:lpstr>
      <vt:lpstr>Cosc 4735</vt:lpstr>
      <vt:lpstr>Supporting Game Controllers </vt:lpstr>
      <vt:lpstr>Supporting Game Controllers (2)</vt:lpstr>
      <vt:lpstr>Do we have Game Controllers?</vt:lpstr>
      <vt:lpstr>Do we have Game Controllers? (2)</vt:lpstr>
      <vt:lpstr>Generally, how controllers are setup</vt:lpstr>
      <vt:lpstr>Key Events</vt:lpstr>
      <vt:lpstr>JoyStick/Dpad</vt:lpstr>
      <vt:lpstr>Axis Data</vt:lpstr>
      <vt:lpstr>API and support</vt:lpstr>
      <vt:lpstr>Multiplayer/multi controller.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4735</dc:title>
  <dc:creator>James S. Ward</dc:creator>
  <cp:lastModifiedBy>James S. Ward</cp:lastModifiedBy>
  <cp:revision>14</cp:revision>
  <dcterms:created xsi:type="dcterms:W3CDTF">2006-08-16T00:00:00Z</dcterms:created>
  <dcterms:modified xsi:type="dcterms:W3CDTF">2021-02-02T16:29:53Z</dcterms:modified>
</cp:coreProperties>
</file>