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6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9" r:id="rId12"/>
    <p:sldId id="268" r:id="rId13"/>
    <p:sldId id="258" r:id="rId14"/>
    <p:sldId id="25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35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6DDB2-5F3C-4B86-B203-80AF616984F4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03A4E-B8EF-4A8D-89F3-8976175D7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988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69FA-8F2D-41D5-BC73-0469DBD37D74}" type="slidenum">
              <a:rPr lang="en-US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619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about/versions/marshmallow/android-6.0.html#fingerprint-authentication" TargetMode="External"/><Relationship Id="rId2" Type="http://schemas.openxmlformats.org/officeDocument/2006/relationships/hyperlink" Target="https://www.youtube.com/watch?v=VOn7VrTRlA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googlesamples/android-ConfirmCredential" TargetMode="External"/><Relationship Id="rId5" Type="http://schemas.openxmlformats.org/officeDocument/2006/relationships/hyperlink" Target="https://github.com/googlesamples/android-FingerprintDialog" TargetMode="External"/><Relationship Id="rId4" Type="http://schemas.openxmlformats.org/officeDocument/2006/relationships/hyperlink" Target="http://developer.android.com/reference/android/hardware/fingerprint/FingerprintManager.html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On7VrTRlA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5/4735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FingerPrint</a:t>
            </a:r>
            <a:r>
              <a:rPr lang="en-US" dirty="0" smtClean="0"/>
              <a:t> Confirm Credential API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777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Google’s </a:t>
            </a:r>
            <a:r>
              <a:rPr lang="en-US" dirty="0" err="1" smtClean="0"/>
              <a:t>FingerprintDialog</a:t>
            </a:r>
            <a:r>
              <a:rPr lang="en-US" dirty="0" smtClean="0"/>
              <a:t> is very complex</a:t>
            </a:r>
          </a:p>
          <a:p>
            <a:pPr lvl="1"/>
            <a:r>
              <a:rPr lang="en-US" dirty="0" smtClean="0"/>
              <a:t>Creates a dialog for a password or fingerprint.</a:t>
            </a:r>
          </a:p>
          <a:p>
            <a:pPr lvl="2"/>
            <a:r>
              <a:rPr lang="en-US" dirty="0" smtClean="0"/>
              <a:t>Verifies based on either.</a:t>
            </a:r>
          </a:p>
          <a:p>
            <a:r>
              <a:rPr lang="en-US" dirty="0" err="1" smtClean="0"/>
              <a:t>FingerPrintDemo</a:t>
            </a:r>
            <a:endParaRPr lang="en-US" dirty="0" smtClean="0"/>
          </a:p>
          <a:p>
            <a:pPr lvl="1"/>
            <a:r>
              <a:rPr lang="en-US" dirty="0" smtClean="0"/>
              <a:t>Is my simple version.  It just attempts to get a finger print and simple validation.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908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Confirm Credential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995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Not ready </a:t>
            </a:r>
            <a:r>
              <a:rPr lang="en-US" smtClean="0"/>
              <a:t>yet.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039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www.youtube.com/watch?v=VOn7VrTRlA4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developer.android.com/about/versions/marshmallow/android-6.0.html#fingerprint-authentication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developer.android.com/reference/android/hardware/fingerprint/FingerprintManager.html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As note, this code appears </a:t>
            </a:r>
            <a:r>
              <a:rPr lang="en-US" smtClean="0"/>
              <a:t>very confused </a:t>
            </a:r>
            <a:r>
              <a:rPr lang="en-US" dirty="0" smtClean="0"/>
              <a:t>and uses an inject command</a:t>
            </a:r>
            <a:endParaRPr lang="en-US" dirty="0" smtClean="0">
              <a:hlinkClick r:id="rId5"/>
            </a:endParaRPr>
          </a:p>
          <a:p>
            <a:pPr lvl="1"/>
            <a:r>
              <a:rPr lang="en-US" dirty="0" smtClean="0">
                <a:hlinkClick r:id="rId5"/>
              </a:rPr>
              <a:t> https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github.com/googlesamples/android-FingerprintDialog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github.com/googlesamples/android-ConfirmCredential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646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2719388" y="1676400"/>
            <a:ext cx="17351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4530725" y="2044700"/>
            <a:ext cx="17351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3810000" y="2679700"/>
            <a:ext cx="1735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71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Finger Print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Finger Print</a:t>
            </a:r>
          </a:p>
          <a:p>
            <a:pPr lvl="1"/>
            <a:r>
              <a:rPr lang="en-US" dirty="0" smtClean="0"/>
              <a:t>Full UX/UI control</a:t>
            </a:r>
          </a:p>
          <a:p>
            <a:pPr lvl="1"/>
            <a:r>
              <a:rPr lang="en-US" dirty="0" smtClean="0"/>
              <a:t>Authentication every time.</a:t>
            </a:r>
          </a:p>
          <a:p>
            <a:r>
              <a:rPr lang="en-US" dirty="0" smtClean="0"/>
              <a:t>Confirm Credential</a:t>
            </a:r>
          </a:p>
          <a:p>
            <a:pPr lvl="1"/>
            <a:r>
              <a:rPr lang="en-US" dirty="0" smtClean="0"/>
              <a:t>Utilizes device Lock screen</a:t>
            </a:r>
          </a:p>
          <a:p>
            <a:pPr lvl="2"/>
            <a:r>
              <a:rPr lang="en-US" dirty="0" smtClean="0"/>
              <a:t>Pin, pattern, and/or Password.</a:t>
            </a:r>
          </a:p>
          <a:p>
            <a:pPr lvl="1"/>
            <a:r>
              <a:rPr lang="en-US" dirty="0" smtClean="0"/>
              <a:t>Defines key timeout policy</a:t>
            </a:r>
          </a:p>
          <a:p>
            <a:pPr lvl="1"/>
            <a:r>
              <a:rPr lang="en-US" dirty="0" smtClean="0"/>
              <a:t>Sync timeouts across the system</a:t>
            </a:r>
          </a:p>
          <a:p>
            <a:r>
              <a:rPr lang="en-US" dirty="0" smtClean="0"/>
              <a:t>Video Explanation: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www.youtube.com/watch?v=VOn7VrTRlA4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438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FingerPrint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27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Finger Print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Short version</a:t>
            </a:r>
          </a:p>
          <a:p>
            <a:pPr lvl="1"/>
            <a:r>
              <a:rPr lang="en-US" dirty="0" smtClean="0"/>
              <a:t>Get the </a:t>
            </a:r>
            <a:r>
              <a:rPr lang="en-US" dirty="0" err="1" smtClean="0"/>
              <a:t>FingerprintManager</a:t>
            </a:r>
            <a:endParaRPr lang="en-US" dirty="0" smtClean="0"/>
          </a:p>
          <a:p>
            <a:pPr lvl="1"/>
            <a:r>
              <a:rPr lang="en-US" dirty="0" smtClean="0"/>
              <a:t>Create a </a:t>
            </a:r>
            <a:r>
              <a:rPr lang="en-US" dirty="0" err="1" smtClean="0"/>
              <a:t>CryptoObject</a:t>
            </a:r>
            <a:endParaRPr lang="en-US" dirty="0" smtClean="0"/>
          </a:p>
          <a:p>
            <a:pPr lvl="1"/>
            <a:r>
              <a:rPr lang="en-US" dirty="0" smtClean="0"/>
              <a:t>Use the Authenticate method with the </a:t>
            </a:r>
            <a:r>
              <a:rPr lang="en-US" dirty="0" err="1" smtClean="0"/>
              <a:t>cryptoObject</a:t>
            </a:r>
            <a:endParaRPr lang="en-US" dirty="0" smtClean="0"/>
          </a:p>
          <a:p>
            <a:pPr lvl="2"/>
            <a:r>
              <a:rPr lang="en-US" dirty="0" smtClean="0"/>
              <a:t>It has a callback for fail, success methods</a:t>
            </a:r>
          </a:p>
          <a:p>
            <a:pPr lvl="1"/>
            <a:r>
              <a:rPr lang="en-US" dirty="0" smtClean="0"/>
              <a:t>Necessary, but not really required</a:t>
            </a:r>
          </a:p>
          <a:p>
            <a:pPr lvl="2"/>
            <a:r>
              <a:rPr lang="en-US" dirty="0" smtClean="0"/>
              <a:t>A dialog/UI/UX to notify the user to use the scanner</a:t>
            </a:r>
          </a:p>
          <a:p>
            <a:pPr lvl="2"/>
            <a:r>
              <a:rPr lang="en-US" dirty="0" smtClean="0"/>
              <a:t>Use the </a:t>
            </a:r>
            <a:r>
              <a:rPr lang="en-US" dirty="0" err="1" smtClean="0"/>
              <a:t>CryptoObject</a:t>
            </a:r>
            <a:r>
              <a:rPr lang="en-US" dirty="0" smtClean="0"/>
              <a:t> to encrypt something</a:t>
            </a:r>
          </a:p>
          <a:p>
            <a:pPr lvl="3"/>
            <a:r>
              <a:rPr lang="en-US" dirty="0" smtClean="0"/>
              <a:t>If everything worked, it will work as well.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394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FingerprintManager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FingerprintManager</a:t>
            </a:r>
            <a:r>
              <a:rPr lang="en-US" dirty="0"/>
              <a:t> </a:t>
            </a:r>
            <a:r>
              <a:rPr lang="en-US" dirty="0" err="1" smtClean="0"/>
              <a:t>mFingerprintManager</a:t>
            </a:r>
            <a:r>
              <a:rPr lang="en-US" dirty="0"/>
              <a:t>  = (</a:t>
            </a:r>
            <a:r>
              <a:rPr lang="en-US" dirty="0" err="1"/>
              <a:t>FingerprintManager</a:t>
            </a:r>
            <a:r>
              <a:rPr lang="en-US" dirty="0"/>
              <a:t>) </a:t>
            </a:r>
            <a:r>
              <a:rPr lang="en-US" dirty="0" err="1"/>
              <a:t>getSystemService</a:t>
            </a:r>
            <a:r>
              <a:rPr lang="en-US" dirty="0"/>
              <a:t>(FINGERPRINT_SERVICE</a:t>
            </a:r>
            <a:r>
              <a:rPr lang="en-US" dirty="0" smtClean="0"/>
              <a:t>);</a:t>
            </a:r>
          </a:p>
          <a:p>
            <a:r>
              <a:rPr lang="en-US" dirty="0" smtClean="0"/>
              <a:t>use the .</a:t>
            </a:r>
            <a:r>
              <a:rPr lang="en-US" dirty="0" err="1" smtClean="0"/>
              <a:t>isHardwareDetected</a:t>
            </a:r>
            <a:r>
              <a:rPr lang="en-US" dirty="0" smtClean="0"/>
              <a:t>() </a:t>
            </a:r>
          </a:p>
          <a:p>
            <a:pPr lvl="1"/>
            <a:r>
              <a:rPr lang="en-US" dirty="0" smtClean="0"/>
              <a:t>If false, then there is no finger print scanner</a:t>
            </a:r>
          </a:p>
          <a:p>
            <a:r>
              <a:rPr lang="en-US" dirty="0" smtClean="0"/>
              <a:t>And .</a:t>
            </a:r>
            <a:r>
              <a:rPr lang="en-US" dirty="0" err="1" smtClean="0"/>
              <a:t>hasEnrolledFingerprints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True if there are finger print in the 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793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Crypto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creates an object</a:t>
            </a:r>
          </a:p>
          <a:p>
            <a:pPr lvl="1"/>
            <a:r>
              <a:rPr lang="en-US" dirty="0" smtClean="0"/>
              <a:t>And a key in Demo</a:t>
            </a:r>
          </a:p>
          <a:p>
            <a:r>
              <a:rPr lang="en-US" dirty="0" smtClean="0"/>
              <a:t>In the real world, would be uses to send encrypted data across network.</a:t>
            </a:r>
          </a:p>
          <a:p>
            <a:pPr lvl="1"/>
            <a:r>
              <a:rPr lang="en-US" dirty="0" smtClean="0"/>
              <a:t>There would be local stored key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See code.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242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Dialog/UI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create a UI so the user knows to use the scanner.</a:t>
            </a:r>
          </a:p>
          <a:p>
            <a:pPr lvl="1"/>
            <a:r>
              <a:rPr lang="en-US" dirty="0" smtClean="0"/>
              <a:t>Google has recommended using this image to key everything the same as well</a:t>
            </a:r>
          </a:p>
          <a:p>
            <a:pPr lvl="1"/>
            <a:endParaRPr lang="en-US" dirty="0"/>
          </a:p>
        </p:txBody>
      </p:sp>
      <p:pic>
        <p:nvPicPr>
          <p:cNvPr id="1026" name="Picture 2" descr="C:\Users\seker\AndriodstudioProjects\FingerPrintDemo\app\src\main\res\mipmap-xxxhdpi\ic_fp_40px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0" y="4267200"/>
            <a:ext cx="508000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6833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Authenticate takes the following </a:t>
            </a:r>
          </a:p>
          <a:p>
            <a:pPr lvl="1"/>
            <a:r>
              <a:rPr lang="en-US" dirty="0" err="1" smtClean="0"/>
              <a:t>FingerprintManager.CryptoObject</a:t>
            </a:r>
            <a:endParaRPr lang="en-US" dirty="0" smtClean="0"/>
          </a:p>
          <a:p>
            <a:pPr lvl="1"/>
            <a:r>
              <a:rPr lang="en-US" dirty="0" err="1" smtClean="0"/>
              <a:t>CancellationSignal</a:t>
            </a:r>
            <a:endParaRPr lang="en-US" dirty="0" smtClean="0"/>
          </a:p>
          <a:p>
            <a:pPr lvl="2"/>
            <a:r>
              <a:rPr lang="en-US" dirty="0" smtClean="0"/>
              <a:t>Used to dismiss the authenticator if we are done.</a:t>
            </a:r>
          </a:p>
          <a:p>
            <a:pPr lvl="1"/>
            <a:r>
              <a:rPr lang="en-US" dirty="0" smtClean="0"/>
              <a:t>Flags   </a:t>
            </a:r>
          </a:p>
          <a:p>
            <a:pPr lvl="2"/>
            <a:r>
              <a:rPr lang="en-US" dirty="0" smtClean="0"/>
              <a:t>Which I set to Zero.</a:t>
            </a:r>
          </a:p>
          <a:p>
            <a:pPr lvl="1"/>
            <a:r>
              <a:rPr lang="en-US" dirty="0" err="1" smtClean="0"/>
              <a:t>FingerprintManager.AuthenticationCallback</a:t>
            </a:r>
            <a:endParaRPr lang="en-US" dirty="0" smtClean="0"/>
          </a:p>
          <a:p>
            <a:pPr lvl="2"/>
            <a:r>
              <a:rPr lang="en-US" dirty="0" smtClean="0"/>
              <a:t>You will want to override at least </a:t>
            </a:r>
          </a:p>
          <a:p>
            <a:pPr lvl="3"/>
            <a:r>
              <a:rPr lang="en-US" dirty="0" err="1" smtClean="0"/>
              <a:t>onAuthenticationError</a:t>
            </a:r>
            <a:r>
              <a:rPr lang="en-US" dirty="0" smtClean="0"/>
              <a:t>, </a:t>
            </a:r>
            <a:r>
              <a:rPr lang="en-US" dirty="0" err="1" smtClean="0"/>
              <a:t>onAuthenticationSucceeded</a:t>
            </a:r>
            <a:r>
              <a:rPr lang="en-US" dirty="0" smtClean="0"/>
              <a:t>, </a:t>
            </a:r>
            <a:r>
              <a:rPr lang="en-US" dirty="0" err="1" smtClean="0"/>
              <a:t>onAuthenticationFailed</a:t>
            </a:r>
            <a:endParaRPr lang="en-US" dirty="0" smtClean="0"/>
          </a:p>
          <a:p>
            <a:pPr lvl="1"/>
            <a:r>
              <a:rPr lang="en-US" dirty="0" smtClean="0"/>
              <a:t>Handler</a:t>
            </a:r>
          </a:p>
          <a:p>
            <a:pPr lvl="2"/>
            <a:r>
              <a:rPr lang="en-US" dirty="0" smtClean="0"/>
              <a:t>Which can be null.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384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a success</a:t>
            </a:r>
          </a:p>
          <a:p>
            <a:pPr lvl="1"/>
            <a:r>
              <a:rPr lang="en-US" dirty="0" smtClean="0"/>
              <a:t>You can use the </a:t>
            </a:r>
            <a:r>
              <a:rPr lang="en-US" dirty="0" err="1" smtClean="0"/>
              <a:t>cryptoObject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At the very least, you can authenticated fingerprint in the device.</a:t>
            </a:r>
          </a:p>
          <a:p>
            <a:pPr lvl="2"/>
            <a:r>
              <a:rPr lang="en-US" dirty="0" smtClean="0"/>
              <a:t>Note, it may not be the same one as before</a:t>
            </a:r>
          </a:p>
          <a:p>
            <a:pPr lvl="3"/>
            <a:r>
              <a:rPr lang="en-US" dirty="0" smtClean="0"/>
              <a:t>There can be 2 or more</a:t>
            </a:r>
          </a:p>
          <a:p>
            <a:pPr lvl="3"/>
            <a:r>
              <a:rPr lang="en-US" dirty="0" smtClean="0"/>
              <a:t>A new one may have been added since the last use.</a:t>
            </a:r>
          </a:p>
          <a:p>
            <a:pPr lvl="3"/>
            <a:r>
              <a:rPr lang="en-US" dirty="0" smtClean="0"/>
              <a:t>The </a:t>
            </a:r>
            <a:r>
              <a:rPr lang="en-US" dirty="0" err="1" smtClean="0"/>
              <a:t>cryptoObject</a:t>
            </a:r>
            <a:r>
              <a:rPr lang="en-US" dirty="0" smtClean="0"/>
              <a:t> will only work if it was the same one as before</a:t>
            </a:r>
          </a:p>
          <a:p>
            <a:pPr lvl="4"/>
            <a:r>
              <a:rPr lang="en-US" dirty="0" smtClean="0"/>
              <a:t>Assuming you store the key between uses.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083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402</Words>
  <Application>Microsoft Office PowerPoint</Application>
  <PresentationFormat>On-screen Show (4:3)</PresentationFormat>
  <Paragraphs>80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Tahoma</vt:lpstr>
      <vt:lpstr>Office Theme</vt:lpstr>
      <vt:lpstr>Cosc 5/4735</vt:lpstr>
      <vt:lpstr>Finger Print API</vt:lpstr>
      <vt:lpstr>FingerPrint</vt:lpstr>
      <vt:lpstr>Finger Print </vt:lpstr>
      <vt:lpstr>FingerprintManager</vt:lpstr>
      <vt:lpstr>Crypto Object</vt:lpstr>
      <vt:lpstr>Dialog/UI</vt:lpstr>
      <vt:lpstr>authenticate</vt:lpstr>
      <vt:lpstr>Authenticate (2)</vt:lpstr>
      <vt:lpstr>Demo code</vt:lpstr>
      <vt:lpstr>Confirm Credential </vt:lpstr>
      <vt:lpstr>PowerPoint Presentation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5/4735</dc:title>
  <dc:creator>James S. Ward</dc:creator>
  <cp:lastModifiedBy>James S. Ward</cp:lastModifiedBy>
  <cp:revision>8</cp:revision>
  <dcterms:created xsi:type="dcterms:W3CDTF">2006-08-16T00:00:00Z</dcterms:created>
  <dcterms:modified xsi:type="dcterms:W3CDTF">2018-02-14T17:50:16Z</dcterms:modified>
</cp:coreProperties>
</file>