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googleplayAP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ifiedcoding.net/firebase-cloud-messaging-tutorial-android/" TargetMode="External"/><Relationship Id="rId7" Type="http://schemas.openxmlformats.org/officeDocument/2006/relationships/hyperlink" Target="https://cloud.google.com/tools/android-studio/quickstart" TargetMode="External"/><Relationship Id="rId2" Type="http://schemas.openxmlformats.org/officeDocument/2006/relationships/hyperlink" Target="https://firebase.google.com/docs/cloud-messag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ndroidtutorialpoint.com/firebase/firebase-android-tutorial-getting-started/" TargetMode="External"/><Relationship Id="rId5" Type="http://schemas.openxmlformats.org/officeDocument/2006/relationships/hyperlink" Target="https://www.androidtutorialpoint.com/firebase/firebase-cloud-messaging-tutorial/" TargetMode="External"/><Relationship Id="rId4" Type="http://schemas.openxmlformats.org/officeDocument/2006/relationships/hyperlink" Target="https://www.simplifiedcoding.net/firebase-cloud-messaging-android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google.com/tools/android-studio/quickst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Firebase Cloud messaging</a:t>
            </a:r>
          </a:p>
          <a:p>
            <a:endParaRPr lang="en-US" dirty="0"/>
          </a:p>
          <a:p>
            <a:r>
              <a:rPr lang="en-US" dirty="0" smtClean="0"/>
              <a:t>A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0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330" y="1600201"/>
            <a:ext cx="42953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11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Gradle</a:t>
            </a:r>
            <a:endParaRPr lang="en-US" dirty="0"/>
          </a:p>
          <a:p>
            <a:pPr lvl="1"/>
            <a:r>
              <a:rPr lang="en-US" dirty="0" smtClean="0"/>
              <a:t>Project file</a:t>
            </a:r>
          </a:p>
          <a:p>
            <a:pPr lvl="2"/>
            <a:r>
              <a:rPr lang="en-US" dirty="0"/>
              <a:t>Add </a:t>
            </a:r>
            <a:r>
              <a:rPr lang="en-US" dirty="0" err="1"/>
              <a:t>classpath</a:t>
            </a:r>
            <a:r>
              <a:rPr lang="en-US" dirty="0"/>
              <a:t> </a:t>
            </a:r>
            <a:r>
              <a:rPr lang="en-US" dirty="0" smtClean="0"/>
              <a:t>'com.google.gms:google-services:4.3.15' to the dependencies</a:t>
            </a:r>
          </a:p>
          <a:p>
            <a:pPr lvl="1"/>
            <a:r>
              <a:rPr lang="en-US" dirty="0" smtClean="0"/>
              <a:t>Module file</a:t>
            </a:r>
          </a:p>
          <a:p>
            <a:pPr lvl="3"/>
            <a:r>
              <a:rPr lang="en-US" dirty="0" smtClean="0"/>
              <a:t>Firebase pieces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'com.google.firebase:firebase-analytics:21.2.0</a:t>
            </a:r>
            <a:r>
              <a:rPr lang="en-US" dirty="0" smtClean="0"/>
              <a:t>'  //may not need.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'com.google.firebase:firebase-messaging:23.1.1</a:t>
            </a:r>
            <a:r>
              <a:rPr lang="en-US" dirty="0" smtClean="0"/>
              <a:t>'</a:t>
            </a:r>
          </a:p>
          <a:p>
            <a:pPr marL="91440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"</a:t>
            </a:r>
            <a:r>
              <a:rPr lang="en-US" dirty="0" smtClean="0"/>
              <a:t>androidx.work:work-runtime:2.7.1"  //for long run jobs.</a:t>
            </a:r>
          </a:p>
          <a:p>
            <a:pPr marL="914400" lvl="2" indent="0">
              <a:buNone/>
            </a:pPr>
            <a:r>
              <a:rPr lang="en-US" dirty="0" smtClean="0"/>
              <a:t>implementation 'com.android.volley:volley:1.2.1</a:t>
            </a:r>
            <a:r>
              <a:rPr lang="en-US" dirty="0"/>
              <a:t>'</a:t>
            </a:r>
          </a:p>
          <a:p>
            <a:pPr lvl="3"/>
            <a:r>
              <a:rPr lang="en-US" dirty="0"/>
              <a:t> //https://developer.android.com/training/volley</a:t>
            </a:r>
            <a:r>
              <a:rPr lang="en-US" dirty="0" smtClean="0"/>
              <a:t>/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Add </a:t>
            </a:r>
            <a:r>
              <a:rPr lang="en-US" dirty="0"/>
              <a:t>to the bottom of the </a:t>
            </a:r>
            <a:r>
              <a:rPr lang="en-US" dirty="0" smtClean="0"/>
              <a:t>file after the }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apply plugin: '</a:t>
            </a:r>
            <a:r>
              <a:rPr lang="en-US" dirty="0" err="1"/>
              <a:t>com.google.gms.google</a:t>
            </a:r>
            <a:r>
              <a:rPr lang="en-US" dirty="0"/>
              <a:t>-services'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8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need to setup the </a:t>
            </a:r>
            <a:r>
              <a:rPr lang="en-US" dirty="0" err="1" smtClean="0"/>
              <a:t>FirebaseMessageingService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provides the token we need </a:t>
            </a:r>
          </a:p>
          <a:p>
            <a:pPr lvl="2"/>
            <a:r>
              <a:rPr lang="en-US" dirty="0" smtClean="0"/>
              <a:t>We need to save this token for long term use.</a:t>
            </a:r>
          </a:p>
          <a:p>
            <a:pPr lvl="1"/>
            <a:r>
              <a:rPr lang="en-US" dirty="0" smtClean="0"/>
              <a:t>And the it's where messages are received.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MyFirebaseMessagingService</a:t>
            </a:r>
            <a:r>
              <a:rPr lang="en-US" dirty="0"/>
              <a:t> extends </a:t>
            </a:r>
            <a:r>
              <a:rPr lang="en-US" dirty="0" err="1"/>
              <a:t>FirebaseMessagingService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onNewToken</a:t>
            </a:r>
            <a:r>
              <a:rPr lang="en-US" dirty="0"/>
              <a:t>(String token)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super.onNewToken</a:t>
            </a:r>
            <a:r>
              <a:rPr lang="en-US" dirty="0"/>
              <a:t>(token);</a:t>
            </a:r>
          </a:p>
          <a:p>
            <a:pPr marL="0" indent="0">
              <a:buNone/>
            </a:pPr>
            <a:r>
              <a:rPr lang="en-US" dirty="0" smtClean="0"/>
              <a:t>	//we need to store the token for later use.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T</a:t>
            </a:r>
            <a:r>
              <a:rPr lang="en-US" dirty="0" smtClean="0"/>
              <a:t>his </a:t>
            </a:r>
            <a:r>
              <a:rPr lang="en-US" dirty="0"/>
              <a:t>is called when we get a new push message.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sz="1900" dirty="0"/>
              <a:t>    public void </a:t>
            </a:r>
            <a:r>
              <a:rPr lang="en-US" sz="1900" dirty="0" err="1"/>
              <a:t>onMessageReceived</a:t>
            </a:r>
            <a:r>
              <a:rPr lang="en-US" sz="1900" dirty="0"/>
              <a:t>(</a:t>
            </a:r>
            <a:r>
              <a:rPr lang="en-US" sz="1900" dirty="0" err="1"/>
              <a:t>RemoteMessage</a:t>
            </a:r>
            <a:r>
              <a:rPr lang="en-US" sz="1900" dirty="0"/>
              <a:t> </a:t>
            </a:r>
            <a:r>
              <a:rPr lang="en-US" sz="1900" dirty="0" err="1"/>
              <a:t>remoteMessage</a:t>
            </a:r>
            <a:r>
              <a:rPr lang="en-US" sz="1900" dirty="0"/>
              <a:t>) </a:t>
            </a:r>
            <a:r>
              <a:rPr lang="en-US" sz="1900" dirty="0" smtClean="0"/>
              <a:t>{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  </a:t>
            </a:r>
            <a:r>
              <a:rPr lang="en-US" sz="1900" dirty="0" err="1"/>
              <a:t>Log.d</a:t>
            </a:r>
            <a:r>
              <a:rPr lang="en-US" sz="1900" dirty="0"/>
              <a:t>(TAG, "From: " + </a:t>
            </a:r>
            <a:r>
              <a:rPr lang="en-US" sz="1900" dirty="0" err="1"/>
              <a:t>remoteMessage.getFrom</a:t>
            </a:r>
            <a:r>
              <a:rPr lang="en-US" sz="1900" dirty="0"/>
              <a:t>());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      </a:t>
            </a:r>
            <a:r>
              <a:rPr lang="en-US" sz="1900" dirty="0"/>
              <a:t>String message = </a:t>
            </a:r>
            <a:r>
              <a:rPr lang="en-US" sz="1900" dirty="0" err="1"/>
              <a:t>remoteMessage.getData</a:t>
            </a:r>
            <a:r>
              <a:rPr lang="en-US" sz="1900" dirty="0"/>
              <a:t>().</a:t>
            </a:r>
            <a:r>
              <a:rPr lang="en-US" sz="1900" dirty="0" err="1"/>
              <a:t>toString</a:t>
            </a:r>
            <a:r>
              <a:rPr lang="en-US" sz="1900" dirty="0"/>
              <a:t>();  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     </a:t>
            </a:r>
            <a:r>
              <a:rPr lang="en-US" sz="1900" dirty="0"/>
              <a:t>}</a:t>
            </a:r>
          </a:p>
          <a:p>
            <a:pPr marL="0" indent="0">
              <a:buNone/>
            </a:pPr>
            <a:r>
              <a:rPr lang="en-US" sz="19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716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Setup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receive console messages as well as cloud messages, the </a:t>
            </a:r>
            <a:r>
              <a:rPr lang="en-US" dirty="0" err="1" smtClean="0"/>
              <a:t>onMessageReceived</a:t>
            </a:r>
            <a:r>
              <a:rPr lang="en-US" dirty="0" smtClean="0"/>
              <a:t> need to handle it.</a:t>
            </a:r>
          </a:p>
          <a:p>
            <a:pPr marL="0" indent="0">
              <a:buNone/>
            </a:pPr>
            <a:r>
              <a:rPr lang="en-US" dirty="0"/>
              <a:t> String message = </a:t>
            </a:r>
            <a:r>
              <a:rPr lang="en-US" dirty="0" err="1"/>
              <a:t>remoteMessage.getData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();</a:t>
            </a:r>
          </a:p>
          <a:p>
            <a:r>
              <a:rPr lang="en-US" dirty="0" err="1" smtClean="0"/>
              <a:t>getData</a:t>
            </a:r>
            <a:r>
              <a:rPr lang="en-US" dirty="0" smtClean="0"/>
              <a:t> </a:t>
            </a:r>
            <a:r>
              <a:rPr lang="en-US" dirty="0"/>
              <a:t>should have the data we need, but when sending from the console, it's in </a:t>
            </a:r>
            <a:r>
              <a:rPr lang="en-US" dirty="0" err="1" smtClean="0"/>
              <a:t>getBody</a:t>
            </a:r>
            <a:r>
              <a:rPr lang="en-US" dirty="0" smtClean="0"/>
              <a:t>, so </a:t>
            </a:r>
            <a:r>
              <a:rPr lang="en-US" dirty="0"/>
              <a:t>this is accounting for the possibilities.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message.compareTo</a:t>
            </a:r>
            <a:r>
              <a:rPr lang="en-US" dirty="0"/>
              <a:t>("{}") != 0) {  //none empty message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Log.d</a:t>
            </a:r>
            <a:r>
              <a:rPr lang="en-US" dirty="0"/>
              <a:t>(TAG, "Notification Message Data: " + message);</a:t>
            </a:r>
          </a:p>
          <a:p>
            <a:pPr marL="0" indent="0">
              <a:buNone/>
            </a:pPr>
            <a:r>
              <a:rPr lang="en-US" dirty="0"/>
              <a:t>        } else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//console push message.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message = </a:t>
            </a:r>
            <a:r>
              <a:rPr lang="en-US" dirty="0" err="1"/>
              <a:t>remoteMessage.getNotification</a:t>
            </a:r>
            <a:r>
              <a:rPr lang="en-US" dirty="0"/>
              <a:t>().</a:t>
            </a:r>
            <a:r>
              <a:rPr lang="en-US" dirty="0" err="1"/>
              <a:t>getBody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Log.d</a:t>
            </a:r>
            <a:r>
              <a:rPr lang="en-US" dirty="0"/>
              <a:t>(TAG, "Notification Message Body: " + message);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88975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rest involves getting the devices Token, so you can send messages to them.</a:t>
            </a:r>
          </a:p>
          <a:p>
            <a:pPr lvl="1"/>
            <a:r>
              <a:rPr lang="en-US" dirty="0" smtClean="0"/>
              <a:t>Or sending to all.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that we need rest service to hold the "name" and token.</a:t>
            </a:r>
          </a:p>
          <a:p>
            <a:pPr lvl="1"/>
            <a:r>
              <a:rPr lang="en-US" dirty="0" smtClean="0"/>
              <a:t>And we can use the rest service to send the messages to the cloud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6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this, we need the project ID from the cloud messaging:</a:t>
            </a:r>
          </a:p>
          <a:p>
            <a:endParaRPr lang="en-US" dirty="0"/>
          </a:p>
        </p:txBody>
      </p:sp>
      <p:pic>
        <p:nvPicPr>
          <p:cNvPr id="10242" name="Picture 2" descr="C:\Users\seker\Dropbox\teach\cosc4735\fcm\projectI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819400"/>
            <a:ext cx="6324600" cy="34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9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ID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seker\Dropbox\teach\cosc4735\fcm\projectI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828800"/>
            <a:ext cx="843562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github.com/JimSeker/googleplayAPI</a:t>
            </a:r>
            <a:r>
              <a:rPr lang="en-US" dirty="0" smtClean="0"/>
              <a:t> </a:t>
            </a:r>
            <a:r>
              <a:rPr lang="en-US" dirty="0" err="1" smtClean="0"/>
              <a:t>FirebaseMessageDemo</a:t>
            </a:r>
            <a:endParaRPr lang="en-US" smtClean="0"/>
          </a:p>
          <a:p>
            <a:endParaRPr lang="en-US"/>
          </a:p>
          <a:p>
            <a:r>
              <a:rPr lang="en-US" dirty="0" smtClean="0"/>
              <a:t>We take a look at the server side code</a:t>
            </a:r>
          </a:p>
          <a:p>
            <a:pPr lvl="1"/>
            <a:r>
              <a:rPr lang="en-US" dirty="0" smtClean="0"/>
              <a:t>Which is all </a:t>
            </a:r>
            <a:r>
              <a:rPr lang="en-US" dirty="0" err="1" smtClean="0"/>
              <a:t>php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then send message code for android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https://firebase.google.com/docs/cloud-messaging/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All the documentation and some </a:t>
            </a:r>
            <a:r>
              <a:rPr lang="en-US" dirty="0" err="1" smtClean="0"/>
              <a:t>howtos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3"/>
              </a:rPr>
              <a:t>https://www.simplifiedcoding.net/firebase-cloud-messaging-tutorial-android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Basic </a:t>
            </a:r>
            <a:r>
              <a:rPr lang="en-US" dirty="0" err="1" smtClean="0"/>
              <a:t>howto</a:t>
            </a:r>
            <a:r>
              <a:rPr lang="en-US" dirty="0" smtClean="0"/>
              <a:t> receive a cloud message.</a:t>
            </a:r>
          </a:p>
          <a:p>
            <a:r>
              <a:rPr lang="en-US" dirty="0">
                <a:hlinkClick r:id="rId4"/>
              </a:rPr>
              <a:t>https://www.simplifiedcoding.net/firebase-cloud-messaging-android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Send and receive individual messages</a:t>
            </a:r>
          </a:p>
          <a:p>
            <a:r>
              <a:rPr lang="en-US" dirty="0">
                <a:hlinkClick r:id="rId5"/>
              </a:rPr>
              <a:t>https://www.androidtutorialpoint.com/firebase/firebase-cloud-messaging-tutorial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Sending a message again.  This site has a lot more on firebase usage, including database, analysis, and authentication.</a:t>
            </a:r>
          </a:p>
          <a:p>
            <a:pPr lvl="2"/>
            <a:r>
              <a:rPr lang="en-US" dirty="0">
                <a:hlinkClick r:id="rId6"/>
              </a:rPr>
              <a:t>https://www.androidtutorialpoint.com/firebase/firebase-android-tutorial-getting-started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 (authentication). </a:t>
            </a:r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cloud.google.com/tools/android-studio/quickstart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Backend google cloud module, which is not covered in this lecture.  But maybe useful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"notifications"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idea here is this:</a:t>
            </a:r>
          </a:p>
          <a:p>
            <a:pPr lvl="1"/>
            <a:r>
              <a:rPr lang="en-US" dirty="0" smtClean="0"/>
              <a:t>We don't want the app to poll a server or other device for new messages.</a:t>
            </a:r>
          </a:p>
          <a:p>
            <a:pPr lvl="2"/>
            <a:r>
              <a:rPr lang="en-US" dirty="0" smtClean="0"/>
              <a:t>It's wastes time and resources (think about thousands of apps polling a server!)</a:t>
            </a:r>
          </a:p>
          <a:p>
            <a:pPr lvl="2"/>
            <a:r>
              <a:rPr lang="en-US" dirty="0" smtClean="0"/>
              <a:t>Wastes battery on the phones as well.</a:t>
            </a:r>
          </a:p>
          <a:p>
            <a:pPr lvl="1"/>
            <a:r>
              <a:rPr lang="en-US" dirty="0" smtClean="0"/>
              <a:t>Push "notifications" are sent to the phone.  </a:t>
            </a:r>
          </a:p>
          <a:p>
            <a:pPr lvl="2"/>
            <a:r>
              <a:rPr lang="en-US" dirty="0" smtClean="0"/>
              <a:t>No polling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8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the project with firebase cloud messaging.</a:t>
            </a:r>
          </a:p>
          <a:p>
            <a:r>
              <a:rPr lang="en-US" dirty="0" smtClean="0"/>
              <a:t>The app will get a "token", which individual for each phone/device</a:t>
            </a:r>
          </a:p>
          <a:p>
            <a:r>
              <a:rPr lang="en-US" dirty="0" smtClean="0"/>
              <a:t>You then send a specific "message" to that one token or all tokens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 one phone or all phones</a:t>
            </a:r>
          </a:p>
          <a:p>
            <a:pPr lvl="1"/>
            <a:r>
              <a:rPr lang="en-US" dirty="0" smtClean="0"/>
              <a:t>You can also setup groups (not covered) and send to a set of phones.</a:t>
            </a:r>
          </a:p>
          <a:p>
            <a:r>
              <a:rPr lang="en-US" dirty="0" smtClean="0"/>
              <a:t>You need a backend server.  </a:t>
            </a:r>
          </a:p>
          <a:p>
            <a:pPr lvl="1"/>
            <a:r>
              <a:rPr lang="en-US" dirty="0" smtClean="0"/>
              <a:t>Can be can be Google Cloud Platform or you own REST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1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Platform.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note, we could complete the backend using Google's cloud backend (similar to what was in the google cloud messaging).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cloud.google.com/tools/android-studio/quickstart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We'll going to use our own webserver and </a:t>
            </a:r>
            <a:r>
              <a:rPr lang="en-US" dirty="0" err="1" smtClean="0"/>
              <a:t>php</a:t>
            </a:r>
            <a:r>
              <a:rPr lang="en-US" dirty="0" smtClean="0"/>
              <a:t> instead, so it's clear how the rest services are working.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8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project.</a:t>
            </a:r>
          </a:p>
          <a:p>
            <a:r>
              <a:rPr lang="en-US" dirty="0" smtClean="0"/>
              <a:t>Two ways this can be done, but both end up integrating the same thing:</a:t>
            </a:r>
          </a:p>
          <a:p>
            <a:pPr lvl="1"/>
            <a:r>
              <a:rPr lang="en-US" dirty="0" smtClean="0"/>
              <a:t>        Via the web</a:t>
            </a:r>
          </a:p>
          <a:p>
            <a:pPr lvl="1"/>
            <a:r>
              <a:rPr lang="en-US" dirty="0" smtClean="0"/>
              <a:t>OR studio: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1"/>
            <a:ext cx="3924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irebase cloud messa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26098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27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the web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project.  Put you app name and country (likely already selected)</a:t>
            </a:r>
            <a:endParaRPr lang="en-US" dirty="0"/>
          </a:p>
        </p:txBody>
      </p:sp>
      <p:pic>
        <p:nvPicPr>
          <p:cNvPr id="2050" name="Picture 2" descr="firebase cloud messaging tutor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2819401"/>
            <a:ext cx="427672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the Web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add android one</a:t>
            </a:r>
            <a:endParaRPr lang="en-US" dirty="0"/>
          </a:p>
        </p:txBody>
      </p:sp>
      <p:pic>
        <p:nvPicPr>
          <p:cNvPr id="3074" name="Picture 2" descr="add firebase to andr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760518"/>
            <a:ext cx="77057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5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either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590" y="1600200"/>
            <a:ext cx="57008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79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254" y="1600201"/>
            <a:ext cx="436349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97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736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Office Theme</vt:lpstr>
      <vt:lpstr>Cosc 4735</vt:lpstr>
      <vt:lpstr>Push "notifications"</vt:lpstr>
      <vt:lpstr>Basics.</vt:lpstr>
      <vt:lpstr>Cloud Platform.</vt:lpstr>
      <vt:lpstr>First</vt:lpstr>
      <vt:lpstr>Via the web </vt:lpstr>
      <vt:lpstr>Via the Web (2)</vt:lpstr>
      <vt:lpstr>either</vt:lpstr>
      <vt:lpstr>PowerPoint Presentation</vt:lpstr>
      <vt:lpstr>PowerPoint Presentation</vt:lpstr>
      <vt:lpstr>Note</vt:lpstr>
      <vt:lpstr>Setup</vt:lpstr>
      <vt:lpstr>Setup (2)</vt:lpstr>
      <vt:lpstr>The Rest</vt:lpstr>
      <vt:lpstr>Project ID</vt:lpstr>
      <vt:lpstr>Project ID (2)</vt:lpstr>
      <vt:lpstr>The Code</vt:lpstr>
      <vt:lpstr>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15</cp:revision>
  <dcterms:created xsi:type="dcterms:W3CDTF">2006-08-16T00:00:00Z</dcterms:created>
  <dcterms:modified xsi:type="dcterms:W3CDTF">2023-01-31T17:51:07Z</dcterms:modified>
</cp:coreProperties>
</file>