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61" r:id="rId4"/>
    <p:sldId id="258" r:id="rId5"/>
    <p:sldId id="262" r:id="rId6"/>
    <p:sldId id="263" r:id="rId7"/>
    <p:sldId id="301" r:id="rId8"/>
    <p:sldId id="264" r:id="rId9"/>
    <p:sldId id="265" r:id="rId10"/>
    <p:sldId id="266" r:id="rId11"/>
    <p:sldId id="267" r:id="rId12"/>
    <p:sldId id="298" r:id="rId13"/>
    <p:sldId id="268" r:id="rId14"/>
    <p:sldId id="269" r:id="rId15"/>
    <p:sldId id="270" r:id="rId16"/>
    <p:sldId id="271" r:id="rId17"/>
    <p:sldId id="295" r:id="rId18"/>
    <p:sldId id="274" r:id="rId19"/>
    <p:sldId id="278" r:id="rId20"/>
    <p:sldId id="297" r:id="rId21"/>
    <p:sldId id="275" r:id="rId22"/>
    <p:sldId id="279" r:id="rId23"/>
    <p:sldId id="280" r:id="rId24"/>
    <p:sldId id="281" r:id="rId25"/>
    <p:sldId id="282" r:id="rId26"/>
    <p:sldId id="296" r:id="rId27"/>
    <p:sldId id="276" r:id="rId28"/>
    <p:sldId id="284" r:id="rId29"/>
    <p:sldId id="287" r:id="rId30"/>
    <p:sldId id="285" r:id="rId31"/>
    <p:sldId id="299" r:id="rId32"/>
    <p:sldId id="288" r:id="rId33"/>
    <p:sldId id="300" r:id="rId34"/>
    <p:sldId id="289" r:id="rId35"/>
    <p:sldId id="290" r:id="rId36"/>
    <p:sldId id="291" r:id="rId37"/>
    <p:sldId id="292" r:id="rId38"/>
    <p:sldId id="293" r:id="rId39"/>
    <p:sldId id="294" r:id="rId40"/>
    <p:sldId id="277" r:id="rId41"/>
    <p:sldId id="283" r:id="rId42"/>
    <p:sldId id="302" r:id="rId43"/>
    <p:sldId id="259" r:id="rId44"/>
    <p:sldId id="26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98"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052E38-BF4C-440B-9A56-67212768FE35}" type="datetimeFigureOut">
              <a:rPr lang="en-US" smtClean="0"/>
              <a:t>1/24/2023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9B0F77-F619-485F-A6DF-5D3073DA4DA0}" type="slidenum">
              <a:rPr lang="en-US" smtClean="0"/>
              <a:t>‹#›</a:t>
            </a:fld>
            <a:endParaRPr lang="en-US"/>
          </a:p>
        </p:txBody>
      </p:sp>
    </p:spTree>
    <p:extLst>
      <p:ext uri="{BB962C8B-B14F-4D97-AF65-F5344CB8AC3E}">
        <p14:creationId xmlns:p14="http://schemas.microsoft.com/office/powerpoint/2010/main" val="1749162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1000" y="685800"/>
            <a:ext cx="6096000" cy="3429000"/>
          </a:xfrm>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2BAF69FA-8F2D-41D5-BC73-0469DBD37D74}" type="slidenum">
              <a:rPr lang="en-US"/>
              <a:pPr/>
              <a:t>44</a:t>
            </a:fld>
            <a:endParaRPr lang="en-US"/>
          </a:p>
        </p:txBody>
      </p:sp>
    </p:spTree>
    <p:extLst>
      <p:ext uri="{BB962C8B-B14F-4D97-AF65-F5344CB8AC3E}">
        <p14:creationId xmlns:p14="http://schemas.microsoft.com/office/powerpoint/2010/main" val="308661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developers.google.com/android/reference/com/google/android/gms/fitness/ConfigClient" TargetMode="External"/><Relationship Id="rId3" Type="http://schemas.openxmlformats.org/officeDocument/2006/relationships/hyperlink" Target="https://developers.google.com/fit/android/sensors" TargetMode="External"/><Relationship Id="rId7" Type="http://schemas.openxmlformats.org/officeDocument/2006/relationships/hyperlink" Target="https://developers.google.com/fit/android/ble-sensors" TargetMode="External"/><Relationship Id="rId2" Type="http://schemas.openxmlformats.org/officeDocument/2006/relationships/hyperlink" Target="https://developers.google.com/fit/android/" TargetMode="External"/><Relationship Id="rId1" Type="http://schemas.openxmlformats.org/officeDocument/2006/relationships/slideLayout" Target="../slideLayouts/slideLayout2.xml"/><Relationship Id="rId6" Type="http://schemas.openxmlformats.org/officeDocument/2006/relationships/hyperlink" Target="https://developers.google.com/fit/android/using-sessions" TargetMode="External"/><Relationship Id="rId5" Type="http://schemas.openxmlformats.org/officeDocument/2006/relationships/hyperlink" Target="https://developers.google.com/fit/android/history" TargetMode="External"/><Relationship Id="rId10" Type="http://schemas.openxmlformats.org/officeDocument/2006/relationships/hyperlink" Target="https://youtu.be/jwaQaWGLlTo" TargetMode="External"/><Relationship Id="rId4" Type="http://schemas.openxmlformats.org/officeDocument/2006/relationships/hyperlink" Target="https://developers.google.com/fit/android/record" TargetMode="External"/><Relationship Id="rId9" Type="http://schemas.openxmlformats.org/officeDocument/2006/relationships/hyperlink" Target="https://developers.google.com/fit/android/using-goals"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ers.google.com/fit/android/get-api-key#release-cer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evelopers.google.com/android/reference/com/google/android/gms/fitness/data/DataType#field-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ers.google.com/fit/term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github.com/android/health-samples/tree/main/health-connect" TargetMode="External"/><Relationship Id="rId2" Type="http://schemas.openxmlformats.org/officeDocument/2006/relationships/hyperlink" Target="https://developer.android.com/guide/health-and-fitness/health-connec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github.com/googlesamples/android-fit" TargetMode="External"/><Relationship Id="rId2" Type="http://schemas.openxmlformats.org/officeDocument/2006/relationships/hyperlink" Target="https://developers.google.com/fit/" TargetMode="External"/><Relationship Id="rId1" Type="http://schemas.openxmlformats.org/officeDocument/2006/relationships/slideLayout" Target="../slideLayouts/slideLayout2.xml"/><Relationship Id="rId4" Type="http://schemas.openxmlformats.org/officeDocument/2006/relationships/hyperlink" Target="http://code.tutsplus.com/tutorials/google-fit-for-android-reading-sensor-data--cms-25723"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5/4735</a:t>
            </a:r>
            <a:endParaRPr lang="en-US" dirty="0"/>
          </a:p>
        </p:txBody>
      </p:sp>
      <p:sp>
        <p:nvSpPr>
          <p:cNvPr id="3" name="Subtitle 2"/>
          <p:cNvSpPr>
            <a:spLocks noGrp="1"/>
          </p:cNvSpPr>
          <p:nvPr>
            <p:ph type="subTitle" idx="1"/>
          </p:nvPr>
        </p:nvSpPr>
        <p:spPr/>
        <p:txBody>
          <a:bodyPr/>
          <a:lstStyle/>
          <a:p>
            <a:r>
              <a:rPr lang="en-US" dirty="0" smtClean="0"/>
              <a:t>Google Fit </a:t>
            </a:r>
            <a:endParaRPr lang="en-US" dirty="0"/>
          </a:p>
        </p:txBody>
      </p:sp>
    </p:spTree>
    <p:extLst>
      <p:ext uri="{BB962C8B-B14F-4D97-AF65-F5344CB8AC3E}">
        <p14:creationId xmlns:p14="http://schemas.microsoft.com/office/powerpoint/2010/main" val="3270433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APIs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Part of the Google Play Services  (API 9+)  </a:t>
            </a:r>
            <a:r>
              <a:rPr lang="en-US" dirty="0" smtClean="0">
                <a:hlinkClick r:id="rId2"/>
              </a:rPr>
              <a:t>Overview</a:t>
            </a:r>
            <a:endParaRPr lang="en-US" dirty="0" smtClean="0"/>
          </a:p>
          <a:p>
            <a:r>
              <a:rPr lang="en-US" dirty="0"/>
              <a:t>Google Fit on Android consists of these </a:t>
            </a:r>
            <a:r>
              <a:rPr lang="en-US" dirty="0" smtClean="0"/>
              <a:t>APIs</a:t>
            </a:r>
          </a:p>
          <a:p>
            <a:pPr lvl="1"/>
            <a:r>
              <a:rPr lang="en-US" dirty="0"/>
              <a:t>The </a:t>
            </a:r>
            <a:r>
              <a:rPr lang="en-US" dirty="0" smtClean="0">
                <a:hlinkClick r:id="rId3"/>
              </a:rPr>
              <a:t>Sensors Client</a:t>
            </a:r>
            <a:r>
              <a:rPr lang="en-US" dirty="0" smtClean="0"/>
              <a:t> </a:t>
            </a:r>
            <a:r>
              <a:rPr lang="en-US" dirty="0"/>
              <a:t>provides access to raw sensor data streams </a:t>
            </a:r>
            <a:endParaRPr lang="en-US" dirty="0" smtClean="0"/>
          </a:p>
          <a:p>
            <a:pPr lvl="1"/>
            <a:r>
              <a:rPr lang="en-US" dirty="0"/>
              <a:t>The </a:t>
            </a:r>
            <a:r>
              <a:rPr lang="en-US" dirty="0" smtClean="0">
                <a:hlinkClick r:id="rId4"/>
              </a:rPr>
              <a:t>Recording Client</a:t>
            </a:r>
            <a:r>
              <a:rPr lang="en-US" dirty="0" smtClean="0"/>
              <a:t> </a:t>
            </a:r>
            <a:r>
              <a:rPr lang="en-US" dirty="0"/>
              <a:t>provides automated storage of fitness data using </a:t>
            </a:r>
            <a:r>
              <a:rPr lang="en-US" dirty="0" smtClean="0"/>
              <a:t>subscriptions</a:t>
            </a:r>
          </a:p>
          <a:p>
            <a:pPr lvl="1"/>
            <a:r>
              <a:rPr lang="en-US" dirty="0"/>
              <a:t>The </a:t>
            </a:r>
            <a:r>
              <a:rPr lang="en-US" dirty="0" smtClean="0">
                <a:hlinkClick r:id="rId5"/>
              </a:rPr>
              <a:t>History Client</a:t>
            </a:r>
            <a:r>
              <a:rPr lang="en-US" dirty="0" smtClean="0"/>
              <a:t> </a:t>
            </a:r>
            <a:r>
              <a:rPr lang="en-US" dirty="0"/>
              <a:t>provides access to the fitness history and lets apps perform bulk </a:t>
            </a:r>
            <a:r>
              <a:rPr lang="en-US" dirty="0" smtClean="0"/>
              <a:t>operations</a:t>
            </a:r>
          </a:p>
          <a:p>
            <a:pPr lvl="1"/>
            <a:r>
              <a:rPr lang="en-US" dirty="0"/>
              <a:t>The </a:t>
            </a:r>
            <a:r>
              <a:rPr lang="en-US" dirty="0" smtClean="0">
                <a:hlinkClick r:id="rId6"/>
              </a:rPr>
              <a:t>Sessions Client</a:t>
            </a:r>
            <a:r>
              <a:rPr lang="en-US" dirty="0" smtClean="0"/>
              <a:t> </a:t>
            </a:r>
            <a:r>
              <a:rPr lang="en-US" dirty="0"/>
              <a:t>provides functionality to store fitness data with session </a:t>
            </a:r>
            <a:r>
              <a:rPr lang="en-US" dirty="0" smtClean="0"/>
              <a:t>metadata</a:t>
            </a:r>
          </a:p>
          <a:p>
            <a:pPr lvl="1"/>
            <a:r>
              <a:rPr lang="en-US" dirty="0" smtClean="0"/>
              <a:t>Note covered here</a:t>
            </a:r>
          </a:p>
          <a:p>
            <a:pPr lvl="2"/>
            <a:r>
              <a:rPr lang="en-US" dirty="0"/>
              <a:t>The </a:t>
            </a:r>
            <a:r>
              <a:rPr lang="en-US" dirty="0" smtClean="0">
                <a:hlinkClick r:id="rId7"/>
              </a:rPr>
              <a:t>Bluetooth  Sensors</a:t>
            </a:r>
            <a:r>
              <a:rPr lang="en-US" dirty="0" smtClean="0"/>
              <a:t> </a:t>
            </a:r>
            <a:r>
              <a:rPr lang="en-US" dirty="0"/>
              <a:t>provides access to Bluetooth Low Energy sensors in Google Fit</a:t>
            </a:r>
          </a:p>
          <a:p>
            <a:pPr lvl="2"/>
            <a:r>
              <a:rPr lang="en-US" dirty="0"/>
              <a:t>The </a:t>
            </a:r>
            <a:r>
              <a:rPr lang="en-US" dirty="0" smtClean="0">
                <a:hlinkClick r:id="rId8"/>
              </a:rPr>
              <a:t>Config</a:t>
            </a:r>
            <a:r>
              <a:rPr lang="en-US" dirty="0">
                <a:hlinkClick r:id="rId8"/>
              </a:rPr>
              <a:t> </a:t>
            </a:r>
            <a:r>
              <a:rPr lang="en-US" dirty="0" smtClean="0">
                <a:hlinkClick r:id="rId8"/>
              </a:rPr>
              <a:t>Client </a:t>
            </a:r>
            <a:r>
              <a:rPr lang="en-US" dirty="0"/>
              <a:t>provides custom data types and additional settings for Google Fit</a:t>
            </a:r>
            <a:r>
              <a:rPr lang="en-US" dirty="0" smtClean="0"/>
              <a:t>.</a:t>
            </a:r>
          </a:p>
          <a:p>
            <a:pPr lvl="2"/>
            <a:r>
              <a:rPr lang="en-US" dirty="0" smtClean="0"/>
              <a:t>The </a:t>
            </a:r>
            <a:r>
              <a:rPr lang="en-US" dirty="0" smtClean="0">
                <a:hlinkClick r:id="rId9"/>
              </a:rPr>
              <a:t>Goals Client</a:t>
            </a:r>
            <a:r>
              <a:rPr lang="en-US" dirty="0" smtClean="0"/>
              <a:t> which allows you to work the users fitness goals.</a:t>
            </a:r>
          </a:p>
          <a:p>
            <a:pPr lvl="1"/>
            <a:endParaRPr lang="en-US" dirty="0"/>
          </a:p>
        </p:txBody>
      </p:sp>
      <p:sp>
        <p:nvSpPr>
          <p:cNvPr id="4" name="TextBox 3"/>
          <p:cNvSpPr txBox="1"/>
          <p:nvPr/>
        </p:nvSpPr>
        <p:spPr>
          <a:xfrm>
            <a:off x="2667000" y="5934671"/>
            <a:ext cx="7620000" cy="646331"/>
          </a:xfrm>
          <a:prstGeom prst="rect">
            <a:avLst/>
          </a:prstGeom>
          <a:noFill/>
        </p:spPr>
        <p:txBody>
          <a:bodyPr wrap="square" rtlCol="0">
            <a:spAutoFit/>
          </a:bodyPr>
          <a:lstStyle/>
          <a:p>
            <a:r>
              <a:rPr lang="en-US" dirty="0"/>
              <a:t>Intro video </a:t>
            </a:r>
            <a:r>
              <a:rPr lang="en-US" dirty="0">
                <a:hlinkClick r:id="rId10"/>
              </a:rPr>
              <a:t>https://youtu.be/jwaQaWGLlTo</a:t>
            </a:r>
            <a:r>
              <a:rPr lang="en-US" dirty="0"/>
              <a:t>  the API shown are out of date and don’t work. </a:t>
            </a:r>
          </a:p>
        </p:txBody>
      </p:sp>
    </p:spTree>
    <p:extLst>
      <p:ext uri="{BB962C8B-B14F-4D97-AF65-F5344CB8AC3E}">
        <p14:creationId xmlns:p14="http://schemas.microsoft.com/office/powerpoint/2010/main" val="753764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OAuth 2.0 Client ID</a:t>
            </a:r>
          </a:p>
        </p:txBody>
      </p:sp>
      <p:sp>
        <p:nvSpPr>
          <p:cNvPr id="3" name="Content Placeholder 2"/>
          <p:cNvSpPr>
            <a:spLocks noGrp="1"/>
          </p:cNvSpPr>
          <p:nvPr>
            <p:ph idx="1"/>
          </p:nvPr>
        </p:nvSpPr>
        <p:spPr/>
        <p:txBody>
          <a:bodyPr>
            <a:normAutofit fontScale="92500"/>
          </a:bodyPr>
          <a:lstStyle/>
          <a:p>
            <a:r>
              <a:rPr lang="en-US" dirty="0"/>
              <a:t>To use the Google Fit for Android, you need an OAuth 2.0 client ID for Android applications</a:t>
            </a:r>
            <a:r>
              <a:rPr lang="en-US" dirty="0" smtClean="0"/>
              <a:t>.</a:t>
            </a:r>
          </a:p>
          <a:p>
            <a:pPr lvl="1"/>
            <a:r>
              <a:rPr lang="en-US" dirty="0" smtClean="0"/>
              <a:t>Note, the user will still have to log into the google fit account, which is independent of this.</a:t>
            </a:r>
            <a:endParaRPr lang="en-US" dirty="0"/>
          </a:p>
          <a:p>
            <a:r>
              <a:rPr lang="en-US" dirty="0"/>
              <a:t>See </a:t>
            </a:r>
            <a:r>
              <a:rPr lang="en-US" dirty="0">
                <a:hlinkClick r:id="rId2"/>
              </a:rPr>
              <a:t>https://</a:t>
            </a:r>
            <a:r>
              <a:rPr lang="en-US" dirty="0" smtClean="0">
                <a:hlinkClick r:id="rId2"/>
              </a:rPr>
              <a:t>developers.google.com/fit/android/get-api-key#release-cert</a:t>
            </a:r>
            <a:r>
              <a:rPr lang="en-US" dirty="0" smtClean="0"/>
              <a:t> to setup one.</a:t>
            </a:r>
          </a:p>
          <a:p>
            <a:r>
              <a:rPr lang="en-US" dirty="0" smtClean="0"/>
              <a:t>Note, google will want to review you fit app, but it can do anything.  You can add test accounts that allow you test and work on </a:t>
            </a:r>
            <a:r>
              <a:rPr lang="en-US"/>
              <a:t>your app via https://</a:t>
            </a:r>
            <a:r>
              <a:rPr lang="en-US" smtClean="0"/>
              <a:t>console.cloud.google.com/apis/credentials/consent</a:t>
            </a:r>
            <a:endParaRPr lang="en-US" dirty="0"/>
          </a:p>
        </p:txBody>
      </p:sp>
    </p:spTree>
    <p:extLst>
      <p:ext uri="{BB962C8B-B14F-4D97-AF65-F5344CB8AC3E}">
        <p14:creationId xmlns:p14="http://schemas.microsoft.com/office/powerpoint/2010/main" val="4269288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Sensor Client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36114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 Client setup</a:t>
            </a:r>
            <a:endParaRPr lang="en-US" dirty="0"/>
          </a:p>
        </p:txBody>
      </p:sp>
      <p:sp>
        <p:nvSpPr>
          <p:cNvPr id="3" name="Content Placeholder 2"/>
          <p:cNvSpPr>
            <a:spLocks noGrp="1"/>
          </p:cNvSpPr>
          <p:nvPr>
            <p:ph idx="1"/>
          </p:nvPr>
        </p:nvSpPr>
        <p:spPr/>
        <p:txBody>
          <a:bodyPr>
            <a:normAutofit/>
          </a:bodyPr>
          <a:lstStyle/>
          <a:p>
            <a:r>
              <a:rPr lang="en-US" dirty="0" smtClean="0"/>
              <a:t>In the </a:t>
            </a:r>
            <a:r>
              <a:rPr lang="en-US" dirty="0" err="1" smtClean="0"/>
              <a:t>build.grade</a:t>
            </a:r>
            <a:r>
              <a:rPr lang="en-US" dirty="0" smtClean="0"/>
              <a:t> (module)</a:t>
            </a:r>
          </a:p>
          <a:p>
            <a:pPr lvl="1"/>
            <a:r>
              <a:rPr lang="en-US" dirty="0"/>
              <a:t>Add  </a:t>
            </a:r>
            <a:endParaRPr lang="en-US" dirty="0" smtClean="0"/>
          </a:p>
          <a:p>
            <a:pPr lvl="2"/>
            <a:r>
              <a:rPr lang="en-US" dirty="0"/>
              <a:t> compile </a:t>
            </a:r>
            <a:r>
              <a:rPr lang="en-US" dirty="0" smtClean="0"/>
              <a:t>'com.google.android.gms:play-services-fitness:21.1.0'</a:t>
            </a:r>
            <a:endParaRPr lang="en-US" dirty="0"/>
          </a:p>
          <a:p>
            <a:pPr lvl="2"/>
            <a:r>
              <a:rPr lang="en-US" dirty="0"/>
              <a:t>    compile </a:t>
            </a:r>
            <a:r>
              <a:rPr lang="en-US" dirty="0" smtClean="0"/>
              <a:t>'com.google.android.gms:play-services-auth:21.4.1</a:t>
            </a:r>
            <a:r>
              <a:rPr lang="en-US" dirty="0"/>
              <a:t>'</a:t>
            </a:r>
            <a:endParaRPr lang="en-US" dirty="0" smtClean="0"/>
          </a:p>
          <a:p>
            <a:pPr lvl="1"/>
            <a:r>
              <a:rPr lang="en-US" dirty="0" smtClean="0"/>
              <a:t>Androidmanifest.xml add </a:t>
            </a:r>
          </a:p>
          <a:p>
            <a:pPr marL="457200" lvl="1" indent="0">
              <a:buNone/>
            </a:pPr>
            <a:r>
              <a:rPr lang="en-US" dirty="0"/>
              <a:t>&lt;uses-permission </a:t>
            </a:r>
            <a:r>
              <a:rPr lang="en-US" dirty="0" err="1"/>
              <a:t>android:name</a:t>
            </a:r>
            <a:r>
              <a:rPr lang="en-US" dirty="0"/>
              <a:t>="</a:t>
            </a:r>
            <a:r>
              <a:rPr lang="en-US" dirty="0" err="1"/>
              <a:t>android.permission.ACCESS_FINE_LOCATION</a:t>
            </a:r>
            <a:r>
              <a:rPr lang="en-US" dirty="0"/>
              <a:t>" </a:t>
            </a:r>
            <a:r>
              <a:rPr lang="en-US" dirty="0" smtClean="0"/>
              <a:t>/&gt;</a:t>
            </a:r>
          </a:p>
          <a:p>
            <a:pPr marL="457200" lvl="1" indent="0">
              <a:buNone/>
            </a:pPr>
            <a:r>
              <a:rPr lang="en-US" dirty="0"/>
              <a:t>&lt;uses-permission </a:t>
            </a:r>
            <a:r>
              <a:rPr lang="en-US" dirty="0" err="1"/>
              <a:t>android:name</a:t>
            </a:r>
            <a:r>
              <a:rPr lang="en-US" dirty="0"/>
              <a:t>="</a:t>
            </a:r>
            <a:r>
              <a:rPr lang="en-US" dirty="0" err="1"/>
              <a:t>android.permission.ACTIVITY_RECOGNITION</a:t>
            </a:r>
            <a:r>
              <a:rPr lang="en-US" dirty="0"/>
              <a:t>"/&gt;</a:t>
            </a:r>
          </a:p>
          <a:p>
            <a:pPr marL="457200" lvl="1" indent="0">
              <a:buNone/>
            </a:pPr>
            <a:endParaRPr lang="en-US" dirty="0"/>
          </a:p>
        </p:txBody>
      </p:sp>
    </p:spTree>
    <p:extLst>
      <p:ext uri="{BB962C8B-B14F-4D97-AF65-F5344CB8AC3E}">
        <p14:creationId xmlns:p14="http://schemas.microsoft.com/office/powerpoint/2010/main" val="2099043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Sensor </a:t>
            </a:r>
            <a:r>
              <a:rPr lang="en-US" dirty="0" smtClean="0"/>
              <a:t>Client setup (2)</a:t>
            </a:r>
            <a:endParaRPr lang="en-US" dirty="0"/>
          </a:p>
        </p:txBody>
      </p:sp>
      <p:sp>
        <p:nvSpPr>
          <p:cNvPr id="3" name="Content Placeholder 2"/>
          <p:cNvSpPr>
            <a:spLocks noGrp="1"/>
          </p:cNvSpPr>
          <p:nvPr>
            <p:ph idx="1"/>
          </p:nvPr>
        </p:nvSpPr>
        <p:spPr/>
        <p:txBody>
          <a:bodyPr>
            <a:normAutofit/>
          </a:bodyPr>
          <a:lstStyle/>
          <a:p>
            <a:r>
              <a:rPr lang="en-US" dirty="0" smtClean="0"/>
              <a:t>Google login and </a:t>
            </a:r>
            <a:r>
              <a:rPr lang="en-US" dirty="0" err="1" smtClean="0"/>
              <a:t>Oauth</a:t>
            </a:r>
            <a:r>
              <a:rPr lang="en-US" dirty="0" smtClean="0"/>
              <a:t>, not listed here.</a:t>
            </a:r>
          </a:p>
          <a:p>
            <a:r>
              <a:rPr lang="en-US" dirty="0" smtClean="0"/>
              <a:t>First find the </a:t>
            </a:r>
            <a:r>
              <a:rPr lang="en-US" dirty="0" err="1" smtClean="0"/>
              <a:t>datasources</a:t>
            </a:r>
            <a:r>
              <a:rPr lang="en-US" dirty="0" smtClean="0"/>
              <a:t> (say step counter)</a:t>
            </a:r>
          </a:p>
          <a:p>
            <a:r>
              <a:rPr lang="en-US" dirty="0" smtClean="0"/>
              <a:t>On success there, now setup a listener for it.</a:t>
            </a:r>
          </a:p>
        </p:txBody>
      </p:sp>
    </p:spTree>
    <p:extLst>
      <p:ext uri="{BB962C8B-B14F-4D97-AF65-F5344CB8AC3E}">
        <p14:creationId xmlns:p14="http://schemas.microsoft.com/office/powerpoint/2010/main" val="1294033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data sources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 </a:t>
            </a:r>
            <a:r>
              <a:rPr lang="en-US" dirty="0" err="1" smtClean="0"/>
              <a:t>Fitness.getSensorsClient</a:t>
            </a:r>
            <a:r>
              <a:rPr lang="en-US" dirty="0" smtClean="0"/>
              <a:t>(</a:t>
            </a:r>
            <a:r>
              <a:rPr lang="en-US" dirty="0" err="1" smtClean="0"/>
              <a:t>requireActivity</a:t>
            </a:r>
            <a:r>
              <a:rPr lang="en-US" dirty="0"/>
              <a:t>(), </a:t>
            </a:r>
            <a:r>
              <a:rPr lang="en-US" dirty="0" err="1"/>
              <a:t>GoogleSignIn.getLastSignedInAccount</a:t>
            </a:r>
            <a:r>
              <a:rPr lang="en-US" dirty="0"/>
              <a:t>(</a:t>
            </a:r>
            <a:r>
              <a:rPr lang="en-US" dirty="0" err="1"/>
              <a:t>getContext</a:t>
            </a:r>
            <a:r>
              <a:rPr lang="en-US" dirty="0"/>
              <a:t>()))</a:t>
            </a:r>
          </a:p>
          <a:p>
            <a:pPr marL="0" indent="0">
              <a:buNone/>
            </a:pPr>
            <a:r>
              <a:rPr lang="en-US" dirty="0"/>
              <a:t>            .</a:t>
            </a:r>
            <a:r>
              <a:rPr lang="en-US" dirty="0" err="1"/>
              <a:t>findDataSources</a:t>
            </a:r>
            <a:r>
              <a:rPr lang="en-US" dirty="0"/>
              <a:t>(</a:t>
            </a:r>
          </a:p>
          <a:p>
            <a:pPr marL="0" indent="0">
              <a:buNone/>
            </a:pPr>
            <a:r>
              <a:rPr lang="en-US" dirty="0"/>
              <a:t>                new </a:t>
            </a:r>
            <a:r>
              <a:rPr lang="en-US" dirty="0" err="1"/>
              <a:t>DataSourcesRequest.Builder</a:t>
            </a:r>
            <a:r>
              <a:rPr lang="en-US" dirty="0"/>
              <a:t>()</a:t>
            </a:r>
          </a:p>
          <a:p>
            <a:pPr marL="0" indent="0">
              <a:buNone/>
            </a:pPr>
            <a:r>
              <a:rPr lang="en-US" dirty="0"/>
              <a:t>                    //.</a:t>
            </a:r>
            <a:r>
              <a:rPr lang="en-US" dirty="0" err="1"/>
              <a:t>setDataTypes</a:t>
            </a:r>
            <a:r>
              <a:rPr lang="en-US" dirty="0"/>
              <a:t>(</a:t>
            </a:r>
            <a:r>
              <a:rPr lang="en-US" dirty="0" err="1"/>
              <a:t>DataType.TYPE_STEP_COUNT_DELTA</a:t>
            </a:r>
            <a:r>
              <a:rPr lang="en-US" dirty="0"/>
              <a:t>)</a:t>
            </a:r>
          </a:p>
          <a:p>
            <a:pPr marL="0" indent="0">
              <a:buNone/>
            </a:pPr>
            <a:r>
              <a:rPr lang="en-US" dirty="0"/>
              <a:t>                    .</a:t>
            </a:r>
            <a:r>
              <a:rPr lang="en-US" dirty="0" err="1"/>
              <a:t>setDataTypes</a:t>
            </a:r>
            <a:r>
              <a:rPr lang="en-US" dirty="0"/>
              <a:t>(</a:t>
            </a:r>
            <a:r>
              <a:rPr lang="en-US" dirty="0" err="1"/>
              <a:t>DataType.TYPE_STEP_COUNT_CUMULATIVE</a:t>
            </a:r>
            <a:r>
              <a:rPr lang="en-US" dirty="0"/>
              <a:t>)</a:t>
            </a:r>
          </a:p>
          <a:p>
            <a:pPr marL="0" indent="0">
              <a:buNone/>
            </a:pPr>
            <a:r>
              <a:rPr lang="en-US" dirty="0"/>
              <a:t>                    .</a:t>
            </a:r>
            <a:r>
              <a:rPr lang="en-US" dirty="0" err="1"/>
              <a:t>setDataSourceTypes</a:t>
            </a:r>
            <a:r>
              <a:rPr lang="en-US" dirty="0"/>
              <a:t>(</a:t>
            </a:r>
            <a:r>
              <a:rPr lang="en-US" dirty="0" err="1"/>
              <a:t>DataSource.TYPE_RAW</a:t>
            </a:r>
            <a:r>
              <a:rPr lang="en-US" dirty="0"/>
              <a:t>)</a:t>
            </a:r>
          </a:p>
          <a:p>
            <a:pPr marL="0" indent="0">
              <a:buNone/>
            </a:pPr>
            <a:r>
              <a:rPr lang="en-US" dirty="0"/>
              <a:t>                    .build())</a:t>
            </a:r>
          </a:p>
          <a:p>
            <a:pPr marL="0" indent="0">
              <a:buNone/>
            </a:pPr>
            <a:r>
              <a:rPr lang="en-US" dirty="0"/>
              <a:t>            .</a:t>
            </a:r>
            <a:r>
              <a:rPr lang="en-US" dirty="0" err="1"/>
              <a:t>addOnSuccessListener</a:t>
            </a:r>
            <a:r>
              <a:rPr lang="en-US" dirty="0"/>
              <a:t>(</a:t>
            </a:r>
          </a:p>
          <a:p>
            <a:pPr marL="0" indent="0">
              <a:buNone/>
            </a:pPr>
            <a:r>
              <a:rPr lang="en-US" dirty="0"/>
              <a:t>                new </a:t>
            </a:r>
            <a:r>
              <a:rPr lang="en-US" dirty="0" err="1"/>
              <a:t>OnSuccessListener</a:t>
            </a:r>
            <a:r>
              <a:rPr lang="en-US" dirty="0"/>
              <a:t>&lt;List&lt;</a:t>
            </a:r>
            <a:r>
              <a:rPr lang="en-US" dirty="0" err="1"/>
              <a:t>DataSource</a:t>
            </a:r>
            <a:r>
              <a:rPr lang="en-US" dirty="0"/>
              <a:t>&gt;&gt;() {</a:t>
            </a:r>
          </a:p>
          <a:p>
            <a:pPr marL="0" indent="0">
              <a:buNone/>
            </a:pPr>
            <a:r>
              <a:rPr lang="en-US" dirty="0"/>
              <a:t>                    @Override</a:t>
            </a:r>
          </a:p>
          <a:p>
            <a:pPr marL="0" indent="0">
              <a:buNone/>
            </a:pPr>
            <a:r>
              <a:rPr lang="en-US" dirty="0"/>
              <a:t>                    public void </a:t>
            </a:r>
            <a:r>
              <a:rPr lang="en-US" dirty="0" err="1"/>
              <a:t>onSuccess</a:t>
            </a:r>
            <a:r>
              <a:rPr lang="en-US" dirty="0"/>
              <a:t>(List&lt;</a:t>
            </a:r>
            <a:r>
              <a:rPr lang="en-US" dirty="0" err="1"/>
              <a:t>DataSource</a:t>
            </a:r>
            <a:r>
              <a:rPr lang="en-US" dirty="0"/>
              <a:t>&gt; </a:t>
            </a:r>
            <a:r>
              <a:rPr lang="en-US" dirty="0" err="1"/>
              <a:t>dataSources</a:t>
            </a:r>
            <a:r>
              <a:rPr lang="en-US" dirty="0"/>
              <a:t>) {</a:t>
            </a:r>
          </a:p>
          <a:p>
            <a:pPr marL="0" indent="0">
              <a:buNone/>
            </a:pPr>
            <a:r>
              <a:rPr lang="en-US" dirty="0"/>
              <a:t>                        for (</a:t>
            </a:r>
            <a:r>
              <a:rPr lang="en-US" dirty="0" err="1"/>
              <a:t>DataSource</a:t>
            </a:r>
            <a:r>
              <a:rPr lang="en-US" dirty="0"/>
              <a:t> </a:t>
            </a:r>
            <a:r>
              <a:rPr lang="en-US" dirty="0" err="1"/>
              <a:t>dataSource</a:t>
            </a:r>
            <a:r>
              <a:rPr lang="en-US" dirty="0"/>
              <a:t> : </a:t>
            </a:r>
            <a:r>
              <a:rPr lang="en-US" dirty="0" err="1"/>
              <a:t>dataSources</a:t>
            </a:r>
            <a:r>
              <a:rPr lang="en-US" dirty="0"/>
              <a:t>) </a:t>
            </a:r>
            <a:r>
              <a:rPr lang="en-US" dirty="0" smtClean="0"/>
              <a:t>{</a:t>
            </a:r>
          </a:p>
          <a:p>
            <a:pPr lvl="3"/>
            <a:r>
              <a:rPr lang="en-US" dirty="0" smtClean="0"/>
              <a:t>Now we have a data sources, and we can setup a listener to receive data from it.</a:t>
            </a:r>
            <a:endParaRPr lang="en-US" dirty="0"/>
          </a:p>
        </p:txBody>
      </p:sp>
      <p:sp>
        <p:nvSpPr>
          <p:cNvPr id="5" name="TextBox 4"/>
          <p:cNvSpPr txBox="1"/>
          <p:nvPr/>
        </p:nvSpPr>
        <p:spPr>
          <a:xfrm>
            <a:off x="23308" y="6455499"/>
            <a:ext cx="13708112" cy="369332"/>
          </a:xfrm>
          <a:prstGeom prst="rect">
            <a:avLst/>
          </a:prstGeom>
          <a:noFill/>
        </p:spPr>
        <p:txBody>
          <a:bodyPr wrap="none" rtlCol="0">
            <a:spAutoFit/>
          </a:bodyPr>
          <a:lstStyle/>
          <a:p>
            <a:r>
              <a:rPr lang="en-US" dirty="0"/>
              <a:t>There are lots of datatypes:  </a:t>
            </a:r>
            <a:r>
              <a:rPr lang="en-US" dirty="0">
                <a:hlinkClick r:id="rId2"/>
              </a:rPr>
              <a:t>https://developers.google.com/android/reference/com/google/android/gms/fitness/data/DataType#field-summary</a:t>
            </a:r>
            <a:r>
              <a:rPr lang="en-US" dirty="0"/>
              <a:t> </a:t>
            </a:r>
          </a:p>
        </p:txBody>
      </p:sp>
    </p:spTree>
    <p:extLst>
      <p:ext uri="{BB962C8B-B14F-4D97-AF65-F5344CB8AC3E}">
        <p14:creationId xmlns:p14="http://schemas.microsoft.com/office/powerpoint/2010/main" val="2911505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Listeners for data 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First we need a listener</a:t>
            </a:r>
          </a:p>
          <a:p>
            <a:pPr marL="0" indent="0">
              <a:buNone/>
            </a:pPr>
            <a:r>
              <a:rPr lang="en-US" dirty="0"/>
              <a:t> </a:t>
            </a:r>
            <a:r>
              <a:rPr lang="en-US" dirty="0" err="1"/>
              <a:t>mlistener</a:t>
            </a:r>
            <a:r>
              <a:rPr lang="en-US" dirty="0"/>
              <a:t> = new </a:t>
            </a:r>
            <a:r>
              <a:rPr lang="en-US" dirty="0" err="1"/>
              <a:t>OnDataPointListener</a:t>
            </a:r>
            <a:r>
              <a:rPr lang="en-US" dirty="0"/>
              <a:t>() {</a:t>
            </a:r>
          </a:p>
          <a:p>
            <a:pPr marL="0" indent="0">
              <a:buNone/>
            </a:pPr>
            <a:r>
              <a:rPr lang="en-US" dirty="0"/>
              <a:t>            @Override</a:t>
            </a:r>
          </a:p>
          <a:p>
            <a:pPr marL="0" indent="0">
              <a:buNone/>
            </a:pPr>
            <a:r>
              <a:rPr lang="en-US" dirty="0"/>
              <a:t>            public void </a:t>
            </a:r>
            <a:r>
              <a:rPr lang="en-US" dirty="0" err="1"/>
              <a:t>onDataPoint</a:t>
            </a:r>
            <a:r>
              <a:rPr lang="en-US" dirty="0"/>
              <a:t>(</a:t>
            </a:r>
            <a:r>
              <a:rPr lang="en-US" dirty="0" err="1"/>
              <a:t>DataPoint</a:t>
            </a:r>
            <a:r>
              <a:rPr lang="en-US" dirty="0"/>
              <a:t> </a:t>
            </a:r>
            <a:r>
              <a:rPr lang="en-US" dirty="0" err="1"/>
              <a:t>dataPoint</a:t>
            </a:r>
            <a:r>
              <a:rPr lang="en-US" dirty="0"/>
              <a:t>) {</a:t>
            </a:r>
          </a:p>
          <a:p>
            <a:pPr marL="0" indent="0">
              <a:buNone/>
            </a:pPr>
            <a:r>
              <a:rPr lang="en-US" dirty="0"/>
              <a:t>                </a:t>
            </a:r>
            <a:r>
              <a:rPr lang="en-US" dirty="0" smtClean="0"/>
              <a:t>//Note, we </a:t>
            </a:r>
            <a:r>
              <a:rPr lang="en-US" dirty="0"/>
              <a:t>are not on the UI thread!</a:t>
            </a:r>
          </a:p>
          <a:p>
            <a:pPr marL="0" indent="0">
              <a:buNone/>
            </a:pPr>
            <a:r>
              <a:rPr lang="en-US" dirty="0"/>
              <a:t>                for (Field </a:t>
            </a:r>
            <a:r>
              <a:rPr lang="en-US" dirty="0" err="1"/>
              <a:t>field</a:t>
            </a:r>
            <a:r>
              <a:rPr lang="en-US" dirty="0"/>
              <a:t> : </a:t>
            </a:r>
            <a:r>
              <a:rPr lang="en-US" dirty="0" err="1"/>
              <a:t>dataPoint.getDataType</a:t>
            </a:r>
            <a:r>
              <a:rPr lang="en-US" dirty="0"/>
              <a:t>().</a:t>
            </a:r>
            <a:r>
              <a:rPr lang="en-US" dirty="0" err="1"/>
              <a:t>getFields</a:t>
            </a:r>
            <a:r>
              <a:rPr lang="en-US" dirty="0"/>
              <a:t>()) {</a:t>
            </a:r>
          </a:p>
          <a:p>
            <a:pPr marL="0" indent="0">
              <a:buNone/>
            </a:pPr>
            <a:r>
              <a:rPr lang="en-US" dirty="0"/>
              <a:t>                    Value </a:t>
            </a:r>
            <a:r>
              <a:rPr lang="en-US" dirty="0" err="1"/>
              <a:t>val</a:t>
            </a:r>
            <a:r>
              <a:rPr lang="en-US" dirty="0"/>
              <a:t> = </a:t>
            </a:r>
            <a:r>
              <a:rPr lang="en-US" dirty="0" err="1"/>
              <a:t>dataPoint.getValue</a:t>
            </a:r>
            <a:r>
              <a:rPr lang="en-US" dirty="0"/>
              <a:t>(field);</a:t>
            </a:r>
          </a:p>
          <a:p>
            <a:pPr marL="0" indent="0">
              <a:buNone/>
            </a:pPr>
            <a:r>
              <a:rPr lang="en-US" dirty="0"/>
              <a:t>                    </a:t>
            </a:r>
            <a:r>
              <a:rPr lang="en-US" dirty="0" err="1"/>
              <a:t>Log.i</a:t>
            </a:r>
            <a:r>
              <a:rPr lang="en-US" dirty="0"/>
              <a:t>(TAG, "Detected </a:t>
            </a:r>
            <a:r>
              <a:rPr lang="en-US" dirty="0" err="1"/>
              <a:t>DataPoint</a:t>
            </a:r>
            <a:r>
              <a:rPr lang="en-US" dirty="0"/>
              <a:t> field: " + </a:t>
            </a:r>
            <a:r>
              <a:rPr lang="en-US" dirty="0" err="1"/>
              <a:t>field.getName</a:t>
            </a:r>
            <a:r>
              <a:rPr lang="en-US" dirty="0"/>
              <a:t>());</a:t>
            </a:r>
          </a:p>
          <a:p>
            <a:pPr marL="0" indent="0">
              <a:buNone/>
            </a:pPr>
            <a:r>
              <a:rPr lang="en-US" dirty="0" smtClean="0"/>
              <a:t>	       </a:t>
            </a:r>
            <a:r>
              <a:rPr lang="en-US" dirty="0" err="1" smtClean="0"/>
              <a:t>Log.i</a:t>
            </a:r>
            <a:r>
              <a:rPr lang="en-US" dirty="0" smtClean="0"/>
              <a:t>(TAG</a:t>
            </a:r>
            <a:r>
              <a:rPr lang="en-US" dirty="0"/>
              <a:t>, "Detected </a:t>
            </a:r>
            <a:r>
              <a:rPr lang="en-US" dirty="0" err="1"/>
              <a:t>DataPoint</a:t>
            </a:r>
            <a:r>
              <a:rPr lang="en-US" dirty="0"/>
              <a:t> value: " + </a:t>
            </a:r>
            <a:r>
              <a:rPr lang="en-US" dirty="0" err="1"/>
              <a:t>val</a:t>
            </a:r>
            <a:r>
              <a:rPr lang="en-US" dirty="0" smtClean="0"/>
              <a:t>);}</a:t>
            </a:r>
            <a:endParaRPr lang="en-US" dirty="0"/>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2083215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Listeners for data </a:t>
            </a:r>
            <a:r>
              <a:rPr lang="en-US" dirty="0" smtClean="0"/>
              <a:t>sources (2)</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pPr marL="0" indent="0">
              <a:buNone/>
            </a:pPr>
            <a:r>
              <a:rPr lang="en-US" dirty="0"/>
              <a:t> </a:t>
            </a:r>
            <a:r>
              <a:rPr lang="en-US" dirty="0" err="1"/>
              <a:t>Fitness.getSensorsClient</a:t>
            </a:r>
            <a:r>
              <a:rPr lang="en-US" dirty="0"/>
              <a:t>(</a:t>
            </a:r>
            <a:r>
              <a:rPr lang="en-US" dirty="0" err="1"/>
              <a:t>getActivity</a:t>
            </a:r>
            <a:r>
              <a:rPr lang="en-US" dirty="0"/>
              <a:t>(), </a:t>
            </a:r>
            <a:r>
              <a:rPr lang="en-US" dirty="0" err="1"/>
              <a:t>GoogleSignIn.getLastSignedInAccount</a:t>
            </a:r>
            <a:r>
              <a:rPr lang="en-US" dirty="0"/>
              <a:t>(</a:t>
            </a:r>
            <a:r>
              <a:rPr lang="en-US" dirty="0" err="1"/>
              <a:t>getContext</a:t>
            </a:r>
            <a:r>
              <a:rPr lang="en-US" dirty="0"/>
              <a:t>()))</a:t>
            </a:r>
          </a:p>
          <a:p>
            <a:pPr marL="0" indent="0">
              <a:buNone/>
            </a:pPr>
            <a:r>
              <a:rPr lang="en-US" dirty="0"/>
              <a:t>            .</a:t>
            </a:r>
            <a:r>
              <a:rPr lang="en-US" dirty="0" smtClean="0"/>
              <a:t>add(new </a:t>
            </a:r>
            <a:r>
              <a:rPr lang="en-US" dirty="0" err="1"/>
              <a:t>SensorRequest.Builder</a:t>
            </a:r>
            <a:r>
              <a:rPr lang="en-US" dirty="0"/>
              <a:t>()</a:t>
            </a:r>
          </a:p>
          <a:p>
            <a:pPr marL="0" indent="0">
              <a:buNone/>
            </a:pPr>
            <a:r>
              <a:rPr lang="en-US" dirty="0"/>
              <a:t>                    .</a:t>
            </a:r>
            <a:r>
              <a:rPr lang="en-US" dirty="0" err="1"/>
              <a:t>setDataSource</a:t>
            </a:r>
            <a:r>
              <a:rPr lang="en-US" dirty="0"/>
              <a:t>(</a:t>
            </a:r>
            <a:r>
              <a:rPr lang="en-US" dirty="0" err="1"/>
              <a:t>dataSource</a:t>
            </a:r>
            <a:r>
              <a:rPr lang="en-US" dirty="0"/>
              <a:t>) // Optional but recommended for custom data sets.</a:t>
            </a:r>
          </a:p>
          <a:p>
            <a:pPr marL="0" indent="0">
              <a:buNone/>
            </a:pPr>
            <a:r>
              <a:rPr lang="en-US" dirty="0"/>
              <a:t>                    .</a:t>
            </a:r>
            <a:r>
              <a:rPr lang="en-US" dirty="0" err="1"/>
              <a:t>setDataType</a:t>
            </a:r>
            <a:r>
              <a:rPr lang="en-US" dirty="0"/>
              <a:t>(</a:t>
            </a:r>
            <a:r>
              <a:rPr lang="en-US" dirty="0" err="1"/>
              <a:t>dataType</a:t>
            </a:r>
            <a:r>
              <a:rPr lang="en-US" dirty="0"/>
              <a:t>) // Can't be omitted.</a:t>
            </a:r>
          </a:p>
          <a:p>
            <a:pPr marL="0" indent="0">
              <a:buNone/>
            </a:pPr>
            <a:r>
              <a:rPr lang="en-US" dirty="0"/>
              <a:t>                    .</a:t>
            </a:r>
            <a:r>
              <a:rPr lang="en-US" dirty="0" err="1"/>
              <a:t>setSamplingRate</a:t>
            </a:r>
            <a:r>
              <a:rPr lang="en-US" dirty="0"/>
              <a:t>(10, </a:t>
            </a:r>
            <a:r>
              <a:rPr lang="en-US" dirty="0" err="1"/>
              <a:t>TimeUnit.SECONDS</a:t>
            </a:r>
            <a:r>
              <a:rPr lang="en-US" dirty="0"/>
              <a:t>)</a:t>
            </a:r>
          </a:p>
          <a:p>
            <a:pPr marL="0" indent="0">
              <a:buNone/>
            </a:pPr>
            <a:r>
              <a:rPr lang="en-US" dirty="0"/>
              <a:t>                    .build(),</a:t>
            </a:r>
          </a:p>
          <a:p>
            <a:pPr marL="0" indent="0">
              <a:buNone/>
            </a:pPr>
            <a:r>
              <a:rPr lang="en-US" dirty="0"/>
              <a:t>                </a:t>
            </a:r>
            <a:r>
              <a:rPr lang="en-US" dirty="0" err="1"/>
              <a:t>mlistener</a:t>
            </a:r>
            <a:r>
              <a:rPr lang="en-US" dirty="0"/>
              <a:t>)</a:t>
            </a:r>
          </a:p>
          <a:p>
            <a:pPr marL="0" indent="0">
              <a:buNone/>
            </a:pPr>
            <a:r>
              <a:rPr lang="en-US" dirty="0"/>
              <a:t>            .</a:t>
            </a:r>
            <a:r>
              <a:rPr lang="en-US" dirty="0" err="1"/>
              <a:t>addOnCompleteListener</a:t>
            </a:r>
            <a:r>
              <a:rPr lang="en-US" dirty="0"/>
              <a:t>(</a:t>
            </a:r>
          </a:p>
          <a:p>
            <a:pPr marL="0" indent="0">
              <a:buNone/>
            </a:pPr>
            <a:r>
              <a:rPr lang="en-US" dirty="0"/>
              <a:t>                new </a:t>
            </a:r>
            <a:r>
              <a:rPr lang="en-US" dirty="0" err="1"/>
              <a:t>OnCompleteListener</a:t>
            </a:r>
            <a:r>
              <a:rPr lang="en-US" dirty="0"/>
              <a:t>&lt;Void&gt;() {</a:t>
            </a:r>
          </a:p>
          <a:p>
            <a:pPr marL="0" indent="0">
              <a:buNone/>
            </a:pPr>
            <a:r>
              <a:rPr lang="en-US" dirty="0"/>
              <a:t>                    @Override</a:t>
            </a:r>
          </a:p>
          <a:p>
            <a:pPr marL="0" indent="0">
              <a:buNone/>
            </a:pPr>
            <a:r>
              <a:rPr lang="en-US" dirty="0"/>
              <a:t>                    public void </a:t>
            </a:r>
            <a:r>
              <a:rPr lang="en-US" dirty="0" err="1"/>
              <a:t>onComplete</a:t>
            </a:r>
            <a:r>
              <a:rPr lang="en-US" dirty="0"/>
              <a:t>(@</a:t>
            </a:r>
            <a:r>
              <a:rPr lang="en-US" dirty="0" err="1"/>
              <a:t>NonNull</a:t>
            </a:r>
            <a:r>
              <a:rPr lang="en-US" dirty="0"/>
              <a:t> Task&lt;Void&gt; task) {</a:t>
            </a:r>
          </a:p>
          <a:p>
            <a:pPr marL="0" indent="0">
              <a:buNone/>
            </a:pPr>
            <a:r>
              <a:rPr lang="en-US" dirty="0"/>
              <a:t>                        if (</a:t>
            </a:r>
            <a:r>
              <a:rPr lang="en-US" dirty="0" err="1"/>
              <a:t>task.isSuccessful</a:t>
            </a:r>
            <a:r>
              <a:rPr lang="en-US" dirty="0"/>
              <a:t>()) {</a:t>
            </a:r>
          </a:p>
          <a:p>
            <a:pPr marL="0" indent="0">
              <a:buNone/>
            </a:pPr>
            <a:r>
              <a:rPr lang="en-US" dirty="0" smtClean="0"/>
              <a:t>	       }</a:t>
            </a:r>
            <a:endParaRPr lang="en-US" dirty="0"/>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2444769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FitDemo</a:t>
            </a:r>
            <a:endParaRPr lang="en-US" dirty="0"/>
          </a:p>
        </p:txBody>
      </p:sp>
      <p:sp>
        <p:nvSpPr>
          <p:cNvPr id="4" name="Content Placeholder 3"/>
          <p:cNvSpPr>
            <a:spLocks noGrp="1"/>
          </p:cNvSpPr>
          <p:nvPr>
            <p:ph sz="half" idx="1"/>
          </p:nvPr>
        </p:nvSpPr>
        <p:spPr/>
        <p:txBody>
          <a:bodyPr/>
          <a:lstStyle/>
          <a:p>
            <a:r>
              <a:rPr lang="en-US" dirty="0" smtClean="0"/>
              <a:t>The sensor API are added for a step count</a:t>
            </a:r>
          </a:p>
          <a:p>
            <a:pPr lvl="1"/>
            <a:r>
              <a:rPr lang="en-US" dirty="0" smtClean="0"/>
              <a:t>The Delta never reported any data, so using cumulative instead.</a:t>
            </a:r>
            <a:endParaRPr lang="en-US"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705601" y="1221582"/>
            <a:ext cx="2758827" cy="4904582"/>
          </a:xfrm>
        </p:spPr>
      </p:pic>
    </p:spTree>
    <p:extLst>
      <p:ext uri="{BB962C8B-B14F-4D97-AF65-F5344CB8AC3E}">
        <p14:creationId xmlns:p14="http://schemas.microsoft.com/office/powerpoint/2010/main" val="1550861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a:t>
            </a:r>
            <a:endParaRPr lang="en-US" dirty="0"/>
          </a:p>
        </p:txBody>
      </p:sp>
      <p:sp>
        <p:nvSpPr>
          <p:cNvPr id="3" name="Content Placeholder 2"/>
          <p:cNvSpPr>
            <a:spLocks noGrp="1"/>
          </p:cNvSpPr>
          <p:nvPr>
            <p:ph idx="1"/>
          </p:nvPr>
        </p:nvSpPr>
        <p:spPr/>
        <p:txBody>
          <a:bodyPr/>
          <a:lstStyle/>
          <a:p>
            <a:r>
              <a:rPr lang="en-US" dirty="0" smtClean="0"/>
              <a:t>Using the </a:t>
            </a:r>
            <a:r>
              <a:rPr lang="en-US" dirty="0" err="1" smtClean="0"/>
              <a:t>ActivityRecognition</a:t>
            </a:r>
            <a:r>
              <a:rPr lang="en-US" dirty="0" smtClean="0"/>
              <a:t> API and Fit together</a:t>
            </a:r>
          </a:p>
          <a:p>
            <a:pPr lvl="1"/>
            <a:r>
              <a:rPr lang="en-US" smtClean="0"/>
              <a:t>May </a:t>
            </a:r>
            <a:r>
              <a:rPr lang="en-US" dirty="0" smtClean="0"/>
              <a:t>get better results on what the user </a:t>
            </a:r>
            <a:r>
              <a:rPr lang="en-US" smtClean="0"/>
              <a:t>is doing.</a:t>
            </a:r>
          </a:p>
          <a:p>
            <a:pPr lvl="1"/>
            <a:endParaRPr lang="en-US" dirty="0"/>
          </a:p>
        </p:txBody>
      </p:sp>
    </p:spTree>
    <p:extLst>
      <p:ext uri="{BB962C8B-B14F-4D97-AF65-F5344CB8AC3E}">
        <p14:creationId xmlns:p14="http://schemas.microsoft.com/office/powerpoint/2010/main" val="3883707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Fit SDK</a:t>
            </a:r>
            <a:endParaRPr lang="en-US" dirty="0"/>
          </a:p>
        </p:txBody>
      </p:sp>
      <p:sp>
        <p:nvSpPr>
          <p:cNvPr id="3" name="Content Placeholder 2"/>
          <p:cNvSpPr>
            <a:spLocks noGrp="1"/>
          </p:cNvSpPr>
          <p:nvPr>
            <p:ph idx="1"/>
          </p:nvPr>
        </p:nvSpPr>
        <p:spPr/>
        <p:txBody>
          <a:bodyPr/>
          <a:lstStyle/>
          <a:p>
            <a:r>
              <a:rPr lang="en-US" dirty="0" smtClean="0"/>
              <a:t>Easily view available sensor </a:t>
            </a:r>
            <a:r>
              <a:rPr lang="en-US" dirty="0"/>
              <a:t>data sources from connected apps and devices with the Sensors </a:t>
            </a:r>
            <a:r>
              <a:rPr lang="en-US" dirty="0" smtClean="0"/>
              <a:t>API</a:t>
            </a:r>
          </a:p>
          <a:p>
            <a:r>
              <a:rPr lang="en-US" dirty="0"/>
              <a:t>Connect your app and devices to Google Fit with the Recording API. </a:t>
            </a:r>
            <a:endParaRPr lang="en-US" dirty="0" smtClean="0"/>
          </a:p>
          <a:p>
            <a:r>
              <a:rPr lang="en-US" dirty="0"/>
              <a:t>Access and edit the user's fitness history with the History API. </a:t>
            </a:r>
          </a:p>
        </p:txBody>
      </p:sp>
    </p:spTree>
    <p:extLst>
      <p:ext uri="{BB962C8B-B14F-4D97-AF65-F5344CB8AC3E}">
        <p14:creationId xmlns:p14="http://schemas.microsoft.com/office/powerpoint/2010/main" val="3315700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Recording Client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10434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Recording Client</a:t>
            </a:r>
            <a:endParaRPr lang="en-US" dirty="0"/>
          </a:p>
        </p:txBody>
      </p:sp>
      <p:sp>
        <p:nvSpPr>
          <p:cNvPr id="6" name="Content Placeholder 5"/>
          <p:cNvSpPr>
            <a:spLocks noGrp="1"/>
          </p:cNvSpPr>
          <p:nvPr>
            <p:ph idx="1"/>
          </p:nvPr>
        </p:nvSpPr>
        <p:spPr/>
        <p:txBody>
          <a:bodyPr>
            <a:normAutofit/>
          </a:bodyPr>
          <a:lstStyle/>
          <a:p>
            <a:r>
              <a:rPr lang="en-US" dirty="0"/>
              <a:t>The Recording </a:t>
            </a:r>
            <a:r>
              <a:rPr lang="en-US" dirty="0" smtClean="0"/>
              <a:t>Client </a:t>
            </a:r>
            <a:r>
              <a:rPr lang="en-US" dirty="0"/>
              <a:t>differs from the Sensors </a:t>
            </a:r>
            <a:r>
              <a:rPr lang="en-US" dirty="0" smtClean="0"/>
              <a:t>Client </a:t>
            </a:r>
            <a:r>
              <a:rPr lang="en-US" dirty="0"/>
              <a:t>in that live sensor data is not delivered to the Recording </a:t>
            </a:r>
            <a:r>
              <a:rPr lang="en-US" dirty="0" smtClean="0"/>
              <a:t>Client, </a:t>
            </a:r>
            <a:r>
              <a:rPr lang="en-US" dirty="0"/>
              <a:t>but rather data is saved online in order to save a record of user activity. </a:t>
            </a:r>
            <a:endParaRPr lang="en-US" dirty="0" smtClean="0"/>
          </a:p>
          <a:p>
            <a:endParaRPr lang="en-US" dirty="0"/>
          </a:p>
          <a:p>
            <a:endParaRPr lang="en-US" dirty="0" smtClean="0"/>
          </a:p>
          <a:p>
            <a:r>
              <a:rPr lang="en-US" dirty="0" smtClean="0"/>
              <a:t>If you want to show data in </a:t>
            </a:r>
            <a:r>
              <a:rPr lang="en-US" dirty="0" err="1" smtClean="0"/>
              <a:t>realtime</a:t>
            </a:r>
            <a:r>
              <a:rPr lang="en-US" dirty="0" smtClean="0"/>
              <a:t> and record it, you would use both the Record and Sensor Clients together.  </a:t>
            </a:r>
          </a:p>
          <a:p>
            <a:pPr lvl="1"/>
            <a:r>
              <a:rPr lang="en-US" dirty="0" smtClean="0"/>
              <a:t>This lecture shows them separately.</a:t>
            </a:r>
            <a:endParaRPr lang="en-US" dirty="0"/>
          </a:p>
        </p:txBody>
      </p:sp>
    </p:spTree>
    <p:extLst>
      <p:ext uri="{BB962C8B-B14F-4D97-AF65-F5344CB8AC3E}">
        <p14:creationId xmlns:p14="http://schemas.microsoft.com/office/powerpoint/2010/main" val="29343397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before the app needs the </a:t>
            </a:r>
            <a:r>
              <a:rPr lang="en-US" dirty="0" err="1" smtClean="0"/>
              <a:t>Oauth</a:t>
            </a:r>
            <a:r>
              <a:rPr lang="en-US" dirty="0" smtClean="0"/>
              <a:t> 2.0 client ID</a:t>
            </a:r>
          </a:p>
          <a:p>
            <a:pPr marL="0" indent="0">
              <a:buNone/>
            </a:pPr>
            <a:r>
              <a:rPr lang="en-US" sz="2000" dirty="0"/>
              <a:t> </a:t>
            </a:r>
            <a:r>
              <a:rPr lang="en-US" sz="2000" dirty="0" err="1"/>
              <a:t>FitnessOptions</a:t>
            </a:r>
            <a:r>
              <a:rPr lang="en-US" sz="2000" dirty="0"/>
              <a:t> </a:t>
            </a:r>
            <a:r>
              <a:rPr lang="en-US" sz="2000" dirty="0" err="1"/>
              <a:t>fitnessOptions</a:t>
            </a:r>
            <a:r>
              <a:rPr lang="en-US" sz="2000" dirty="0"/>
              <a:t> =</a:t>
            </a:r>
          </a:p>
          <a:p>
            <a:pPr marL="0" indent="0">
              <a:buNone/>
            </a:pPr>
            <a:r>
              <a:rPr lang="en-US" sz="2000" dirty="0"/>
              <a:t>            </a:t>
            </a:r>
            <a:r>
              <a:rPr lang="en-US" sz="2000" dirty="0" err="1"/>
              <a:t>FitnessOptions.builder</a:t>
            </a:r>
            <a:r>
              <a:rPr lang="en-US" sz="2000" dirty="0"/>
              <a:t>().</a:t>
            </a:r>
            <a:r>
              <a:rPr lang="en-US" sz="2000" dirty="0" err="1"/>
              <a:t>addDataType</a:t>
            </a:r>
            <a:r>
              <a:rPr lang="en-US" sz="2000" dirty="0"/>
              <a:t>(</a:t>
            </a:r>
            <a:r>
              <a:rPr lang="en-US" sz="2000" dirty="0" err="1"/>
              <a:t>DataType.TYPE_STEP_COUNT_DELTA</a:t>
            </a:r>
            <a:r>
              <a:rPr lang="en-US" sz="2000" dirty="0"/>
              <a:t>).build</a:t>
            </a:r>
            <a:r>
              <a:rPr lang="en-US" sz="2000" dirty="0" smtClean="0"/>
              <a:t>();</a:t>
            </a:r>
            <a:endParaRPr lang="en-US" sz="2000" dirty="0"/>
          </a:p>
          <a:p>
            <a:pPr marL="0" indent="0">
              <a:buNone/>
            </a:pPr>
            <a:r>
              <a:rPr lang="en-US" sz="2000" dirty="0"/>
              <a:t>        // Check if the user has permissions to talk to Fitness APIs, otherwise authenticate the</a:t>
            </a:r>
          </a:p>
          <a:p>
            <a:pPr marL="0" indent="0">
              <a:buNone/>
            </a:pPr>
            <a:r>
              <a:rPr lang="en-US" sz="2000" dirty="0"/>
              <a:t>        // user and request required permissions.</a:t>
            </a:r>
          </a:p>
          <a:p>
            <a:pPr marL="0" indent="0">
              <a:buNone/>
            </a:pPr>
            <a:r>
              <a:rPr lang="en-US" sz="2000" dirty="0"/>
              <a:t>        if (!</a:t>
            </a:r>
            <a:r>
              <a:rPr lang="en-US" sz="2000" dirty="0" err="1"/>
              <a:t>GoogleSignIn.hasPermissions</a:t>
            </a:r>
            <a:r>
              <a:rPr lang="en-US" sz="2000" dirty="0"/>
              <a:t>(</a:t>
            </a:r>
            <a:r>
              <a:rPr lang="en-US" sz="2000" dirty="0" err="1"/>
              <a:t>GoogleSignIn.getLastSignedInAccount</a:t>
            </a:r>
            <a:r>
              <a:rPr lang="en-US" sz="2000" dirty="0"/>
              <a:t>(</a:t>
            </a:r>
            <a:r>
              <a:rPr lang="en-US" sz="2000" dirty="0" err="1"/>
              <a:t>getContext</a:t>
            </a:r>
            <a:r>
              <a:rPr lang="en-US" sz="2000" dirty="0"/>
              <a:t>()), </a:t>
            </a:r>
            <a:r>
              <a:rPr lang="en-US" sz="2000" dirty="0" err="1"/>
              <a:t>fitnessOptions</a:t>
            </a:r>
            <a:r>
              <a:rPr lang="en-US" sz="2000" dirty="0"/>
              <a:t>)) {</a:t>
            </a:r>
          </a:p>
          <a:p>
            <a:pPr marL="0" indent="0">
              <a:buNone/>
            </a:pPr>
            <a:r>
              <a:rPr lang="en-US" sz="2000" dirty="0"/>
              <a:t>            </a:t>
            </a:r>
            <a:r>
              <a:rPr lang="en-US" sz="2000" dirty="0" err="1"/>
              <a:t>GoogleSignIn.requestPermissions</a:t>
            </a:r>
            <a:r>
              <a:rPr lang="en-US" sz="2000" dirty="0"/>
              <a:t>(</a:t>
            </a:r>
          </a:p>
          <a:p>
            <a:pPr marL="0" indent="0">
              <a:buNone/>
            </a:pPr>
            <a:r>
              <a:rPr lang="en-US" sz="2000" dirty="0"/>
              <a:t>                this,</a:t>
            </a:r>
          </a:p>
          <a:p>
            <a:pPr marL="0" indent="0">
              <a:buNone/>
            </a:pPr>
            <a:r>
              <a:rPr lang="en-US" sz="2000" dirty="0"/>
              <a:t>                REQUEST_OAUTH,</a:t>
            </a:r>
          </a:p>
          <a:p>
            <a:pPr marL="0" indent="0">
              <a:buNone/>
            </a:pPr>
            <a:r>
              <a:rPr lang="en-US" sz="2000" dirty="0"/>
              <a:t>                </a:t>
            </a:r>
            <a:r>
              <a:rPr lang="en-US" sz="2000" dirty="0" err="1"/>
              <a:t>GoogleSignIn.getLastSignedInAccount</a:t>
            </a:r>
            <a:r>
              <a:rPr lang="en-US" sz="2000" dirty="0"/>
              <a:t>(</a:t>
            </a:r>
            <a:r>
              <a:rPr lang="en-US" sz="2000" dirty="0" err="1"/>
              <a:t>getContext</a:t>
            </a:r>
            <a:r>
              <a:rPr lang="en-US" sz="2000" dirty="0"/>
              <a:t>()),</a:t>
            </a:r>
          </a:p>
          <a:p>
            <a:pPr marL="0" indent="0">
              <a:buNone/>
            </a:pPr>
            <a:r>
              <a:rPr lang="en-US" sz="2000" dirty="0"/>
              <a:t>                </a:t>
            </a:r>
            <a:r>
              <a:rPr lang="en-US" sz="2000" dirty="0" err="1"/>
              <a:t>fitnessOptions</a:t>
            </a:r>
            <a:r>
              <a:rPr lang="en-US" sz="2000" dirty="0" smtClean="0"/>
              <a:t>);</a:t>
            </a:r>
          </a:p>
          <a:p>
            <a:pPr marL="0" indent="0">
              <a:buNone/>
            </a:pPr>
            <a:r>
              <a:rPr lang="en-US" sz="2000" dirty="0" smtClean="0"/>
              <a:t>} else {</a:t>
            </a:r>
          </a:p>
          <a:p>
            <a:pPr marL="0" indent="0">
              <a:buNone/>
            </a:pPr>
            <a:r>
              <a:rPr lang="en-US" sz="2000" dirty="0" smtClean="0"/>
              <a:t>//call subscribe code</a:t>
            </a:r>
          </a:p>
          <a:p>
            <a:pPr marL="0" indent="0">
              <a:buNone/>
            </a:pPr>
            <a:r>
              <a:rPr lang="en-US" sz="2000" dirty="0"/>
              <a:t>}</a:t>
            </a:r>
          </a:p>
          <a:p>
            <a:endParaRPr lang="en-US" dirty="0" smtClean="0"/>
          </a:p>
        </p:txBody>
      </p:sp>
    </p:spTree>
    <p:extLst>
      <p:ext uri="{BB962C8B-B14F-4D97-AF65-F5344CB8AC3E}">
        <p14:creationId xmlns:p14="http://schemas.microsoft.com/office/powerpoint/2010/main" val="270931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subscribe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Subscribe to the </a:t>
            </a:r>
            <a:r>
              <a:rPr lang="en-US" dirty="0" err="1" smtClean="0"/>
              <a:t>DataType</a:t>
            </a:r>
            <a:r>
              <a:rPr lang="en-US" dirty="0" smtClean="0"/>
              <a:t>, in our case Steps and with success and failure.</a:t>
            </a:r>
          </a:p>
          <a:p>
            <a:pPr marL="0" indent="0">
              <a:buNone/>
            </a:pPr>
            <a:r>
              <a:rPr lang="en-US" dirty="0"/>
              <a:t> </a:t>
            </a:r>
            <a:r>
              <a:rPr lang="en-US" dirty="0" err="1"/>
              <a:t>Fitness.getRecordingClient</a:t>
            </a:r>
            <a:r>
              <a:rPr lang="en-US" dirty="0"/>
              <a:t>(</a:t>
            </a:r>
            <a:r>
              <a:rPr lang="en-US" dirty="0" err="1"/>
              <a:t>getActivity</a:t>
            </a:r>
            <a:r>
              <a:rPr lang="en-US" dirty="0"/>
              <a:t>(), </a:t>
            </a:r>
            <a:r>
              <a:rPr lang="en-US" dirty="0" err="1"/>
              <a:t>GoogleSignIn.getLastSignedInAccount</a:t>
            </a:r>
            <a:r>
              <a:rPr lang="en-US" dirty="0"/>
              <a:t>(</a:t>
            </a:r>
            <a:r>
              <a:rPr lang="en-US" dirty="0" err="1"/>
              <a:t>getContext</a:t>
            </a:r>
            <a:r>
              <a:rPr lang="en-US" dirty="0"/>
              <a:t>()))</a:t>
            </a:r>
          </a:p>
          <a:p>
            <a:pPr marL="0" indent="0">
              <a:buNone/>
            </a:pPr>
            <a:r>
              <a:rPr lang="en-US" dirty="0"/>
              <a:t>            .subscribe(</a:t>
            </a:r>
            <a:r>
              <a:rPr lang="en-US" dirty="0" err="1"/>
              <a:t>DataType.TYPE_STEP_COUNT_DELTA</a:t>
            </a:r>
            <a:r>
              <a:rPr lang="en-US" dirty="0"/>
              <a:t>)</a:t>
            </a:r>
          </a:p>
          <a:p>
            <a:pPr marL="0" indent="0">
              <a:buNone/>
            </a:pPr>
            <a:r>
              <a:rPr lang="en-US" dirty="0"/>
              <a:t>            .</a:t>
            </a:r>
            <a:r>
              <a:rPr lang="en-US" dirty="0" err="1"/>
              <a:t>addOnSuccessListener</a:t>
            </a:r>
            <a:r>
              <a:rPr lang="en-US" dirty="0"/>
              <a:t>(new </a:t>
            </a:r>
            <a:r>
              <a:rPr lang="en-US" dirty="0" err="1"/>
              <a:t>OnSuccessListener</a:t>
            </a:r>
            <a:r>
              <a:rPr lang="en-US" dirty="0"/>
              <a:t>&lt;Void&gt;() {</a:t>
            </a:r>
          </a:p>
          <a:p>
            <a:pPr marL="0" indent="0">
              <a:buNone/>
            </a:pPr>
            <a:r>
              <a:rPr lang="en-US" dirty="0"/>
              <a:t>                @Override</a:t>
            </a:r>
          </a:p>
          <a:p>
            <a:pPr marL="0" indent="0">
              <a:buNone/>
            </a:pPr>
            <a:r>
              <a:rPr lang="en-US" dirty="0"/>
              <a:t>                public void </a:t>
            </a:r>
            <a:r>
              <a:rPr lang="en-US" dirty="0" err="1"/>
              <a:t>onSuccess</a:t>
            </a:r>
            <a:r>
              <a:rPr lang="en-US" dirty="0"/>
              <a:t>(Void </a:t>
            </a:r>
            <a:r>
              <a:rPr lang="en-US" dirty="0" err="1"/>
              <a:t>aVoid</a:t>
            </a:r>
            <a:r>
              <a:rPr lang="en-US" dirty="0"/>
              <a:t>) {</a:t>
            </a:r>
          </a:p>
          <a:p>
            <a:pPr marL="0" indent="0">
              <a:buNone/>
            </a:pPr>
            <a:r>
              <a:rPr lang="en-US" dirty="0"/>
              <a:t>                    </a:t>
            </a:r>
            <a:r>
              <a:rPr lang="en-US" dirty="0" smtClean="0"/>
              <a:t>//Subscribed </a:t>
            </a:r>
            <a:r>
              <a:rPr lang="en-US" dirty="0"/>
              <a:t>to the </a:t>
            </a:r>
            <a:r>
              <a:rPr lang="en-US" dirty="0" smtClean="0"/>
              <a:t>Recording</a:t>
            </a:r>
            <a:endParaRPr lang="en-US" dirty="0"/>
          </a:p>
          <a:p>
            <a:pPr marL="0" indent="0">
              <a:buNone/>
            </a:pPr>
            <a:r>
              <a:rPr lang="en-US" dirty="0"/>
              <a:t>                }</a:t>
            </a:r>
          </a:p>
          <a:p>
            <a:pPr marL="0" indent="0">
              <a:buNone/>
            </a:pPr>
            <a:r>
              <a:rPr lang="en-US" dirty="0"/>
              <a:t>            })</a:t>
            </a:r>
          </a:p>
          <a:p>
            <a:pPr marL="0" indent="0">
              <a:buNone/>
            </a:pPr>
            <a:r>
              <a:rPr lang="en-US" dirty="0"/>
              <a:t>            .</a:t>
            </a:r>
            <a:r>
              <a:rPr lang="en-US" dirty="0" err="1"/>
              <a:t>addOnFailureListener</a:t>
            </a:r>
            <a:r>
              <a:rPr lang="en-US" dirty="0"/>
              <a:t>(new </a:t>
            </a:r>
            <a:r>
              <a:rPr lang="en-US" dirty="0" err="1"/>
              <a:t>OnFailureListener</a:t>
            </a:r>
            <a:r>
              <a:rPr lang="en-US" dirty="0"/>
              <a:t>() {</a:t>
            </a:r>
          </a:p>
          <a:p>
            <a:pPr marL="0" indent="0">
              <a:buNone/>
            </a:pPr>
            <a:r>
              <a:rPr lang="en-US" dirty="0"/>
              <a:t>                @Override</a:t>
            </a:r>
          </a:p>
          <a:p>
            <a:pPr marL="0" indent="0">
              <a:buNone/>
            </a:pPr>
            <a:r>
              <a:rPr lang="en-US" dirty="0"/>
              <a:t>                public void </a:t>
            </a:r>
            <a:r>
              <a:rPr lang="en-US" dirty="0" err="1"/>
              <a:t>onFailure</a:t>
            </a:r>
            <a:r>
              <a:rPr lang="en-US" dirty="0"/>
              <a:t>(@</a:t>
            </a:r>
            <a:r>
              <a:rPr lang="en-US" dirty="0" err="1"/>
              <a:t>NonNull</a:t>
            </a:r>
            <a:r>
              <a:rPr lang="en-US" dirty="0"/>
              <a:t> Exception e) {</a:t>
            </a:r>
          </a:p>
          <a:p>
            <a:pPr marL="0" indent="0">
              <a:buNone/>
            </a:pPr>
            <a:r>
              <a:rPr lang="en-US" dirty="0"/>
              <a:t>                    </a:t>
            </a:r>
            <a:r>
              <a:rPr lang="en-US" dirty="0" smtClean="0"/>
              <a:t>//failed </a:t>
            </a:r>
            <a:r>
              <a:rPr lang="en-US" dirty="0"/>
              <a:t>to subscribe to the Recording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454034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disconnect</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unubscribe</a:t>
            </a:r>
            <a:r>
              <a:rPr lang="en-US" dirty="0" smtClean="0"/>
              <a:t> </a:t>
            </a:r>
            <a:r>
              <a:rPr lang="en-US" dirty="0"/>
              <a:t>to the </a:t>
            </a:r>
            <a:r>
              <a:rPr lang="en-US" dirty="0" err="1"/>
              <a:t>DataType</a:t>
            </a:r>
            <a:r>
              <a:rPr lang="en-US" dirty="0"/>
              <a:t>, in our case Steps and with success and failure</a:t>
            </a:r>
            <a:r>
              <a:rPr lang="en-US" dirty="0" smtClean="0"/>
              <a:t>.</a:t>
            </a:r>
          </a:p>
          <a:p>
            <a:pPr marL="0" indent="0">
              <a:buNone/>
            </a:pPr>
            <a:r>
              <a:rPr lang="en-US" dirty="0"/>
              <a:t> </a:t>
            </a:r>
            <a:r>
              <a:rPr lang="en-US" dirty="0" err="1"/>
              <a:t>Fitness.getRecordingClient</a:t>
            </a:r>
            <a:r>
              <a:rPr lang="en-US" dirty="0"/>
              <a:t>(</a:t>
            </a:r>
            <a:r>
              <a:rPr lang="en-US" dirty="0" err="1"/>
              <a:t>getActivity</a:t>
            </a:r>
            <a:r>
              <a:rPr lang="en-US" dirty="0"/>
              <a:t>(), </a:t>
            </a:r>
            <a:r>
              <a:rPr lang="en-US" dirty="0" err="1"/>
              <a:t>GoogleSignIn.getLastSignedInAccount</a:t>
            </a:r>
            <a:r>
              <a:rPr lang="en-US" dirty="0"/>
              <a:t>(</a:t>
            </a:r>
            <a:r>
              <a:rPr lang="en-US" dirty="0" err="1"/>
              <a:t>getContext</a:t>
            </a:r>
            <a:r>
              <a:rPr lang="en-US" dirty="0"/>
              <a:t>()))</a:t>
            </a:r>
          </a:p>
          <a:p>
            <a:pPr marL="0" indent="0">
              <a:buNone/>
            </a:pPr>
            <a:r>
              <a:rPr lang="en-US" dirty="0"/>
              <a:t>                    .unsubscribe(</a:t>
            </a:r>
            <a:r>
              <a:rPr lang="en-US" dirty="0" err="1"/>
              <a:t>DataType.TYPE_STEP_COUNT_DELTA</a:t>
            </a:r>
            <a:r>
              <a:rPr lang="en-US" dirty="0"/>
              <a:t>)</a:t>
            </a:r>
          </a:p>
          <a:p>
            <a:pPr marL="0" indent="0">
              <a:buNone/>
            </a:pPr>
            <a:r>
              <a:rPr lang="en-US" dirty="0"/>
              <a:t>                    .</a:t>
            </a:r>
            <a:r>
              <a:rPr lang="en-US" dirty="0" err="1"/>
              <a:t>addOnSuccessListener</a:t>
            </a:r>
            <a:r>
              <a:rPr lang="en-US" dirty="0"/>
              <a:t>(new </a:t>
            </a:r>
            <a:r>
              <a:rPr lang="en-US" dirty="0" err="1"/>
              <a:t>OnSuccessListener</a:t>
            </a:r>
            <a:r>
              <a:rPr lang="en-US" dirty="0"/>
              <a:t>&lt;Void&gt;() {</a:t>
            </a:r>
          </a:p>
          <a:p>
            <a:pPr marL="0" indent="0">
              <a:buNone/>
            </a:pPr>
            <a:r>
              <a:rPr lang="en-US" dirty="0"/>
              <a:t>                        @Override</a:t>
            </a:r>
          </a:p>
          <a:p>
            <a:pPr marL="0" indent="0">
              <a:buNone/>
            </a:pPr>
            <a:r>
              <a:rPr lang="en-US" dirty="0"/>
              <a:t>                        public void </a:t>
            </a:r>
            <a:r>
              <a:rPr lang="en-US" dirty="0" err="1"/>
              <a:t>onSuccess</a:t>
            </a:r>
            <a:r>
              <a:rPr lang="en-US" dirty="0"/>
              <a:t>(Void </a:t>
            </a:r>
            <a:r>
              <a:rPr lang="en-US" dirty="0" err="1"/>
              <a:t>aVoid</a:t>
            </a:r>
            <a:r>
              <a:rPr lang="en-US" dirty="0"/>
              <a:t>) {</a:t>
            </a:r>
          </a:p>
          <a:p>
            <a:pPr marL="0" indent="0">
              <a:buNone/>
            </a:pPr>
            <a:r>
              <a:rPr lang="en-US" dirty="0" smtClean="0"/>
              <a:t>		//success, we are unsubscribed.</a:t>
            </a:r>
          </a:p>
          <a:p>
            <a:pPr marL="0" indent="0">
              <a:buNone/>
            </a:pPr>
            <a:r>
              <a:rPr lang="en-US" dirty="0" smtClean="0"/>
              <a:t>                        }</a:t>
            </a:r>
          </a:p>
          <a:p>
            <a:pPr marL="0" indent="0">
              <a:buNone/>
            </a:pPr>
            <a:r>
              <a:rPr lang="en-US" dirty="0" smtClean="0"/>
              <a:t>                    </a:t>
            </a:r>
            <a:r>
              <a:rPr lang="en-US" dirty="0"/>
              <a:t>})</a:t>
            </a:r>
          </a:p>
          <a:p>
            <a:pPr marL="0" indent="0">
              <a:buNone/>
            </a:pPr>
            <a:r>
              <a:rPr lang="en-US" dirty="0"/>
              <a:t>                    .</a:t>
            </a:r>
            <a:r>
              <a:rPr lang="en-US" dirty="0" err="1"/>
              <a:t>addOnFailureListener</a:t>
            </a:r>
            <a:r>
              <a:rPr lang="en-US" dirty="0"/>
              <a:t>(new </a:t>
            </a:r>
            <a:r>
              <a:rPr lang="en-US" dirty="0" err="1"/>
              <a:t>OnFailureListener</a:t>
            </a:r>
            <a:r>
              <a:rPr lang="en-US" dirty="0"/>
              <a:t>() {</a:t>
            </a:r>
          </a:p>
          <a:p>
            <a:pPr marL="0" indent="0">
              <a:buNone/>
            </a:pPr>
            <a:r>
              <a:rPr lang="en-US" dirty="0"/>
              <a:t>                        @Override</a:t>
            </a:r>
          </a:p>
          <a:p>
            <a:pPr marL="0" indent="0">
              <a:buNone/>
            </a:pPr>
            <a:r>
              <a:rPr lang="en-US" dirty="0"/>
              <a:t>                        public void </a:t>
            </a:r>
            <a:r>
              <a:rPr lang="en-US" dirty="0" err="1"/>
              <a:t>onFailure</a:t>
            </a:r>
            <a:r>
              <a:rPr lang="en-US" dirty="0"/>
              <a:t>(@</a:t>
            </a:r>
            <a:r>
              <a:rPr lang="en-US" dirty="0" err="1"/>
              <a:t>NonNull</a:t>
            </a:r>
            <a:r>
              <a:rPr lang="en-US" dirty="0"/>
              <a:t> Exception e) {</a:t>
            </a:r>
          </a:p>
          <a:p>
            <a:pPr marL="0" indent="0">
              <a:buNone/>
            </a:pPr>
            <a:r>
              <a:rPr lang="en-US" dirty="0"/>
              <a:t>                            // Subscription not </a:t>
            </a:r>
            <a:r>
              <a:rPr lang="en-US" dirty="0" smtClean="0"/>
              <a:t>removed</a:t>
            </a:r>
          </a:p>
          <a:p>
            <a:pPr marL="0" indent="0">
              <a:buNone/>
            </a:pPr>
            <a:r>
              <a:rPr lang="en-US" dirty="0"/>
              <a:t> </a:t>
            </a:r>
            <a:r>
              <a:rPr lang="en-US" dirty="0" smtClean="0"/>
              <a:t>                        }</a:t>
            </a:r>
            <a:endParaRPr lang="en-US" dirty="0"/>
          </a:p>
          <a:p>
            <a:pPr marL="0" indent="0">
              <a:buNone/>
            </a:pPr>
            <a:r>
              <a:rPr lang="en-US" dirty="0"/>
              <a:t>                    });</a:t>
            </a:r>
          </a:p>
        </p:txBody>
      </p:sp>
    </p:spTree>
    <p:extLst>
      <p:ext uri="{BB962C8B-B14F-4D97-AF65-F5344CB8AC3E}">
        <p14:creationId xmlns:p14="http://schemas.microsoft.com/office/powerpoint/2010/main" val="238461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 Subscriptions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 can also list all the apps current subscriptions</a:t>
            </a:r>
          </a:p>
          <a:p>
            <a:pPr marL="457200" lvl="1" indent="0">
              <a:buNone/>
            </a:pPr>
            <a:r>
              <a:rPr lang="en-US" dirty="0"/>
              <a:t> </a:t>
            </a:r>
            <a:r>
              <a:rPr lang="en-US" dirty="0" err="1"/>
              <a:t>Fitness.getRecordingClient</a:t>
            </a:r>
            <a:r>
              <a:rPr lang="en-US" dirty="0"/>
              <a:t>(</a:t>
            </a:r>
            <a:r>
              <a:rPr lang="en-US" dirty="0" err="1"/>
              <a:t>getActivity</a:t>
            </a:r>
            <a:r>
              <a:rPr lang="en-US" dirty="0"/>
              <a:t>(), </a:t>
            </a:r>
            <a:r>
              <a:rPr lang="en-US" dirty="0" err="1"/>
              <a:t>GoogleSignIn.getLastSignedInAccount</a:t>
            </a:r>
            <a:r>
              <a:rPr lang="en-US" dirty="0"/>
              <a:t>(</a:t>
            </a:r>
            <a:r>
              <a:rPr lang="en-US" dirty="0" err="1"/>
              <a:t>getContext</a:t>
            </a:r>
            <a:r>
              <a:rPr lang="en-US" dirty="0"/>
              <a:t>()))</a:t>
            </a:r>
          </a:p>
          <a:p>
            <a:pPr marL="457200" lvl="1" indent="0">
              <a:buNone/>
            </a:pPr>
            <a:r>
              <a:rPr lang="en-US" dirty="0"/>
              <a:t>                    .</a:t>
            </a:r>
            <a:r>
              <a:rPr lang="en-US" dirty="0" err="1"/>
              <a:t>listSubscriptions</a:t>
            </a:r>
            <a:r>
              <a:rPr lang="en-US" dirty="0"/>
              <a:t>(</a:t>
            </a:r>
            <a:r>
              <a:rPr lang="en-US" dirty="0" err="1"/>
              <a:t>DataType.TYPE_STEP_COUNT_DELTA</a:t>
            </a:r>
            <a:r>
              <a:rPr lang="en-US" dirty="0"/>
              <a:t>)</a:t>
            </a:r>
          </a:p>
          <a:p>
            <a:pPr marL="457200" lvl="1" indent="0">
              <a:buNone/>
            </a:pPr>
            <a:r>
              <a:rPr lang="en-US" dirty="0"/>
              <a:t>                    .</a:t>
            </a:r>
            <a:r>
              <a:rPr lang="en-US" dirty="0" err="1"/>
              <a:t>addOnSuccessListener</a:t>
            </a:r>
            <a:r>
              <a:rPr lang="en-US" dirty="0"/>
              <a:t>(new </a:t>
            </a:r>
            <a:r>
              <a:rPr lang="en-US" dirty="0" err="1"/>
              <a:t>OnSuccessListener</a:t>
            </a:r>
            <a:r>
              <a:rPr lang="en-US" dirty="0"/>
              <a:t>&lt;List&lt;Subscription&gt;&gt;() {</a:t>
            </a:r>
          </a:p>
          <a:p>
            <a:pPr marL="457200" lvl="1" indent="0">
              <a:buNone/>
            </a:pPr>
            <a:r>
              <a:rPr lang="en-US" dirty="0"/>
              <a:t>                        @Override</a:t>
            </a:r>
          </a:p>
          <a:p>
            <a:pPr marL="457200" lvl="1" indent="0">
              <a:buNone/>
            </a:pPr>
            <a:r>
              <a:rPr lang="en-US" dirty="0"/>
              <a:t>                        public void </a:t>
            </a:r>
            <a:r>
              <a:rPr lang="en-US" dirty="0" err="1"/>
              <a:t>onSuccess</a:t>
            </a:r>
            <a:r>
              <a:rPr lang="en-US" dirty="0"/>
              <a:t>(List&lt;Subscription&gt; subscriptions) {</a:t>
            </a:r>
          </a:p>
          <a:p>
            <a:pPr marL="457200" lvl="1" indent="0">
              <a:buNone/>
            </a:pPr>
            <a:r>
              <a:rPr lang="en-US" dirty="0"/>
              <a:t>                            for (Subscription </a:t>
            </a:r>
            <a:r>
              <a:rPr lang="en-US" dirty="0" err="1"/>
              <a:t>sc</a:t>
            </a:r>
            <a:r>
              <a:rPr lang="en-US" dirty="0"/>
              <a:t> : subscriptions) {</a:t>
            </a:r>
          </a:p>
          <a:p>
            <a:pPr marL="457200" lvl="1" indent="0">
              <a:buNone/>
            </a:pPr>
            <a:r>
              <a:rPr lang="en-US" dirty="0"/>
              <a:t>                                </a:t>
            </a:r>
            <a:r>
              <a:rPr lang="en-US" dirty="0" err="1"/>
              <a:t>DataType</a:t>
            </a:r>
            <a:r>
              <a:rPr lang="en-US" dirty="0"/>
              <a:t> </a:t>
            </a:r>
            <a:r>
              <a:rPr lang="en-US" dirty="0" err="1"/>
              <a:t>dt</a:t>
            </a:r>
            <a:r>
              <a:rPr lang="en-US" dirty="0"/>
              <a:t> = </a:t>
            </a:r>
            <a:r>
              <a:rPr lang="en-US" dirty="0" err="1"/>
              <a:t>sc.getDataType</a:t>
            </a:r>
            <a:r>
              <a:rPr lang="en-US" dirty="0"/>
              <a:t>();</a:t>
            </a:r>
          </a:p>
          <a:p>
            <a:pPr marL="457200" lvl="1" indent="0">
              <a:buNone/>
            </a:pPr>
            <a:r>
              <a:rPr lang="en-US" dirty="0"/>
              <a:t>                                </a:t>
            </a:r>
            <a:r>
              <a:rPr lang="en-US" dirty="0" err="1" smtClean="0"/>
              <a:t>log.d</a:t>
            </a:r>
            <a:r>
              <a:rPr lang="en-US" dirty="0" smtClean="0"/>
              <a:t>(TAG, "Active </a:t>
            </a:r>
            <a:r>
              <a:rPr lang="en-US" dirty="0"/>
              <a:t>subscription for data type: " + </a:t>
            </a:r>
            <a:r>
              <a:rPr lang="en-US" dirty="0" err="1"/>
              <a:t>dt.getName</a:t>
            </a:r>
            <a:r>
              <a:rPr lang="en-US" dirty="0"/>
              <a:t>());</a:t>
            </a:r>
          </a:p>
          <a:p>
            <a:pPr marL="457200" lvl="1" indent="0">
              <a:buNone/>
            </a:pPr>
            <a:r>
              <a:rPr lang="en-US" dirty="0"/>
              <a:t>                            }</a:t>
            </a:r>
          </a:p>
          <a:p>
            <a:pPr marL="457200" lvl="1" indent="0">
              <a:buNone/>
            </a:pPr>
            <a:r>
              <a:rPr lang="en-US" dirty="0"/>
              <a:t>                        }</a:t>
            </a:r>
          </a:p>
          <a:p>
            <a:pPr marL="457200" lvl="1" indent="0">
              <a:buNone/>
            </a:pPr>
            <a:r>
              <a:rPr lang="en-US" dirty="0"/>
              <a:t>                    });</a:t>
            </a:r>
          </a:p>
        </p:txBody>
      </p:sp>
    </p:spTree>
    <p:extLst>
      <p:ext uri="{BB962C8B-B14F-4D97-AF65-F5344CB8AC3E}">
        <p14:creationId xmlns:p14="http://schemas.microsoft.com/office/powerpoint/2010/main" val="133212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 Client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34651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Client</a:t>
            </a:r>
            <a:endParaRPr lang="en-US" dirty="0"/>
          </a:p>
        </p:txBody>
      </p:sp>
      <p:sp>
        <p:nvSpPr>
          <p:cNvPr id="3" name="Content Placeholder 2"/>
          <p:cNvSpPr>
            <a:spLocks noGrp="1"/>
          </p:cNvSpPr>
          <p:nvPr>
            <p:ph idx="1"/>
          </p:nvPr>
        </p:nvSpPr>
        <p:spPr/>
        <p:txBody>
          <a:bodyPr>
            <a:normAutofit/>
          </a:bodyPr>
          <a:lstStyle/>
          <a:p>
            <a:r>
              <a:rPr lang="en-US" dirty="0" smtClean="0"/>
              <a:t>While the Sensors and Recording Clients are for gathering data, the history Client are about accessing the stored data</a:t>
            </a:r>
          </a:p>
          <a:p>
            <a:pPr lvl="1"/>
            <a:r>
              <a:rPr lang="en-US" dirty="0" smtClean="0"/>
              <a:t>The app can access, analyze, and change data.</a:t>
            </a:r>
          </a:p>
          <a:p>
            <a:pPr marL="457200" lvl="1" indent="0">
              <a:buNone/>
            </a:pPr>
            <a:endParaRPr lang="en-US" dirty="0" smtClean="0"/>
          </a:p>
          <a:p>
            <a:pPr lvl="1"/>
            <a:r>
              <a:rPr lang="en-US" dirty="0" smtClean="0"/>
              <a:t>As Note, since the data is being accessed in the “cloud”, in order to use it.  All callbacks will off the main thread. </a:t>
            </a:r>
          </a:p>
          <a:p>
            <a:pPr lvl="2"/>
            <a:r>
              <a:rPr lang="en-US" dirty="0" err="1" smtClean="0"/>
              <a:t>Bareware</a:t>
            </a:r>
            <a:r>
              <a:rPr lang="en-US" dirty="0" smtClean="0"/>
              <a:t> of changing the widgets and UI objects.</a:t>
            </a:r>
            <a:endParaRPr lang="en-US" dirty="0"/>
          </a:p>
        </p:txBody>
      </p:sp>
    </p:spTree>
    <p:extLst>
      <p:ext uri="{BB962C8B-B14F-4D97-AF65-F5344CB8AC3E}">
        <p14:creationId xmlns:p14="http://schemas.microsoft.com/office/powerpoint/2010/main" val="11836381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History</a:t>
            </a:r>
            <a:endParaRPr lang="en-US" dirty="0"/>
          </a:p>
        </p:txBody>
      </p:sp>
      <p:sp>
        <p:nvSpPr>
          <p:cNvPr id="3" name="Content Placeholder 2"/>
          <p:cNvSpPr>
            <a:spLocks noGrp="1"/>
          </p:cNvSpPr>
          <p:nvPr>
            <p:ph idx="1"/>
          </p:nvPr>
        </p:nvSpPr>
        <p:spPr/>
        <p:txBody>
          <a:bodyPr>
            <a:normAutofit/>
          </a:bodyPr>
          <a:lstStyle/>
          <a:p>
            <a:r>
              <a:rPr lang="en-US" dirty="0"/>
              <a:t>Use the </a:t>
            </a:r>
            <a:r>
              <a:rPr lang="en-US" dirty="0" smtClean="0"/>
              <a:t>History Client </a:t>
            </a:r>
            <a:r>
              <a:rPr lang="en-US" dirty="0"/>
              <a:t>to</a:t>
            </a:r>
            <a:r>
              <a:rPr lang="en-US" dirty="0" smtClean="0"/>
              <a:t>:</a:t>
            </a:r>
            <a:endParaRPr lang="en-US" dirty="0"/>
          </a:p>
          <a:p>
            <a:pPr lvl="1"/>
            <a:r>
              <a:rPr lang="en-US" dirty="0" smtClean="0"/>
              <a:t>Read </a:t>
            </a:r>
            <a:r>
              <a:rPr lang="en-US" dirty="0"/>
              <a:t>fitness data that was inserted or recorded using other apps.</a:t>
            </a:r>
          </a:p>
          <a:p>
            <a:pPr lvl="1"/>
            <a:r>
              <a:rPr lang="en-US" dirty="0" smtClean="0"/>
              <a:t>Import </a:t>
            </a:r>
            <a:r>
              <a:rPr lang="en-US" dirty="0"/>
              <a:t>batch data into Google Fit.</a:t>
            </a:r>
          </a:p>
          <a:p>
            <a:pPr lvl="1"/>
            <a:r>
              <a:rPr lang="en-US" dirty="0" smtClean="0"/>
              <a:t>Update </a:t>
            </a:r>
            <a:r>
              <a:rPr lang="en-US" dirty="0"/>
              <a:t>data in Google Fit.</a:t>
            </a:r>
          </a:p>
          <a:p>
            <a:pPr lvl="1"/>
            <a:r>
              <a:rPr lang="en-US" dirty="0" smtClean="0"/>
              <a:t>Delete </a:t>
            </a:r>
            <a:r>
              <a:rPr lang="en-US" dirty="0"/>
              <a:t>data that your app previously stored in the fitness history.</a:t>
            </a:r>
          </a:p>
          <a:p>
            <a:endParaRPr lang="en-US" dirty="0"/>
          </a:p>
        </p:txBody>
      </p:sp>
    </p:spTree>
    <p:extLst>
      <p:ext uri="{BB962C8B-B14F-4D97-AF65-F5344CB8AC3E}">
        <p14:creationId xmlns:p14="http://schemas.microsoft.com/office/powerpoint/2010/main" val="3403266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a:t>
            </a:r>
            <a:endParaRPr lang="en-US" dirty="0"/>
          </a:p>
        </p:txBody>
      </p:sp>
      <p:sp>
        <p:nvSpPr>
          <p:cNvPr id="3" name="Content Placeholder 2"/>
          <p:cNvSpPr>
            <a:spLocks noGrp="1"/>
          </p:cNvSpPr>
          <p:nvPr>
            <p:ph idx="1"/>
          </p:nvPr>
        </p:nvSpPr>
        <p:spPr/>
        <p:txBody>
          <a:bodyPr/>
          <a:lstStyle/>
          <a:p>
            <a:r>
              <a:rPr lang="en-US" dirty="0" smtClean="0"/>
              <a:t>We'll need </a:t>
            </a:r>
            <a:r>
              <a:rPr lang="en-US" dirty="0" err="1" smtClean="0"/>
              <a:t>Oauth</a:t>
            </a:r>
            <a:r>
              <a:rPr lang="en-US" dirty="0" smtClean="0"/>
              <a:t> as well as permission</a:t>
            </a:r>
          </a:p>
          <a:p>
            <a:pPr lvl="1"/>
            <a:r>
              <a:rPr lang="en-US" dirty="0" smtClean="0"/>
              <a:t>So we will sign in and ask fit/user for WRITE for the data types we are working with.</a:t>
            </a:r>
          </a:p>
          <a:p>
            <a:pPr marL="457200" lvl="1" indent="0">
              <a:buNone/>
            </a:pPr>
            <a:r>
              <a:rPr lang="en-US" dirty="0" err="1"/>
              <a:t>FitnessOptions.builder</a:t>
            </a:r>
            <a:r>
              <a:rPr lang="en-US" dirty="0"/>
              <a:t>()</a:t>
            </a:r>
          </a:p>
          <a:p>
            <a:pPr marL="457200" lvl="1" indent="0">
              <a:buNone/>
            </a:pPr>
            <a:r>
              <a:rPr lang="en-US" dirty="0"/>
              <a:t>            .</a:t>
            </a:r>
            <a:r>
              <a:rPr lang="en-US" dirty="0" err="1"/>
              <a:t>addDataType</a:t>
            </a:r>
            <a:r>
              <a:rPr lang="en-US" dirty="0"/>
              <a:t>(</a:t>
            </a:r>
            <a:r>
              <a:rPr lang="en-US" dirty="0" err="1"/>
              <a:t>DataType.TYPE_STEP_COUNT_DELTA</a:t>
            </a:r>
            <a:r>
              <a:rPr lang="en-US" dirty="0"/>
              <a:t>, </a:t>
            </a:r>
            <a:r>
              <a:rPr lang="en-US" dirty="0" err="1"/>
              <a:t>FitnessOptions.ACCESS_WRITE</a:t>
            </a:r>
            <a:r>
              <a:rPr lang="en-US" dirty="0"/>
              <a:t>)</a:t>
            </a:r>
          </a:p>
          <a:p>
            <a:pPr marL="457200" lvl="1" indent="0">
              <a:buNone/>
            </a:pPr>
            <a:r>
              <a:rPr lang="en-US" dirty="0"/>
              <a:t>            .</a:t>
            </a:r>
            <a:r>
              <a:rPr lang="en-US" dirty="0" err="1"/>
              <a:t>addDataType</a:t>
            </a:r>
            <a:r>
              <a:rPr lang="en-US" dirty="0"/>
              <a:t>(</a:t>
            </a:r>
            <a:r>
              <a:rPr lang="en-US" dirty="0" err="1"/>
              <a:t>DataType.AGGREGATE_STEP_COUNT_DELTA</a:t>
            </a:r>
            <a:r>
              <a:rPr lang="en-US" dirty="0"/>
              <a:t>, </a:t>
            </a:r>
            <a:r>
              <a:rPr lang="en-US" dirty="0" err="1"/>
              <a:t>FitnessOptions.ACCESS_WRITE</a:t>
            </a:r>
            <a:r>
              <a:rPr lang="en-US" dirty="0"/>
              <a:t>)</a:t>
            </a:r>
          </a:p>
          <a:p>
            <a:pPr marL="457200" lvl="1" indent="0">
              <a:buNone/>
            </a:pPr>
            <a:r>
              <a:rPr lang="en-US" dirty="0"/>
              <a:t>            .build();</a:t>
            </a:r>
          </a:p>
        </p:txBody>
      </p:sp>
    </p:spTree>
    <p:extLst>
      <p:ext uri="{BB962C8B-B14F-4D97-AF65-F5344CB8AC3E}">
        <p14:creationId xmlns:p14="http://schemas.microsoft.com/office/powerpoint/2010/main" val="135613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Responsible use of Google Fit</a:t>
            </a:r>
          </a:p>
        </p:txBody>
      </p:sp>
      <p:sp>
        <p:nvSpPr>
          <p:cNvPr id="3" name="Content Placeholder 2"/>
          <p:cNvSpPr>
            <a:spLocks noGrp="1"/>
          </p:cNvSpPr>
          <p:nvPr>
            <p:ph idx="1"/>
          </p:nvPr>
        </p:nvSpPr>
        <p:spPr/>
        <p:txBody>
          <a:bodyPr>
            <a:normAutofit fontScale="85000" lnSpcReduction="10000"/>
          </a:bodyPr>
          <a:lstStyle/>
          <a:p>
            <a:r>
              <a:rPr lang="en-US" dirty="0"/>
              <a:t>As a developer of fitness and wellness apps, you often collect and manage important user information. Keep these key principles in mind</a:t>
            </a:r>
            <a:r>
              <a:rPr lang="en-US" dirty="0" smtClean="0"/>
              <a:t>:</a:t>
            </a:r>
            <a:endParaRPr lang="en-US" dirty="0"/>
          </a:p>
          <a:p>
            <a:pPr lvl="1"/>
            <a:r>
              <a:rPr lang="en-US" dirty="0" smtClean="0"/>
              <a:t>Always </a:t>
            </a:r>
            <a:r>
              <a:rPr lang="en-US" dirty="0"/>
              <a:t>clearly explain to the user what data you will collect and why.</a:t>
            </a:r>
          </a:p>
          <a:p>
            <a:pPr lvl="1"/>
            <a:r>
              <a:rPr lang="en-US" dirty="0" smtClean="0"/>
              <a:t>Honor </a:t>
            </a:r>
            <a:r>
              <a:rPr lang="en-US" dirty="0"/>
              <a:t>user requests to delete their data.</a:t>
            </a:r>
          </a:p>
          <a:p>
            <a:pPr lvl="1"/>
            <a:r>
              <a:rPr lang="en-US" dirty="0" smtClean="0"/>
              <a:t>If </a:t>
            </a:r>
            <a:r>
              <a:rPr lang="en-US" dirty="0"/>
              <a:t>you read fitness data from Google Fit, you must also write the fitness data you collect to Google Fit.</a:t>
            </a:r>
          </a:p>
          <a:p>
            <a:pPr lvl="1"/>
            <a:r>
              <a:rPr lang="en-US" dirty="0" smtClean="0"/>
              <a:t>Do </a:t>
            </a:r>
            <a:r>
              <a:rPr lang="en-US" dirty="0"/>
              <a:t>not use Google Fit APIs for non-fitness purposes, such as storing medical or biometric data, selling data, or using data for advertising.</a:t>
            </a:r>
          </a:p>
          <a:p>
            <a:pPr lvl="1"/>
            <a:r>
              <a:rPr lang="en-US" dirty="0" smtClean="0"/>
              <a:t>Carefully </a:t>
            </a:r>
            <a:r>
              <a:rPr lang="en-US" dirty="0"/>
              <a:t>review </a:t>
            </a:r>
            <a:r>
              <a:rPr lang="en-US" dirty="0" smtClean="0"/>
              <a:t>the </a:t>
            </a:r>
            <a:r>
              <a:rPr lang="en-US" dirty="0" smtClean="0">
                <a:hlinkClick r:id="rId2"/>
              </a:rPr>
              <a:t>Google </a:t>
            </a:r>
            <a:r>
              <a:rPr lang="en-US" dirty="0">
                <a:hlinkClick r:id="rId2"/>
              </a:rPr>
              <a:t>Fit Terms and Conditions</a:t>
            </a:r>
            <a:r>
              <a:rPr lang="en-US" dirty="0"/>
              <a:t> before using Google Fit</a:t>
            </a:r>
            <a:r>
              <a:rPr lang="en-US" dirty="0" smtClean="0"/>
              <a:t>.</a:t>
            </a:r>
          </a:p>
          <a:p>
            <a:r>
              <a:rPr lang="en-US" dirty="0"/>
              <a:t>By using the API, you agree to the Google Fit Terms and Conditions.</a:t>
            </a:r>
          </a:p>
        </p:txBody>
      </p:sp>
      <p:sp>
        <p:nvSpPr>
          <p:cNvPr id="4" name="TextBox 3"/>
          <p:cNvSpPr txBox="1"/>
          <p:nvPr/>
        </p:nvSpPr>
        <p:spPr>
          <a:xfrm>
            <a:off x="2743201" y="6248400"/>
            <a:ext cx="3878947" cy="369332"/>
          </a:xfrm>
          <a:prstGeom prst="rect">
            <a:avLst/>
          </a:prstGeom>
          <a:noFill/>
        </p:spPr>
        <p:txBody>
          <a:bodyPr wrap="none" rtlCol="0">
            <a:spAutoFit/>
          </a:bodyPr>
          <a:lstStyle/>
          <a:p>
            <a:r>
              <a:rPr lang="en-US" dirty="0"/>
              <a:t>*Copied directly from Google Fit pages.</a:t>
            </a:r>
          </a:p>
        </p:txBody>
      </p:sp>
    </p:spTree>
    <p:extLst>
      <p:ext uri="{BB962C8B-B14F-4D97-AF65-F5344CB8AC3E}">
        <p14:creationId xmlns:p14="http://schemas.microsoft.com/office/powerpoint/2010/main" val="1931463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Data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We can make a request for todays data and/or make a request for a timeframe of data</a:t>
            </a:r>
          </a:p>
          <a:p>
            <a:r>
              <a:rPr lang="en-US" dirty="0" smtClean="0"/>
              <a:t>Daily:</a:t>
            </a:r>
          </a:p>
          <a:p>
            <a:pPr marL="457200" lvl="1" indent="0">
              <a:buNone/>
            </a:pPr>
            <a:r>
              <a:rPr lang="en-US" dirty="0" err="1"/>
              <a:t>Fitness.getHistoryClient</a:t>
            </a:r>
            <a:r>
              <a:rPr lang="en-US" dirty="0"/>
              <a:t>(</a:t>
            </a:r>
            <a:r>
              <a:rPr lang="en-US" dirty="0" err="1"/>
              <a:t>getActivity</a:t>
            </a:r>
            <a:r>
              <a:rPr lang="en-US" dirty="0"/>
              <a:t>(), </a:t>
            </a:r>
            <a:r>
              <a:rPr lang="en-US" dirty="0" err="1"/>
              <a:t>GoogleSignIn.getLastSignedInAccount</a:t>
            </a:r>
            <a:r>
              <a:rPr lang="en-US" dirty="0"/>
              <a:t>(</a:t>
            </a:r>
            <a:r>
              <a:rPr lang="en-US" dirty="0" err="1"/>
              <a:t>getContext</a:t>
            </a:r>
            <a:r>
              <a:rPr lang="en-US" dirty="0"/>
              <a:t>()))</a:t>
            </a:r>
          </a:p>
          <a:p>
            <a:pPr marL="457200" lvl="1" indent="0">
              <a:buNone/>
            </a:pPr>
            <a:r>
              <a:rPr lang="en-US" dirty="0"/>
              <a:t>            .</a:t>
            </a:r>
            <a:r>
              <a:rPr lang="en-US" dirty="0" err="1">
                <a:solidFill>
                  <a:srgbClr val="FF0000"/>
                </a:solidFill>
              </a:rPr>
              <a:t>readDailyTotal</a:t>
            </a:r>
            <a:r>
              <a:rPr lang="en-US" dirty="0"/>
              <a:t>(</a:t>
            </a:r>
            <a:r>
              <a:rPr lang="en-US" dirty="0" err="1"/>
              <a:t>DataType.TYPE_STEP_COUNT_DELTA</a:t>
            </a:r>
            <a:r>
              <a:rPr lang="en-US" dirty="0"/>
              <a:t>)</a:t>
            </a:r>
          </a:p>
          <a:p>
            <a:pPr marL="457200" lvl="1" indent="0">
              <a:buNone/>
            </a:pPr>
            <a:r>
              <a:rPr lang="en-US" dirty="0"/>
              <a:t>            .</a:t>
            </a:r>
            <a:r>
              <a:rPr lang="en-US" dirty="0" err="1"/>
              <a:t>addOnSuccessListener</a:t>
            </a:r>
            <a:r>
              <a:rPr lang="en-US" dirty="0"/>
              <a:t>(new </a:t>
            </a:r>
            <a:r>
              <a:rPr lang="en-US" dirty="0" err="1"/>
              <a:t>OnSuccessListener</a:t>
            </a:r>
            <a:r>
              <a:rPr lang="en-US" dirty="0"/>
              <a:t>&lt;</a:t>
            </a:r>
            <a:r>
              <a:rPr lang="en-US" dirty="0" err="1"/>
              <a:t>DataSet</a:t>
            </a:r>
            <a:r>
              <a:rPr lang="en-US" dirty="0"/>
              <a:t>&gt;() {</a:t>
            </a:r>
          </a:p>
          <a:p>
            <a:pPr marL="457200" lvl="1" indent="0">
              <a:buNone/>
            </a:pPr>
            <a:r>
              <a:rPr lang="en-US" dirty="0"/>
              <a:t>                @Override</a:t>
            </a:r>
          </a:p>
          <a:p>
            <a:pPr marL="457200" lvl="1" indent="0">
              <a:buNone/>
            </a:pPr>
            <a:r>
              <a:rPr lang="en-US" dirty="0"/>
              <a:t>                public void </a:t>
            </a:r>
            <a:r>
              <a:rPr lang="en-US" dirty="0" err="1"/>
              <a:t>onSuccess</a:t>
            </a:r>
            <a:r>
              <a:rPr lang="en-US" dirty="0"/>
              <a:t>(</a:t>
            </a:r>
            <a:r>
              <a:rPr lang="en-US" dirty="0" err="1"/>
              <a:t>DataSet</a:t>
            </a:r>
            <a:r>
              <a:rPr lang="en-US" dirty="0"/>
              <a:t> </a:t>
            </a:r>
            <a:r>
              <a:rPr lang="en-US" dirty="0" err="1"/>
              <a:t>dataSet</a:t>
            </a:r>
            <a:r>
              <a:rPr lang="en-US" dirty="0"/>
              <a:t>) {</a:t>
            </a:r>
          </a:p>
          <a:p>
            <a:pPr marL="457200" lvl="1" indent="0">
              <a:buNone/>
            </a:pPr>
            <a:r>
              <a:rPr lang="en-US" dirty="0"/>
              <a:t>                    </a:t>
            </a:r>
            <a:r>
              <a:rPr lang="en-US" dirty="0" err="1"/>
              <a:t>Log.i</a:t>
            </a:r>
            <a:r>
              <a:rPr lang="en-US" dirty="0"/>
              <a:t>(TAG, "Reading History API results for today");</a:t>
            </a:r>
          </a:p>
          <a:p>
            <a:pPr marL="457200" lvl="1" indent="0">
              <a:buNone/>
            </a:pPr>
            <a:r>
              <a:rPr lang="en-US" dirty="0"/>
              <a:t>                    </a:t>
            </a:r>
            <a:r>
              <a:rPr lang="en-US" dirty="0" err="1"/>
              <a:t>showDataSet</a:t>
            </a:r>
            <a:r>
              <a:rPr lang="en-US" dirty="0"/>
              <a:t>(</a:t>
            </a:r>
            <a:r>
              <a:rPr lang="en-US" dirty="0" err="1"/>
              <a:t>dataSet</a:t>
            </a:r>
            <a:r>
              <a:rPr lang="en-US" dirty="0" smtClean="0"/>
              <a:t>);  //note we no NOT on the UI thread.</a:t>
            </a:r>
            <a:endParaRPr lang="en-US" dirty="0"/>
          </a:p>
          <a:p>
            <a:pPr marL="457200" lvl="1" indent="0">
              <a:buNone/>
            </a:pPr>
            <a:r>
              <a:rPr lang="en-US" dirty="0"/>
              <a:t>                }</a:t>
            </a:r>
          </a:p>
          <a:p>
            <a:pPr marL="457200" lvl="1" indent="0">
              <a:buNone/>
            </a:pPr>
            <a:r>
              <a:rPr lang="en-US" dirty="0"/>
              <a:t>            })</a:t>
            </a:r>
          </a:p>
          <a:p>
            <a:pPr marL="457200" lvl="1" indent="0">
              <a:buNone/>
            </a:pPr>
            <a:r>
              <a:rPr lang="en-US" dirty="0"/>
              <a:t>            .</a:t>
            </a:r>
            <a:r>
              <a:rPr lang="en-US" dirty="0" err="1"/>
              <a:t>addOnFailureListener</a:t>
            </a:r>
            <a:r>
              <a:rPr lang="en-US" dirty="0"/>
              <a:t>(new </a:t>
            </a:r>
            <a:r>
              <a:rPr lang="en-US" dirty="0" err="1"/>
              <a:t>OnFailureListener</a:t>
            </a:r>
            <a:r>
              <a:rPr lang="en-US" dirty="0"/>
              <a:t>() {</a:t>
            </a:r>
          </a:p>
          <a:p>
            <a:pPr marL="457200" lvl="1" indent="0">
              <a:buNone/>
            </a:pPr>
            <a:r>
              <a:rPr lang="en-US" dirty="0"/>
              <a:t>                @Override</a:t>
            </a:r>
          </a:p>
          <a:p>
            <a:pPr marL="457200" lvl="1" indent="0">
              <a:buNone/>
            </a:pPr>
            <a:r>
              <a:rPr lang="en-US" dirty="0"/>
              <a:t>                public void </a:t>
            </a:r>
            <a:r>
              <a:rPr lang="en-US" dirty="0" err="1"/>
              <a:t>onFailure</a:t>
            </a:r>
            <a:r>
              <a:rPr lang="en-US" dirty="0"/>
              <a:t>(@</a:t>
            </a:r>
            <a:r>
              <a:rPr lang="en-US" dirty="0" err="1"/>
              <a:t>NonNull</a:t>
            </a:r>
            <a:r>
              <a:rPr lang="en-US" dirty="0"/>
              <a:t> Exception e) {</a:t>
            </a:r>
          </a:p>
          <a:p>
            <a:pPr marL="457200" lvl="1" indent="0">
              <a:buNone/>
            </a:pPr>
            <a:r>
              <a:rPr lang="en-US" dirty="0"/>
              <a:t>                    </a:t>
            </a:r>
            <a:r>
              <a:rPr lang="en-US" dirty="0" err="1"/>
              <a:t>Log.i</a:t>
            </a:r>
            <a:r>
              <a:rPr lang="en-US" dirty="0"/>
              <a:t>(TAG, "Failed to read </a:t>
            </a:r>
            <a:r>
              <a:rPr lang="en-US" dirty="0" err="1"/>
              <a:t>DailyTotal</a:t>
            </a:r>
            <a:r>
              <a:rPr lang="en-US" dirty="0"/>
              <a:t> for Steps.");</a:t>
            </a:r>
          </a:p>
          <a:p>
            <a:pPr marL="457200" lvl="1" indent="0">
              <a:buNone/>
            </a:pPr>
            <a:r>
              <a:rPr lang="en-US" dirty="0"/>
              <a:t>                }</a:t>
            </a:r>
          </a:p>
          <a:p>
            <a:pPr marL="457200" lvl="1" indent="0">
              <a:buNone/>
            </a:pPr>
            <a:r>
              <a:rPr lang="en-US" dirty="0"/>
              <a:t>            });</a:t>
            </a:r>
            <a:endParaRPr lang="en-US" dirty="0" smtClean="0"/>
          </a:p>
        </p:txBody>
      </p:sp>
    </p:spTree>
    <p:extLst>
      <p:ext uri="{BB962C8B-B14F-4D97-AF65-F5344CB8AC3E}">
        <p14:creationId xmlns:p14="http://schemas.microsoft.com/office/powerpoint/2010/main" val="2559670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DataSet</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dataSet.getDataType</a:t>
            </a:r>
            <a:r>
              <a:rPr lang="en-US" dirty="0"/>
              <a:t>().</a:t>
            </a:r>
            <a:r>
              <a:rPr lang="en-US" dirty="0" err="1"/>
              <a:t>getName</a:t>
            </a:r>
            <a:r>
              <a:rPr lang="en-US" dirty="0" smtClean="0"/>
              <a:t>()  for the name for the set (if there is one</a:t>
            </a:r>
          </a:p>
          <a:p>
            <a:r>
              <a:rPr lang="en-US" dirty="0" smtClean="0"/>
              <a:t>Normally loop though it to get the </a:t>
            </a:r>
            <a:r>
              <a:rPr lang="en-US" dirty="0" err="1" smtClean="0"/>
              <a:t>datapoints</a:t>
            </a:r>
            <a:endParaRPr lang="en-US" dirty="0" smtClean="0"/>
          </a:p>
          <a:p>
            <a:pPr lvl="1"/>
            <a:r>
              <a:rPr lang="en-US" dirty="0"/>
              <a:t>for (</a:t>
            </a:r>
            <a:r>
              <a:rPr lang="en-US" dirty="0" err="1"/>
              <a:t>DataPoint</a:t>
            </a:r>
            <a:r>
              <a:rPr lang="en-US" dirty="0"/>
              <a:t> </a:t>
            </a:r>
            <a:r>
              <a:rPr lang="en-US" dirty="0" err="1"/>
              <a:t>dp</a:t>
            </a:r>
            <a:r>
              <a:rPr lang="en-US" dirty="0"/>
              <a:t> : </a:t>
            </a:r>
            <a:r>
              <a:rPr lang="en-US" dirty="0" err="1"/>
              <a:t>dataSet.getDataPoints</a:t>
            </a:r>
            <a:r>
              <a:rPr lang="en-US" dirty="0" smtClean="0"/>
              <a:t>())</a:t>
            </a:r>
            <a:endParaRPr lang="en-US" dirty="0"/>
          </a:p>
          <a:p>
            <a:pPr lvl="1"/>
            <a:r>
              <a:rPr lang="en-US" dirty="0" smtClean="0"/>
              <a:t>Then </a:t>
            </a:r>
            <a:r>
              <a:rPr lang="en-US" dirty="0" err="1" smtClean="0"/>
              <a:t>DataPoint</a:t>
            </a:r>
            <a:r>
              <a:rPr lang="en-US" dirty="0" smtClean="0"/>
              <a:t> has the following</a:t>
            </a:r>
          </a:p>
          <a:p>
            <a:pPr lvl="2"/>
            <a:r>
              <a:rPr lang="en-US" dirty="0" err="1"/>
              <a:t>dp.getDataType</a:t>
            </a:r>
            <a:r>
              <a:rPr lang="en-US" dirty="0"/>
              <a:t>().</a:t>
            </a:r>
            <a:r>
              <a:rPr lang="en-US" dirty="0" err="1"/>
              <a:t>getName</a:t>
            </a:r>
            <a:r>
              <a:rPr lang="en-US" dirty="0" smtClean="0"/>
              <a:t>()</a:t>
            </a:r>
          </a:p>
          <a:p>
            <a:pPr lvl="2"/>
            <a:r>
              <a:rPr lang="en-US" dirty="0" err="1"/>
              <a:t>dp.getStartTime</a:t>
            </a:r>
            <a:r>
              <a:rPr lang="en-US" dirty="0"/>
              <a:t>(</a:t>
            </a:r>
            <a:r>
              <a:rPr lang="en-US" dirty="0" err="1"/>
              <a:t>TimeUnit.MILLISECONDS</a:t>
            </a:r>
            <a:r>
              <a:rPr lang="en-US" dirty="0" smtClean="0"/>
              <a:t>))</a:t>
            </a:r>
          </a:p>
          <a:p>
            <a:pPr lvl="2"/>
            <a:r>
              <a:rPr lang="en-US" dirty="0" err="1" smtClean="0"/>
              <a:t>dp.getEndTime</a:t>
            </a:r>
            <a:r>
              <a:rPr lang="en-US" dirty="0" smtClean="0"/>
              <a:t>(</a:t>
            </a:r>
            <a:r>
              <a:rPr lang="en-US" dirty="0" err="1" smtClean="0"/>
              <a:t>TimeUnit.MILLISECONDS</a:t>
            </a:r>
            <a:r>
              <a:rPr lang="en-US" dirty="0" smtClean="0"/>
              <a:t>))</a:t>
            </a:r>
          </a:p>
          <a:p>
            <a:pPr lvl="2"/>
            <a:r>
              <a:rPr lang="en-US" dirty="0" smtClean="0"/>
              <a:t>A set of Fields for the datatype, so generally we can look it them like this:</a:t>
            </a:r>
          </a:p>
          <a:p>
            <a:pPr marL="914400" lvl="2" indent="0">
              <a:buNone/>
            </a:pPr>
            <a:r>
              <a:rPr lang="en-US" dirty="0"/>
              <a:t> for (Field </a:t>
            </a:r>
            <a:r>
              <a:rPr lang="en-US" dirty="0" err="1"/>
              <a:t>field</a:t>
            </a:r>
            <a:r>
              <a:rPr lang="en-US" dirty="0"/>
              <a:t> : </a:t>
            </a:r>
            <a:r>
              <a:rPr lang="en-US" dirty="0" err="1"/>
              <a:t>dp.getDataType</a:t>
            </a:r>
            <a:r>
              <a:rPr lang="en-US" dirty="0"/>
              <a:t>().</a:t>
            </a:r>
            <a:r>
              <a:rPr lang="en-US" dirty="0" err="1"/>
              <a:t>getFields</a:t>
            </a:r>
            <a:r>
              <a:rPr lang="en-US" dirty="0"/>
              <a:t>()) {</a:t>
            </a:r>
          </a:p>
          <a:p>
            <a:pPr marL="914400" lvl="2" indent="0">
              <a:buNone/>
            </a:pPr>
            <a:r>
              <a:rPr lang="en-US" dirty="0"/>
              <a:t>                </a:t>
            </a:r>
            <a:r>
              <a:rPr lang="en-US" dirty="0" err="1" smtClean="0"/>
              <a:t>Log.w</a:t>
            </a:r>
            <a:r>
              <a:rPr lang="en-US" dirty="0" smtClean="0"/>
              <a:t>(TAG, "Field</a:t>
            </a:r>
            <a:r>
              <a:rPr lang="en-US" dirty="0"/>
              <a:t>: " + </a:t>
            </a:r>
            <a:r>
              <a:rPr lang="en-US" dirty="0" err="1"/>
              <a:t>field.getName</a:t>
            </a:r>
            <a:r>
              <a:rPr lang="en-US" dirty="0"/>
              <a:t>() +</a:t>
            </a:r>
          </a:p>
          <a:p>
            <a:pPr marL="914400" lvl="2" indent="0">
              <a:buNone/>
            </a:pPr>
            <a:r>
              <a:rPr lang="en-US" dirty="0"/>
              <a:t>                    " Value: " + </a:t>
            </a:r>
            <a:r>
              <a:rPr lang="en-US" dirty="0" err="1"/>
              <a:t>dp.getValue</a:t>
            </a:r>
            <a:r>
              <a:rPr lang="en-US" dirty="0"/>
              <a:t>(field));</a:t>
            </a:r>
          </a:p>
          <a:p>
            <a:pPr marL="914400" lvl="2" indent="0">
              <a:buNone/>
            </a:pPr>
            <a:r>
              <a:rPr lang="en-US" dirty="0"/>
              <a:t>            }</a:t>
            </a:r>
          </a:p>
        </p:txBody>
      </p:sp>
    </p:spTree>
    <p:extLst>
      <p:ext uri="{BB962C8B-B14F-4D97-AF65-F5344CB8AC3E}">
        <p14:creationId xmlns:p14="http://schemas.microsoft.com/office/powerpoint/2010/main" val="27765967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t>
            </a:r>
            <a:r>
              <a:rPr lang="en-US" dirty="0" smtClean="0"/>
              <a:t>Data (2)</a:t>
            </a:r>
            <a:endParaRPr lang="en-US" dirty="0"/>
          </a:p>
        </p:txBody>
      </p:sp>
      <p:sp>
        <p:nvSpPr>
          <p:cNvPr id="3" name="Content Placeholder 2"/>
          <p:cNvSpPr>
            <a:spLocks noGrp="1"/>
          </p:cNvSpPr>
          <p:nvPr>
            <p:ph idx="1"/>
          </p:nvPr>
        </p:nvSpPr>
        <p:spPr/>
        <p:txBody>
          <a:bodyPr>
            <a:normAutofit lnSpcReduction="10000"/>
          </a:bodyPr>
          <a:lstStyle/>
          <a:p>
            <a:r>
              <a:rPr lang="en-US" dirty="0" smtClean="0"/>
              <a:t>Timeframe data requests</a:t>
            </a:r>
          </a:p>
          <a:p>
            <a:pPr lvl="1"/>
            <a:r>
              <a:rPr lang="en-US" dirty="0" err="1"/>
              <a:t>DataReadRequest</a:t>
            </a:r>
            <a:r>
              <a:rPr lang="en-US" dirty="0"/>
              <a:t> </a:t>
            </a:r>
            <a:r>
              <a:rPr lang="en-US" dirty="0" err="1">
                <a:solidFill>
                  <a:srgbClr val="FF0000"/>
                </a:solidFill>
              </a:rPr>
              <a:t>readRequest</a:t>
            </a:r>
            <a:r>
              <a:rPr lang="en-US" dirty="0"/>
              <a:t> = new </a:t>
            </a:r>
            <a:r>
              <a:rPr lang="en-US" dirty="0" err="1"/>
              <a:t>DataReadRequest.Builder</a:t>
            </a:r>
            <a:r>
              <a:rPr lang="en-US" dirty="0"/>
              <a:t>()</a:t>
            </a:r>
          </a:p>
          <a:p>
            <a:pPr marL="914400" lvl="2" indent="0">
              <a:buNone/>
            </a:pPr>
            <a:r>
              <a:rPr lang="en-US" dirty="0" smtClean="0"/>
              <a:t>.aggregate( </a:t>
            </a:r>
            <a:r>
              <a:rPr lang="en-US" dirty="0" err="1" smtClean="0"/>
              <a:t>DataType.TYPE_CALORIES_EXPENDED</a:t>
            </a:r>
            <a:r>
              <a:rPr lang="en-US" dirty="0" smtClean="0"/>
              <a:t>, </a:t>
            </a:r>
            <a:r>
              <a:rPr lang="en-US" dirty="0" err="1" smtClean="0"/>
              <a:t>DataType.AGGREGATE_CALORIES_EXPENDED</a:t>
            </a:r>
            <a:r>
              <a:rPr lang="en-US" dirty="0" smtClean="0"/>
              <a:t>)</a:t>
            </a:r>
          </a:p>
          <a:p>
            <a:pPr marL="914400" lvl="2" indent="0">
              <a:buNone/>
            </a:pPr>
            <a:r>
              <a:rPr lang="en-US" dirty="0" smtClean="0"/>
              <a:t>.</a:t>
            </a:r>
            <a:r>
              <a:rPr lang="en-US" dirty="0" err="1" smtClean="0"/>
              <a:t>bucketByActivityType</a:t>
            </a:r>
            <a:r>
              <a:rPr lang="en-US" dirty="0" smtClean="0"/>
              <a:t>(1, </a:t>
            </a:r>
            <a:r>
              <a:rPr lang="en-US" dirty="0" err="1" smtClean="0"/>
              <a:t>TimeUnit.SECONDS</a:t>
            </a:r>
            <a:r>
              <a:rPr lang="en-US" dirty="0" smtClean="0"/>
              <a:t>)</a:t>
            </a:r>
          </a:p>
          <a:p>
            <a:pPr marL="914400" lvl="2" indent="0">
              <a:buNone/>
            </a:pPr>
            <a:r>
              <a:rPr lang="en-US" dirty="0" smtClean="0"/>
              <a:t>.</a:t>
            </a:r>
            <a:r>
              <a:rPr lang="en-US" dirty="0" err="1"/>
              <a:t>setTimeRange</a:t>
            </a:r>
            <a:r>
              <a:rPr lang="en-US" dirty="0"/>
              <a:t>(</a:t>
            </a:r>
            <a:r>
              <a:rPr lang="en-US" dirty="0" err="1"/>
              <a:t>startTime</a:t>
            </a:r>
            <a:r>
              <a:rPr lang="en-US" dirty="0"/>
              <a:t>, </a:t>
            </a:r>
            <a:r>
              <a:rPr lang="en-US" dirty="0" err="1"/>
              <a:t>endTime</a:t>
            </a:r>
            <a:r>
              <a:rPr lang="en-US" dirty="0"/>
              <a:t>, </a:t>
            </a:r>
            <a:r>
              <a:rPr lang="en-US" dirty="0" err="1"/>
              <a:t>TimeUnit.MILLISECONDS</a:t>
            </a:r>
            <a:r>
              <a:rPr lang="en-US" dirty="0"/>
              <a:t>)</a:t>
            </a:r>
          </a:p>
          <a:p>
            <a:pPr marL="914400" lvl="2" indent="0">
              <a:buNone/>
            </a:pPr>
            <a:r>
              <a:rPr lang="en-US" dirty="0" smtClean="0"/>
              <a:t>.</a:t>
            </a:r>
            <a:r>
              <a:rPr lang="en-US" dirty="0"/>
              <a:t>build</a:t>
            </a:r>
            <a:r>
              <a:rPr lang="en-US" dirty="0" smtClean="0"/>
              <a:t>();  //note, demo code use step count.</a:t>
            </a:r>
          </a:p>
          <a:p>
            <a:pPr marL="457200" lvl="1" indent="0">
              <a:buNone/>
            </a:pPr>
            <a:r>
              <a:rPr lang="en-US" dirty="0" err="1"/>
              <a:t>Fitness.getHistoryClient</a:t>
            </a:r>
            <a:r>
              <a:rPr lang="en-US" dirty="0"/>
              <a:t>(</a:t>
            </a:r>
            <a:r>
              <a:rPr lang="en-US" dirty="0" err="1"/>
              <a:t>getActivity</a:t>
            </a:r>
            <a:r>
              <a:rPr lang="en-US" dirty="0"/>
              <a:t>(), </a:t>
            </a:r>
            <a:r>
              <a:rPr lang="en-US" dirty="0" err="1"/>
              <a:t>GoogleSignIn.getLastSignedInAccount</a:t>
            </a:r>
            <a:r>
              <a:rPr lang="en-US" dirty="0"/>
              <a:t>(</a:t>
            </a:r>
            <a:r>
              <a:rPr lang="en-US" dirty="0" err="1"/>
              <a:t>getContext</a:t>
            </a:r>
            <a:r>
              <a:rPr lang="en-US" dirty="0" smtClean="0"/>
              <a:t>()))</a:t>
            </a:r>
          </a:p>
          <a:p>
            <a:pPr marL="457200" lvl="1" indent="0">
              <a:buNone/>
            </a:pPr>
            <a:r>
              <a:rPr lang="en-US" dirty="0" smtClean="0"/>
              <a:t>.</a:t>
            </a:r>
            <a:r>
              <a:rPr lang="en-US" dirty="0" err="1"/>
              <a:t>readData</a:t>
            </a:r>
            <a:r>
              <a:rPr lang="en-US" dirty="0"/>
              <a:t>(</a:t>
            </a:r>
            <a:r>
              <a:rPr lang="en-US" dirty="0" err="1"/>
              <a:t>readRequest</a:t>
            </a:r>
            <a:r>
              <a:rPr lang="en-US" dirty="0"/>
              <a:t>)</a:t>
            </a:r>
          </a:p>
        </p:txBody>
      </p:sp>
    </p:spTree>
    <p:extLst>
      <p:ext uri="{BB962C8B-B14F-4D97-AF65-F5344CB8AC3E}">
        <p14:creationId xmlns:p14="http://schemas.microsoft.com/office/powerpoint/2010/main" val="4232002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Data </a:t>
            </a:r>
            <a:r>
              <a:rPr lang="en-US" dirty="0" smtClean="0"/>
              <a:t>(3)</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a:t>
            </a:r>
            <a:r>
              <a:rPr lang="en-US" dirty="0" err="1"/>
              <a:t>addOnSuccessListener</a:t>
            </a:r>
            <a:r>
              <a:rPr lang="en-US" dirty="0"/>
              <a:t>(new </a:t>
            </a:r>
            <a:r>
              <a:rPr lang="en-US" dirty="0" err="1"/>
              <a:t>OnSuccessListener</a:t>
            </a:r>
            <a:r>
              <a:rPr lang="en-US" dirty="0"/>
              <a:t>&lt;</a:t>
            </a:r>
            <a:r>
              <a:rPr lang="en-US" dirty="0" err="1"/>
              <a:t>DataReadResponse</a:t>
            </a:r>
            <a:r>
              <a:rPr lang="en-US" dirty="0"/>
              <a:t>&gt;() {</a:t>
            </a:r>
          </a:p>
          <a:p>
            <a:pPr marL="0" indent="0">
              <a:buNone/>
            </a:pPr>
            <a:r>
              <a:rPr lang="en-US" dirty="0"/>
              <a:t>                @Override</a:t>
            </a:r>
          </a:p>
          <a:p>
            <a:pPr marL="0" indent="0">
              <a:buNone/>
            </a:pPr>
            <a:r>
              <a:rPr lang="en-US" dirty="0"/>
              <a:t>                public void </a:t>
            </a:r>
            <a:r>
              <a:rPr lang="en-US" dirty="0" err="1"/>
              <a:t>onSuccess</a:t>
            </a:r>
            <a:r>
              <a:rPr lang="en-US" dirty="0"/>
              <a:t>(</a:t>
            </a:r>
            <a:r>
              <a:rPr lang="en-US" dirty="0" err="1"/>
              <a:t>DataReadResponse</a:t>
            </a:r>
            <a:r>
              <a:rPr lang="en-US" dirty="0"/>
              <a:t> </a:t>
            </a:r>
            <a:r>
              <a:rPr lang="en-US" dirty="0" err="1"/>
              <a:t>dataReadResponse</a:t>
            </a:r>
            <a:r>
              <a:rPr lang="en-US" dirty="0"/>
              <a:t>) {</a:t>
            </a:r>
          </a:p>
          <a:p>
            <a:pPr marL="0" indent="0">
              <a:buNone/>
            </a:pPr>
            <a:r>
              <a:rPr lang="en-US" dirty="0"/>
              <a:t>                    // Get a list of the sessions that match the criteria to check the </a:t>
            </a:r>
            <a:r>
              <a:rPr lang="en-US" dirty="0" smtClean="0"/>
              <a:t>result. Used </a:t>
            </a:r>
            <a:r>
              <a:rPr lang="en-US" dirty="0"/>
              <a:t>for aggregated data</a:t>
            </a:r>
          </a:p>
          <a:p>
            <a:pPr marL="0" indent="0">
              <a:buNone/>
            </a:pPr>
            <a:r>
              <a:rPr lang="en-US" dirty="0"/>
              <a:t>                    if (</a:t>
            </a:r>
            <a:r>
              <a:rPr lang="en-US" dirty="0" err="1"/>
              <a:t>dataReadResponse.getBuckets</a:t>
            </a:r>
            <a:r>
              <a:rPr lang="en-US" dirty="0"/>
              <a:t>().size() &gt; 0) {</a:t>
            </a:r>
          </a:p>
          <a:p>
            <a:pPr marL="0" indent="0">
              <a:buNone/>
            </a:pPr>
            <a:r>
              <a:rPr lang="en-US" dirty="0"/>
              <a:t>                        </a:t>
            </a:r>
            <a:r>
              <a:rPr lang="en-US" dirty="0" err="1"/>
              <a:t>sendmessage</a:t>
            </a:r>
            <a:r>
              <a:rPr lang="en-US" dirty="0"/>
              <a:t>("Number of buckets: " + </a:t>
            </a:r>
            <a:r>
              <a:rPr lang="en-US" dirty="0" err="1"/>
              <a:t>dataReadResponse.getBuckets</a:t>
            </a:r>
            <a:r>
              <a:rPr lang="en-US" dirty="0"/>
              <a:t>().size());</a:t>
            </a:r>
          </a:p>
          <a:p>
            <a:pPr marL="0" indent="0">
              <a:buNone/>
            </a:pPr>
            <a:r>
              <a:rPr lang="en-US" dirty="0"/>
              <a:t>                        for (Bucket </a:t>
            </a:r>
            <a:r>
              <a:rPr lang="en-US" dirty="0" err="1"/>
              <a:t>bucket</a:t>
            </a:r>
            <a:r>
              <a:rPr lang="en-US" dirty="0"/>
              <a:t> : </a:t>
            </a:r>
            <a:r>
              <a:rPr lang="en-US" dirty="0" err="1"/>
              <a:t>dataReadResponse.getBuckets</a:t>
            </a:r>
            <a:r>
              <a:rPr lang="en-US" dirty="0"/>
              <a:t>()) {</a:t>
            </a:r>
          </a:p>
          <a:p>
            <a:pPr marL="0" indent="0">
              <a:buNone/>
            </a:pPr>
            <a:r>
              <a:rPr lang="en-US" dirty="0"/>
              <a:t>                            List&lt;</a:t>
            </a:r>
            <a:r>
              <a:rPr lang="en-US" dirty="0" err="1"/>
              <a:t>DataSet</a:t>
            </a:r>
            <a:r>
              <a:rPr lang="en-US" dirty="0"/>
              <a:t>&gt; </a:t>
            </a:r>
            <a:r>
              <a:rPr lang="en-US" dirty="0" err="1"/>
              <a:t>dataSets</a:t>
            </a:r>
            <a:r>
              <a:rPr lang="en-US" dirty="0"/>
              <a:t> = </a:t>
            </a:r>
            <a:r>
              <a:rPr lang="en-US" dirty="0" err="1"/>
              <a:t>bucket.getDataSets</a:t>
            </a:r>
            <a:r>
              <a:rPr lang="en-US" dirty="0"/>
              <a:t>();</a:t>
            </a:r>
          </a:p>
          <a:p>
            <a:pPr marL="0" indent="0">
              <a:buNone/>
            </a:pPr>
            <a:r>
              <a:rPr lang="en-US" dirty="0"/>
              <a:t>                            for (</a:t>
            </a:r>
            <a:r>
              <a:rPr lang="en-US" dirty="0" err="1"/>
              <a:t>DataSet</a:t>
            </a:r>
            <a:r>
              <a:rPr lang="en-US" dirty="0"/>
              <a:t> </a:t>
            </a:r>
            <a:r>
              <a:rPr lang="en-US" dirty="0" err="1"/>
              <a:t>dataSet</a:t>
            </a:r>
            <a:r>
              <a:rPr lang="en-US" dirty="0"/>
              <a:t> : </a:t>
            </a:r>
            <a:r>
              <a:rPr lang="en-US" dirty="0" err="1"/>
              <a:t>dataSets</a:t>
            </a:r>
            <a:r>
              <a:rPr lang="en-US" dirty="0"/>
              <a:t>) </a:t>
            </a:r>
            <a:r>
              <a:rPr lang="en-US" dirty="0" smtClean="0"/>
              <a:t>{                                </a:t>
            </a:r>
            <a:r>
              <a:rPr lang="en-US" dirty="0" err="1"/>
              <a:t>showDataSet</a:t>
            </a:r>
            <a:r>
              <a:rPr lang="en-US" dirty="0"/>
              <a:t>(</a:t>
            </a:r>
            <a:r>
              <a:rPr lang="en-US" dirty="0" err="1"/>
              <a:t>dataSet</a:t>
            </a:r>
            <a:r>
              <a:rPr lang="en-US" dirty="0" smtClean="0"/>
              <a:t>);                            </a:t>
            </a:r>
            <a:r>
              <a:rPr lang="en-US" dirty="0"/>
              <a:t>}</a:t>
            </a:r>
          </a:p>
          <a:p>
            <a:pPr marL="0" indent="0">
              <a:buNone/>
            </a:pPr>
            <a:r>
              <a:rPr lang="en-US" dirty="0"/>
              <a:t>                        }</a:t>
            </a:r>
          </a:p>
          <a:p>
            <a:pPr marL="0" indent="0">
              <a:buNone/>
            </a:pPr>
            <a:r>
              <a:rPr lang="en-US" dirty="0" smtClean="0"/>
              <a:t>	//</a:t>
            </a:r>
            <a:r>
              <a:rPr lang="en-US" dirty="0"/>
              <a:t>Used for non-aggregated data</a:t>
            </a:r>
          </a:p>
          <a:p>
            <a:pPr marL="0" indent="0">
              <a:buNone/>
            </a:pPr>
            <a:r>
              <a:rPr lang="en-US" dirty="0"/>
              <a:t>                    </a:t>
            </a:r>
            <a:r>
              <a:rPr lang="en-US" dirty="0" smtClean="0"/>
              <a:t>} else </a:t>
            </a:r>
            <a:r>
              <a:rPr lang="en-US" dirty="0"/>
              <a:t>if (</a:t>
            </a:r>
            <a:r>
              <a:rPr lang="en-US" dirty="0" err="1"/>
              <a:t>dataReadResponse.getDataSets</a:t>
            </a:r>
            <a:r>
              <a:rPr lang="en-US" dirty="0"/>
              <a:t>().size() &gt; 0) {</a:t>
            </a:r>
          </a:p>
          <a:p>
            <a:pPr marL="0" indent="0">
              <a:buNone/>
            </a:pPr>
            <a:r>
              <a:rPr lang="en-US" dirty="0"/>
              <a:t>                        </a:t>
            </a:r>
            <a:r>
              <a:rPr lang="en-US" dirty="0" err="1"/>
              <a:t>sendmessage</a:t>
            </a:r>
            <a:r>
              <a:rPr lang="en-US" dirty="0"/>
              <a:t>("Number of returned </a:t>
            </a:r>
            <a:r>
              <a:rPr lang="en-US" dirty="0" err="1"/>
              <a:t>DataSets</a:t>
            </a:r>
            <a:r>
              <a:rPr lang="en-US" dirty="0"/>
              <a:t>: " + </a:t>
            </a:r>
            <a:r>
              <a:rPr lang="en-US" dirty="0" err="1"/>
              <a:t>dataReadResponse.getDataSets</a:t>
            </a:r>
            <a:r>
              <a:rPr lang="en-US" dirty="0"/>
              <a:t>().size());</a:t>
            </a:r>
          </a:p>
          <a:p>
            <a:pPr marL="0" indent="0">
              <a:buNone/>
            </a:pPr>
            <a:r>
              <a:rPr lang="en-US" dirty="0"/>
              <a:t>                        for (</a:t>
            </a:r>
            <a:r>
              <a:rPr lang="en-US" dirty="0" err="1"/>
              <a:t>DataSet</a:t>
            </a:r>
            <a:r>
              <a:rPr lang="en-US" dirty="0"/>
              <a:t> </a:t>
            </a:r>
            <a:r>
              <a:rPr lang="en-US" dirty="0" err="1"/>
              <a:t>dataSet</a:t>
            </a:r>
            <a:r>
              <a:rPr lang="en-US" dirty="0"/>
              <a:t> : </a:t>
            </a:r>
            <a:r>
              <a:rPr lang="en-US" dirty="0" err="1"/>
              <a:t>dataReadResponse.getDataSets</a:t>
            </a:r>
            <a:r>
              <a:rPr lang="en-US" dirty="0"/>
              <a:t>()) </a:t>
            </a:r>
            <a:r>
              <a:rPr lang="en-US" dirty="0" smtClean="0"/>
              <a:t>{                           </a:t>
            </a:r>
            <a:r>
              <a:rPr lang="en-US" dirty="0" err="1"/>
              <a:t>showDataSet</a:t>
            </a:r>
            <a:r>
              <a:rPr lang="en-US" dirty="0"/>
              <a:t>(</a:t>
            </a:r>
            <a:r>
              <a:rPr lang="en-US" dirty="0" err="1"/>
              <a:t>dataSet</a:t>
            </a:r>
            <a:r>
              <a:rPr lang="en-US" dirty="0" smtClean="0"/>
              <a:t>);                        </a:t>
            </a:r>
            <a:r>
              <a:rPr lang="en-US" dirty="0"/>
              <a:t>}</a:t>
            </a:r>
          </a:p>
          <a:p>
            <a:pPr marL="0" indent="0">
              <a:buNone/>
            </a:pPr>
            <a:r>
              <a:rPr lang="en-US" dirty="0"/>
              <a:t>                    }</a:t>
            </a:r>
          </a:p>
          <a:p>
            <a:pPr marL="0" indent="0">
              <a:buNone/>
            </a:pPr>
            <a:r>
              <a:rPr lang="en-US" dirty="0"/>
              <a:t>                }</a:t>
            </a:r>
          </a:p>
          <a:p>
            <a:pPr marL="0" indent="0">
              <a:buNone/>
            </a:pPr>
            <a:r>
              <a:rPr lang="en-US" dirty="0"/>
              <a:t>            })</a:t>
            </a:r>
          </a:p>
          <a:p>
            <a:pPr marL="0" indent="0">
              <a:buNone/>
            </a:pPr>
            <a:r>
              <a:rPr lang="en-US" dirty="0"/>
              <a:t>            .</a:t>
            </a:r>
            <a:r>
              <a:rPr lang="en-US" dirty="0" err="1"/>
              <a:t>addOnFailureListener</a:t>
            </a:r>
            <a:r>
              <a:rPr lang="en-US" dirty="0"/>
              <a:t>(new </a:t>
            </a:r>
            <a:r>
              <a:rPr lang="en-US" dirty="0" err="1"/>
              <a:t>OnFailureListener</a:t>
            </a:r>
            <a:r>
              <a:rPr lang="en-US" dirty="0"/>
              <a:t>() {</a:t>
            </a:r>
          </a:p>
          <a:p>
            <a:pPr marL="0" indent="0">
              <a:buNone/>
            </a:pPr>
            <a:r>
              <a:rPr lang="en-US" dirty="0"/>
              <a:t>                @</a:t>
            </a:r>
            <a:r>
              <a:rPr lang="en-US" dirty="0" smtClean="0"/>
              <a:t>Override                </a:t>
            </a:r>
            <a:r>
              <a:rPr lang="en-US" dirty="0"/>
              <a:t>public void </a:t>
            </a:r>
            <a:r>
              <a:rPr lang="en-US" dirty="0" err="1"/>
              <a:t>onFailure</a:t>
            </a:r>
            <a:r>
              <a:rPr lang="en-US" dirty="0"/>
              <a:t>(@</a:t>
            </a:r>
            <a:r>
              <a:rPr lang="en-US" dirty="0" err="1"/>
              <a:t>NonNull</a:t>
            </a:r>
            <a:r>
              <a:rPr lang="en-US" dirty="0"/>
              <a:t> Exception e) </a:t>
            </a:r>
            <a:r>
              <a:rPr lang="en-US" dirty="0" smtClean="0"/>
              <a:t>{                    </a:t>
            </a:r>
            <a:r>
              <a:rPr lang="en-US" dirty="0" err="1" smtClean="0"/>
              <a:t>Log.e</a:t>
            </a:r>
            <a:r>
              <a:rPr lang="en-US" dirty="0" smtClean="0"/>
              <a:t>(TAG, "Failed </a:t>
            </a:r>
            <a:r>
              <a:rPr lang="en-US" dirty="0"/>
              <a:t>to read </a:t>
            </a:r>
            <a:r>
              <a:rPr lang="en-US" dirty="0" err="1"/>
              <a:t>DataResponse</a:t>
            </a:r>
            <a:r>
              <a:rPr lang="en-US" dirty="0" smtClean="0"/>
              <a:t>.");                </a:t>
            </a:r>
            <a:r>
              <a:rPr lang="en-US" dirty="0"/>
              <a:t>}</a:t>
            </a:r>
          </a:p>
          <a:p>
            <a:pPr marL="0" indent="0">
              <a:buNone/>
            </a:pPr>
            <a:r>
              <a:rPr lang="en-US" dirty="0"/>
              <a:t>            </a:t>
            </a:r>
            <a:r>
              <a:rPr lang="en-US" dirty="0" smtClean="0"/>
              <a:t>});</a:t>
            </a:r>
            <a:endParaRPr lang="en-US" dirty="0"/>
          </a:p>
        </p:txBody>
      </p:sp>
    </p:spTree>
    <p:extLst>
      <p:ext uri="{BB962C8B-B14F-4D97-AF65-F5344CB8AC3E}">
        <p14:creationId xmlns:p14="http://schemas.microsoft.com/office/powerpoint/2010/main" val="4163349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Inserting data</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First a </a:t>
            </a:r>
            <a:r>
              <a:rPr lang="en-US" dirty="0" err="1" smtClean="0"/>
              <a:t>DataSet</a:t>
            </a:r>
            <a:r>
              <a:rPr lang="en-US" dirty="0" smtClean="0"/>
              <a:t> needs be created and then it can be “inserted” to Google Fit.</a:t>
            </a:r>
          </a:p>
          <a:p>
            <a:r>
              <a:rPr lang="en-US" dirty="0" smtClean="0"/>
              <a:t>Example here is for step count</a:t>
            </a:r>
          </a:p>
          <a:p>
            <a:pPr marL="0" indent="0">
              <a:buNone/>
            </a:pPr>
            <a:r>
              <a:rPr lang="en-US" dirty="0" err="1"/>
              <a:t>DataSource</a:t>
            </a:r>
            <a:r>
              <a:rPr lang="en-US" dirty="0"/>
              <a:t> </a:t>
            </a:r>
            <a:r>
              <a:rPr lang="en-US" dirty="0" err="1"/>
              <a:t>dataSource</a:t>
            </a:r>
            <a:r>
              <a:rPr lang="en-US" dirty="0"/>
              <a:t> = new </a:t>
            </a:r>
            <a:r>
              <a:rPr lang="en-US" dirty="0" err="1"/>
              <a:t>DataSource.Builder</a:t>
            </a:r>
            <a:r>
              <a:rPr lang="en-US" dirty="0"/>
              <a:t>()</a:t>
            </a:r>
          </a:p>
          <a:p>
            <a:pPr marL="0" indent="0">
              <a:buNone/>
            </a:pPr>
            <a:r>
              <a:rPr lang="en-US" dirty="0"/>
              <a:t>        .</a:t>
            </a:r>
            <a:r>
              <a:rPr lang="en-US" dirty="0" err="1"/>
              <a:t>setAppPackageName</a:t>
            </a:r>
            <a:r>
              <a:rPr lang="en-US" dirty="0"/>
              <a:t>(this)</a:t>
            </a:r>
          </a:p>
          <a:p>
            <a:pPr marL="0" indent="0">
              <a:buNone/>
            </a:pPr>
            <a:r>
              <a:rPr lang="en-US" dirty="0"/>
              <a:t>        .</a:t>
            </a:r>
            <a:r>
              <a:rPr lang="en-US" dirty="0" err="1"/>
              <a:t>setDataType</a:t>
            </a:r>
            <a:r>
              <a:rPr lang="en-US" dirty="0"/>
              <a:t>(</a:t>
            </a:r>
            <a:r>
              <a:rPr lang="en-US" dirty="0" err="1"/>
              <a:t>DataType.TYPE_STEP_COUNT_DELTA</a:t>
            </a:r>
            <a:r>
              <a:rPr lang="en-US" dirty="0"/>
              <a:t>)</a:t>
            </a:r>
          </a:p>
          <a:p>
            <a:pPr marL="0" indent="0">
              <a:buNone/>
            </a:pPr>
            <a:r>
              <a:rPr lang="en-US" dirty="0"/>
              <a:t>        .</a:t>
            </a:r>
            <a:r>
              <a:rPr lang="en-US" dirty="0" err="1" smtClean="0"/>
              <a:t>setStreamName</a:t>
            </a:r>
            <a:r>
              <a:rPr lang="en-US" dirty="0" smtClean="0"/>
              <a:t>(" </a:t>
            </a:r>
            <a:r>
              <a:rPr lang="en-US" dirty="0"/>
              <a:t>step count")</a:t>
            </a:r>
          </a:p>
          <a:p>
            <a:pPr marL="0" indent="0">
              <a:buNone/>
            </a:pPr>
            <a:r>
              <a:rPr lang="en-US" dirty="0"/>
              <a:t>        .</a:t>
            </a:r>
            <a:r>
              <a:rPr lang="en-US" dirty="0" err="1"/>
              <a:t>setType</a:t>
            </a:r>
            <a:r>
              <a:rPr lang="en-US" dirty="0"/>
              <a:t>(</a:t>
            </a:r>
            <a:r>
              <a:rPr lang="en-US" dirty="0" err="1"/>
              <a:t>DataSource.TYPE_RAW</a:t>
            </a:r>
            <a:r>
              <a:rPr lang="en-US" dirty="0"/>
              <a:t>)</a:t>
            </a:r>
          </a:p>
          <a:p>
            <a:pPr marL="0" indent="0">
              <a:buNone/>
            </a:pPr>
            <a:r>
              <a:rPr lang="en-US" dirty="0"/>
              <a:t>        .build();</a:t>
            </a:r>
          </a:p>
          <a:p>
            <a:pPr marL="0" indent="0">
              <a:buNone/>
            </a:pPr>
            <a:r>
              <a:rPr lang="en-US" dirty="0" err="1" smtClean="0"/>
              <a:t>int</a:t>
            </a:r>
            <a:r>
              <a:rPr lang="en-US" dirty="0" smtClean="0"/>
              <a:t> </a:t>
            </a:r>
            <a:r>
              <a:rPr lang="en-US" dirty="0" err="1"/>
              <a:t>stepCountDelta</a:t>
            </a:r>
            <a:r>
              <a:rPr lang="en-US" dirty="0"/>
              <a:t> = </a:t>
            </a:r>
            <a:r>
              <a:rPr lang="en-US" dirty="0" smtClean="0"/>
              <a:t>10000; //we'll add 10,000 steps for yesterday.</a:t>
            </a:r>
            <a:endParaRPr lang="en-US" dirty="0"/>
          </a:p>
          <a:p>
            <a:r>
              <a:rPr lang="en-US" dirty="0" smtClean="0"/>
              <a:t>For </a:t>
            </a:r>
            <a:r>
              <a:rPr lang="en-US" dirty="0"/>
              <a:t>each data point, specify a start time, end time, and the data value -- in this </a:t>
            </a:r>
            <a:r>
              <a:rPr lang="en-US" dirty="0" smtClean="0"/>
              <a:t>case, the </a:t>
            </a:r>
            <a:r>
              <a:rPr lang="en-US" dirty="0"/>
              <a:t>number of new steps.</a:t>
            </a:r>
          </a:p>
          <a:p>
            <a:pPr marL="0" indent="0">
              <a:buNone/>
            </a:pPr>
            <a:r>
              <a:rPr lang="en-US" dirty="0" err="1"/>
              <a:t>DataPoint</a:t>
            </a:r>
            <a:r>
              <a:rPr lang="en-US" dirty="0"/>
              <a:t> point = </a:t>
            </a:r>
            <a:r>
              <a:rPr lang="en-US" dirty="0" err="1"/>
              <a:t>DataPoint.builder</a:t>
            </a:r>
            <a:r>
              <a:rPr lang="en-US" dirty="0"/>
              <a:t>(</a:t>
            </a:r>
            <a:r>
              <a:rPr lang="en-US" dirty="0" err="1"/>
              <a:t>dataSource</a:t>
            </a:r>
            <a:r>
              <a:rPr lang="en-US" dirty="0"/>
              <a:t>)</a:t>
            </a:r>
          </a:p>
          <a:p>
            <a:pPr marL="0" indent="0">
              <a:buNone/>
            </a:pPr>
            <a:r>
              <a:rPr lang="en-US" dirty="0"/>
              <a:t>            .</a:t>
            </a:r>
            <a:r>
              <a:rPr lang="en-US" dirty="0" err="1"/>
              <a:t>setTimeInterval</a:t>
            </a:r>
            <a:r>
              <a:rPr lang="en-US" dirty="0"/>
              <a:t>(</a:t>
            </a:r>
            <a:r>
              <a:rPr lang="en-US" dirty="0" err="1"/>
              <a:t>startTime</a:t>
            </a:r>
            <a:r>
              <a:rPr lang="en-US" dirty="0"/>
              <a:t>, </a:t>
            </a:r>
            <a:r>
              <a:rPr lang="en-US" dirty="0" err="1"/>
              <a:t>endTime</a:t>
            </a:r>
            <a:r>
              <a:rPr lang="en-US" dirty="0"/>
              <a:t>, </a:t>
            </a:r>
            <a:r>
              <a:rPr lang="en-US" dirty="0" err="1"/>
              <a:t>TimeUnit.MILLISECONDS</a:t>
            </a:r>
            <a:r>
              <a:rPr lang="en-US" dirty="0"/>
              <a:t>)</a:t>
            </a:r>
          </a:p>
          <a:p>
            <a:pPr marL="0" indent="0">
              <a:buNone/>
            </a:pPr>
            <a:r>
              <a:rPr lang="en-US" dirty="0"/>
              <a:t>            .</a:t>
            </a:r>
            <a:r>
              <a:rPr lang="en-US" dirty="0" err="1"/>
              <a:t>setField</a:t>
            </a:r>
            <a:r>
              <a:rPr lang="en-US" dirty="0"/>
              <a:t>(</a:t>
            </a:r>
            <a:r>
              <a:rPr lang="en-US" dirty="0" err="1"/>
              <a:t>Field.FIELD_STEPS</a:t>
            </a:r>
            <a:r>
              <a:rPr lang="en-US" dirty="0"/>
              <a:t>, </a:t>
            </a:r>
            <a:r>
              <a:rPr lang="en-US" dirty="0" err="1"/>
              <a:t>stepCountDelta</a:t>
            </a:r>
            <a:r>
              <a:rPr lang="en-US" dirty="0"/>
              <a:t>)</a:t>
            </a:r>
          </a:p>
          <a:p>
            <a:pPr marL="0" indent="0">
              <a:buNone/>
            </a:pPr>
            <a:r>
              <a:rPr lang="en-US" dirty="0"/>
              <a:t>            .build</a:t>
            </a:r>
            <a:r>
              <a:rPr lang="en-US" dirty="0" smtClean="0"/>
              <a:t>();</a:t>
            </a:r>
          </a:p>
          <a:p>
            <a:r>
              <a:rPr lang="en-US" dirty="0" smtClean="0"/>
              <a:t>Now add each </a:t>
            </a:r>
            <a:r>
              <a:rPr lang="en-US" dirty="0" err="1" smtClean="0"/>
              <a:t>DataPoint</a:t>
            </a:r>
            <a:r>
              <a:rPr lang="en-US" dirty="0" smtClean="0"/>
              <a:t> to the a </a:t>
            </a:r>
            <a:r>
              <a:rPr lang="en-US" dirty="0" err="1" smtClean="0"/>
              <a:t>DataSet</a:t>
            </a:r>
            <a:endParaRPr lang="en-US" dirty="0"/>
          </a:p>
          <a:p>
            <a:pPr marL="0" indent="0">
              <a:buNone/>
            </a:pPr>
            <a:r>
              <a:rPr lang="en-US" dirty="0"/>
              <a:t> </a:t>
            </a:r>
            <a:r>
              <a:rPr lang="en-US" dirty="0" err="1"/>
              <a:t>DataSet</a:t>
            </a:r>
            <a:r>
              <a:rPr lang="en-US" dirty="0"/>
              <a:t> </a:t>
            </a:r>
            <a:r>
              <a:rPr lang="en-US" dirty="0" err="1"/>
              <a:t>dataSet</a:t>
            </a:r>
            <a:r>
              <a:rPr lang="en-US" dirty="0"/>
              <a:t> = </a:t>
            </a:r>
            <a:r>
              <a:rPr lang="en-US" dirty="0" err="1"/>
              <a:t>DataSet.builder</a:t>
            </a:r>
            <a:r>
              <a:rPr lang="en-US" dirty="0"/>
              <a:t>(</a:t>
            </a:r>
            <a:r>
              <a:rPr lang="en-US" dirty="0" err="1"/>
              <a:t>dataSource</a:t>
            </a:r>
            <a:r>
              <a:rPr lang="en-US" dirty="0"/>
              <a:t>)</a:t>
            </a:r>
          </a:p>
          <a:p>
            <a:pPr marL="0" indent="0">
              <a:buNone/>
            </a:pPr>
            <a:r>
              <a:rPr lang="en-US" dirty="0"/>
              <a:t>            .add(point)</a:t>
            </a:r>
          </a:p>
          <a:p>
            <a:pPr marL="0" indent="0">
              <a:buNone/>
            </a:pPr>
            <a:r>
              <a:rPr lang="en-US" dirty="0"/>
              <a:t>            .build</a:t>
            </a:r>
            <a:r>
              <a:rPr lang="en-US" dirty="0" smtClean="0"/>
              <a:t>();</a:t>
            </a:r>
          </a:p>
          <a:p>
            <a:r>
              <a:rPr lang="en-US" dirty="0" smtClean="0"/>
              <a:t>Be </a:t>
            </a:r>
            <a:r>
              <a:rPr lang="en-US" dirty="0"/>
              <a:t>sure to limit each individual request to 1000 </a:t>
            </a:r>
            <a:r>
              <a:rPr lang="en-US" dirty="0" smtClean="0"/>
              <a:t>data points</a:t>
            </a:r>
            <a:r>
              <a:rPr lang="en-US" dirty="0"/>
              <a:t>. Exceeding this limit could result in an error.</a:t>
            </a:r>
          </a:p>
        </p:txBody>
      </p:sp>
    </p:spTree>
    <p:extLst>
      <p:ext uri="{BB962C8B-B14F-4D97-AF65-F5344CB8AC3E}">
        <p14:creationId xmlns:p14="http://schemas.microsoft.com/office/powerpoint/2010/main" val="3105546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Inserting </a:t>
            </a:r>
            <a:r>
              <a:rPr lang="en-US" dirty="0" smtClean="0"/>
              <a:t>data (2)</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Now insert it into Google Fit</a:t>
            </a:r>
          </a:p>
          <a:p>
            <a:pPr marL="0" indent="0">
              <a:buNone/>
            </a:pPr>
            <a:r>
              <a:rPr lang="en-US" dirty="0" err="1"/>
              <a:t>Fitness.getHistoryClient</a:t>
            </a:r>
            <a:r>
              <a:rPr lang="en-US" dirty="0"/>
              <a:t>(</a:t>
            </a:r>
            <a:r>
              <a:rPr lang="en-US" dirty="0" err="1"/>
              <a:t>getActivity</a:t>
            </a:r>
            <a:r>
              <a:rPr lang="en-US" dirty="0"/>
              <a:t>(), </a:t>
            </a:r>
            <a:r>
              <a:rPr lang="en-US" dirty="0" err="1"/>
              <a:t>GoogleSignIn.getLastSignedInAccount</a:t>
            </a:r>
            <a:r>
              <a:rPr lang="en-US" dirty="0"/>
              <a:t>(</a:t>
            </a:r>
            <a:r>
              <a:rPr lang="en-US" dirty="0" err="1"/>
              <a:t>getContext</a:t>
            </a:r>
            <a:r>
              <a:rPr lang="en-US" dirty="0"/>
              <a:t>()))</a:t>
            </a:r>
          </a:p>
          <a:p>
            <a:pPr marL="0" indent="0">
              <a:buNone/>
            </a:pPr>
            <a:r>
              <a:rPr lang="en-US" dirty="0"/>
              <a:t>            .</a:t>
            </a:r>
            <a:r>
              <a:rPr lang="en-US" dirty="0" err="1"/>
              <a:t>insertData</a:t>
            </a:r>
            <a:r>
              <a:rPr lang="en-US" dirty="0"/>
              <a:t>(</a:t>
            </a:r>
            <a:r>
              <a:rPr lang="en-US" dirty="0" err="1"/>
              <a:t>dataSet</a:t>
            </a:r>
            <a:r>
              <a:rPr lang="en-US" dirty="0"/>
              <a:t>)</a:t>
            </a:r>
          </a:p>
          <a:p>
            <a:pPr marL="0" indent="0">
              <a:buNone/>
            </a:pPr>
            <a:r>
              <a:rPr lang="en-US" dirty="0"/>
              <a:t>            .</a:t>
            </a:r>
            <a:r>
              <a:rPr lang="en-US" dirty="0" err="1"/>
              <a:t>addOnSuccessListener</a:t>
            </a:r>
            <a:r>
              <a:rPr lang="en-US" dirty="0"/>
              <a:t>(new </a:t>
            </a:r>
            <a:r>
              <a:rPr lang="en-US" dirty="0" err="1"/>
              <a:t>OnSuccessListener</a:t>
            </a:r>
            <a:r>
              <a:rPr lang="en-US" dirty="0"/>
              <a:t>&lt;Void&gt;() {</a:t>
            </a:r>
          </a:p>
          <a:p>
            <a:pPr marL="0" indent="0">
              <a:buNone/>
            </a:pPr>
            <a:r>
              <a:rPr lang="en-US" dirty="0"/>
              <a:t>                @Override</a:t>
            </a:r>
          </a:p>
          <a:p>
            <a:pPr marL="0" indent="0">
              <a:buNone/>
            </a:pPr>
            <a:r>
              <a:rPr lang="en-US" dirty="0"/>
              <a:t>                public void </a:t>
            </a:r>
            <a:r>
              <a:rPr lang="en-US" dirty="0" err="1"/>
              <a:t>onSuccess</a:t>
            </a:r>
            <a:r>
              <a:rPr lang="en-US" dirty="0"/>
              <a:t>(Void </a:t>
            </a:r>
            <a:r>
              <a:rPr lang="en-US" dirty="0" err="1"/>
              <a:t>aVoid</a:t>
            </a:r>
            <a:r>
              <a:rPr lang="en-US" dirty="0"/>
              <a:t>) {</a:t>
            </a:r>
          </a:p>
          <a:p>
            <a:pPr marL="0" indent="0">
              <a:buNone/>
            </a:pPr>
            <a:r>
              <a:rPr lang="en-US" dirty="0"/>
              <a:t>                    // At this point, the session has been inserted and can be read.</a:t>
            </a:r>
          </a:p>
          <a:p>
            <a:pPr marL="0" indent="0">
              <a:buNone/>
            </a:pPr>
            <a:r>
              <a:rPr lang="en-US" dirty="0" smtClean="0"/>
              <a:t>                }</a:t>
            </a:r>
            <a:endParaRPr lang="en-US" dirty="0"/>
          </a:p>
          <a:p>
            <a:pPr marL="0" indent="0">
              <a:buNone/>
            </a:pPr>
            <a:r>
              <a:rPr lang="en-US" dirty="0"/>
              <a:t>            })</a:t>
            </a:r>
          </a:p>
          <a:p>
            <a:pPr marL="0" indent="0">
              <a:buNone/>
            </a:pPr>
            <a:r>
              <a:rPr lang="en-US" dirty="0"/>
              <a:t>            .</a:t>
            </a:r>
            <a:r>
              <a:rPr lang="en-US" dirty="0" err="1"/>
              <a:t>addOnFailureListener</a:t>
            </a:r>
            <a:r>
              <a:rPr lang="en-US" dirty="0"/>
              <a:t>(new </a:t>
            </a:r>
            <a:r>
              <a:rPr lang="en-US" dirty="0" err="1"/>
              <a:t>OnFailureListener</a:t>
            </a:r>
            <a:r>
              <a:rPr lang="en-US" dirty="0"/>
              <a:t>() {</a:t>
            </a:r>
          </a:p>
          <a:p>
            <a:pPr marL="0" indent="0">
              <a:buNone/>
            </a:pPr>
            <a:r>
              <a:rPr lang="en-US" dirty="0"/>
              <a:t>                @Override</a:t>
            </a:r>
          </a:p>
          <a:p>
            <a:pPr marL="0" indent="0">
              <a:buNone/>
            </a:pPr>
            <a:r>
              <a:rPr lang="en-US" dirty="0"/>
              <a:t>                public void </a:t>
            </a:r>
            <a:r>
              <a:rPr lang="en-US" dirty="0" err="1"/>
              <a:t>onFailure</a:t>
            </a:r>
            <a:r>
              <a:rPr lang="en-US" dirty="0"/>
              <a:t>(@</a:t>
            </a:r>
            <a:r>
              <a:rPr lang="en-US" dirty="0" err="1"/>
              <a:t>NonNull</a:t>
            </a:r>
            <a:r>
              <a:rPr lang="en-US" dirty="0"/>
              <a:t> Exception e) {</a:t>
            </a:r>
          </a:p>
          <a:p>
            <a:pPr marL="0" indent="0">
              <a:buNone/>
            </a:pPr>
            <a:r>
              <a:rPr lang="en-US" dirty="0"/>
              <a:t>                   </a:t>
            </a:r>
            <a:r>
              <a:rPr lang="en-US" dirty="0" smtClean="0"/>
              <a:t>//error inserting.</a:t>
            </a:r>
            <a:endParaRPr lang="en-US" dirty="0"/>
          </a:p>
          <a:p>
            <a:pPr marL="0" indent="0">
              <a:buNone/>
            </a:pPr>
            <a:r>
              <a:rPr lang="en-US" dirty="0" smtClean="0"/>
              <a:t>	}</a:t>
            </a:r>
            <a:endParaRPr lang="en-US" dirty="0"/>
          </a:p>
          <a:p>
            <a:pPr marL="0" indent="0">
              <a:buNone/>
            </a:pPr>
            <a:r>
              <a:rPr lang="en-US" dirty="0"/>
              <a:t>            });</a:t>
            </a:r>
            <a:endParaRPr lang="en-US" dirty="0" smtClean="0"/>
          </a:p>
        </p:txBody>
      </p:sp>
    </p:spTree>
    <p:extLst>
      <p:ext uri="{BB962C8B-B14F-4D97-AF65-F5344CB8AC3E}">
        <p14:creationId xmlns:p14="http://schemas.microsoft.com/office/powerpoint/2010/main" val="2780793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Inserting data </a:t>
            </a:r>
            <a:r>
              <a:rPr lang="en-US" dirty="0" smtClean="0"/>
              <a:t>(3)</a:t>
            </a:r>
            <a:endParaRPr lang="en-US" dirty="0"/>
          </a:p>
        </p:txBody>
      </p:sp>
      <p:sp>
        <p:nvSpPr>
          <p:cNvPr id="3" name="Content Placeholder 2"/>
          <p:cNvSpPr>
            <a:spLocks noGrp="1"/>
          </p:cNvSpPr>
          <p:nvPr>
            <p:ph idx="1"/>
          </p:nvPr>
        </p:nvSpPr>
        <p:spPr/>
        <p:txBody>
          <a:bodyPr>
            <a:normAutofit/>
          </a:bodyPr>
          <a:lstStyle/>
          <a:p>
            <a:r>
              <a:rPr lang="en-US" dirty="0" smtClean="0"/>
              <a:t>Each </a:t>
            </a:r>
            <a:r>
              <a:rPr lang="en-US" dirty="0" err="1" smtClean="0"/>
              <a:t>DataPoint</a:t>
            </a:r>
            <a:r>
              <a:rPr lang="en-US" dirty="0" smtClean="0"/>
              <a:t> must a have unique time interval (</a:t>
            </a:r>
            <a:r>
              <a:rPr lang="en-US" dirty="0" err="1" smtClean="0"/>
              <a:t>startTime</a:t>
            </a:r>
            <a:r>
              <a:rPr lang="en-US" dirty="0" smtClean="0"/>
              <a:t> and </a:t>
            </a:r>
            <a:r>
              <a:rPr lang="en-US" dirty="0" err="1" smtClean="0"/>
              <a:t>endTime</a:t>
            </a:r>
            <a:r>
              <a:rPr lang="en-US" dirty="0" smtClean="0"/>
              <a:t>)</a:t>
            </a:r>
          </a:p>
          <a:p>
            <a:pPr lvl="1"/>
            <a:r>
              <a:rPr lang="en-US" dirty="0" smtClean="0"/>
              <a:t>There can be no overlap</a:t>
            </a:r>
          </a:p>
          <a:p>
            <a:r>
              <a:rPr lang="en-US" dirty="0"/>
              <a:t>If your app </a:t>
            </a:r>
            <a:r>
              <a:rPr lang="en-US" dirty="0" smtClean="0"/>
              <a:t>attempts </a:t>
            </a:r>
            <a:r>
              <a:rPr lang="en-US" dirty="0"/>
              <a:t>to insert a new </a:t>
            </a:r>
            <a:r>
              <a:rPr lang="en-US" dirty="0" err="1"/>
              <a:t>DataPoint</a:t>
            </a:r>
            <a:r>
              <a:rPr lang="en-US" dirty="0"/>
              <a:t> that conflicts with an existing </a:t>
            </a:r>
            <a:r>
              <a:rPr lang="en-US" dirty="0" err="1"/>
              <a:t>DataPoint</a:t>
            </a:r>
            <a:r>
              <a:rPr lang="en-US" dirty="0"/>
              <a:t> instance, the new </a:t>
            </a:r>
            <a:r>
              <a:rPr lang="en-US" dirty="0" err="1"/>
              <a:t>DataPoint</a:t>
            </a:r>
            <a:r>
              <a:rPr lang="en-US" dirty="0"/>
              <a:t> is discarded. </a:t>
            </a:r>
            <a:endParaRPr lang="en-US" dirty="0" smtClean="0"/>
          </a:p>
          <a:p>
            <a:r>
              <a:rPr lang="en-US" dirty="0" smtClean="0"/>
              <a:t>To </a:t>
            </a:r>
            <a:r>
              <a:rPr lang="en-US" dirty="0"/>
              <a:t>insert a new </a:t>
            </a:r>
            <a:r>
              <a:rPr lang="en-US" dirty="0" err="1"/>
              <a:t>DataPoint</a:t>
            </a:r>
            <a:r>
              <a:rPr lang="en-US" dirty="0"/>
              <a:t> that may overlap existing data points, use the </a:t>
            </a:r>
            <a:r>
              <a:rPr lang="en-US" dirty="0" smtClean="0"/>
              <a:t>.</a:t>
            </a:r>
            <a:r>
              <a:rPr lang="en-US" dirty="0" err="1" smtClean="0"/>
              <a:t>updateData</a:t>
            </a:r>
            <a:r>
              <a:rPr lang="en-US" dirty="0" smtClean="0"/>
              <a:t> method instead.</a:t>
            </a:r>
            <a:endParaRPr lang="en-US" dirty="0"/>
          </a:p>
        </p:txBody>
      </p:sp>
    </p:spTree>
    <p:extLst>
      <p:ext uri="{BB962C8B-B14F-4D97-AF65-F5344CB8AC3E}">
        <p14:creationId xmlns:p14="http://schemas.microsoft.com/office/powerpoint/2010/main" val="2538913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Updating </a:t>
            </a:r>
            <a:r>
              <a:rPr lang="en-US" dirty="0" err="1" smtClean="0"/>
              <a:t>dataSet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Use the same process as before to create the </a:t>
            </a:r>
            <a:r>
              <a:rPr lang="en-US" dirty="0" err="1" smtClean="0"/>
              <a:t>dataSet</a:t>
            </a:r>
            <a:endParaRPr lang="en-US" dirty="0" smtClean="0"/>
          </a:p>
          <a:p>
            <a:r>
              <a:rPr lang="en-US" dirty="0" smtClean="0"/>
              <a:t>Then create an </a:t>
            </a:r>
            <a:r>
              <a:rPr lang="en-US" dirty="0" err="1" smtClean="0"/>
              <a:t>updateRequest</a:t>
            </a:r>
            <a:endParaRPr lang="en-US" dirty="0" smtClean="0"/>
          </a:p>
          <a:p>
            <a:pPr marL="0" indent="0">
              <a:buNone/>
            </a:pPr>
            <a:r>
              <a:rPr lang="en-US" dirty="0" err="1" smtClean="0"/>
              <a:t>DataUpdateRequest</a:t>
            </a:r>
            <a:r>
              <a:rPr lang="en-US" dirty="0" smtClean="0"/>
              <a:t> </a:t>
            </a:r>
            <a:r>
              <a:rPr lang="en-US" dirty="0" err="1" smtClean="0"/>
              <a:t>updateRequest</a:t>
            </a:r>
            <a:r>
              <a:rPr lang="en-US" dirty="0" smtClean="0"/>
              <a:t> = new </a:t>
            </a:r>
            <a:r>
              <a:rPr lang="en-US" dirty="0" err="1" smtClean="0"/>
              <a:t>DataUpdateRequest</a:t>
            </a:r>
            <a:endParaRPr lang="en-US" dirty="0" smtClean="0"/>
          </a:p>
          <a:p>
            <a:pPr marL="400050" lvl="1" indent="0">
              <a:buNone/>
            </a:pPr>
            <a:r>
              <a:rPr lang="en-US" dirty="0" smtClean="0"/>
              <a:t>.Builder()</a:t>
            </a:r>
          </a:p>
          <a:p>
            <a:pPr marL="400050" lvl="1" indent="0">
              <a:buNone/>
            </a:pPr>
            <a:r>
              <a:rPr lang="en-US" dirty="0" smtClean="0"/>
              <a:t>.</a:t>
            </a:r>
            <a:r>
              <a:rPr lang="en-US" dirty="0" err="1" smtClean="0"/>
              <a:t>setDataSet</a:t>
            </a:r>
            <a:r>
              <a:rPr lang="en-US" dirty="0" smtClean="0"/>
              <a:t>(</a:t>
            </a:r>
            <a:r>
              <a:rPr lang="en-US" dirty="0" err="1" smtClean="0">
                <a:solidFill>
                  <a:srgbClr val="FF0000"/>
                </a:solidFill>
              </a:rPr>
              <a:t>dataSet</a:t>
            </a:r>
            <a:r>
              <a:rPr lang="en-US" dirty="0" smtClean="0"/>
              <a:t>)</a:t>
            </a:r>
          </a:p>
          <a:p>
            <a:pPr marL="400050" lvl="1" indent="0">
              <a:buNone/>
            </a:pPr>
            <a:r>
              <a:rPr lang="en-US" dirty="0" smtClean="0"/>
              <a:t>.</a:t>
            </a:r>
            <a:r>
              <a:rPr lang="en-US" dirty="0" err="1" smtClean="0"/>
              <a:t>setTimeInterval</a:t>
            </a:r>
            <a:r>
              <a:rPr lang="en-US" dirty="0" smtClean="0"/>
              <a:t>(</a:t>
            </a:r>
            <a:r>
              <a:rPr lang="en-US" dirty="0" err="1" smtClean="0"/>
              <a:t>startTime</a:t>
            </a:r>
            <a:r>
              <a:rPr lang="en-US" dirty="0" smtClean="0"/>
              <a:t>, </a:t>
            </a:r>
            <a:r>
              <a:rPr lang="en-US" dirty="0" err="1" smtClean="0"/>
              <a:t>endTime</a:t>
            </a:r>
            <a:r>
              <a:rPr lang="en-US" dirty="0" smtClean="0"/>
              <a:t>, </a:t>
            </a:r>
            <a:r>
              <a:rPr lang="en-US" dirty="0" err="1" smtClean="0"/>
              <a:t>TimeUnit.MILLISECONDS</a:t>
            </a:r>
            <a:r>
              <a:rPr lang="en-US" dirty="0" smtClean="0"/>
              <a:t>)</a:t>
            </a:r>
          </a:p>
          <a:p>
            <a:pPr marL="400050" lvl="1" indent="0">
              <a:buNone/>
            </a:pPr>
            <a:r>
              <a:rPr lang="en-US" dirty="0" smtClean="0"/>
              <a:t>.build();</a:t>
            </a:r>
          </a:p>
          <a:p>
            <a:pPr marL="457200" indent="-457200"/>
            <a:r>
              <a:rPr lang="en-US" dirty="0" smtClean="0"/>
              <a:t>And then use </a:t>
            </a:r>
            <a:r>
              <a:rPr lang="en-US" dirty="0" err="1" smtClean="0"/>
              <a:t>updateData</a:t>
            </a:r>
            <a:r>
              <a:rPr lang="en-US" dirty="0" smtClean="0"/>
              <a:t> with the request.</a:t>
            </a:r>
          </a:p>
          <a:p>
            <a:pPr marL="457200" lvl="1" indent="0">
              <a:buNone/>
            </a:pPr>
            <a:r>
              <a:rPr lang="en-US" dirty="0" err="1" smtClean="0"/>
              <a:t>Fitness.getHistoryClient</a:t>
            </a:r>
            <a:r>
              <a:rPr lang="en-US" dirty="0" smtClean="0"/>
              <a:t>(</a:t>
            </a:r>
            <a:r>
              <a:rPr lang="en-US" dirty="0" err="1" smtClean="0"/>
              <a:t>getActivity</a:t>
            </a:r>
            <a:r>
              <a:rPr lang="en-US" dirty="0"/>
              <a:t>(), </a:t>
            </a:r>
            <a:r>
              <a:rPr lang="en-US" dirty="0" smtClean="0"/>
              <a:t>	</a:t>
            </a:r>
            <a:r>
              <a:rPr lang="en-US" dirty="0" err="1" smtClean="0"/>
              <a:t>GoogleSignIn.getLastSignedInAccount</a:t>
            </a:r>
            <a:r>
              <a:rPr lang="en-US" dirty="0" smtClean="0"/>
              <a:t>(</a:t>
            </a:r>
            <a:r>
              <a:rPr lang="en-US" dirty="0" err="1" smtClean="0"/>
              <a:t>getContext</a:t>
            </a:r>
            <a:r>
              <a:rPr lang="en-US" dirty="0"/>
              <a:t>()))</a:t>
            </a:r>
          </a:p>
          <a:p>
            <a:pPr marL="457200" lvl="1" indent="0">
              <a:buNone/>
            </a:pPr>
            <a:r>
              <a:rPr lang="en-US" dirty="0" smtClean="0"/>
              <a:t>.</a:t>
            </a:r>
            <a:r>
              <a:rPr lang="en-US" dirty="0" err="1"/>
              <a:t>updateData</a:t>
            </a:r>
            <a:r>
              <a:rPr lang="en-US" dirty="0"/>
              <a:t>(</a:t>
            </a:r>
            <a:r>
              <a:rPr lang="en-US" dirty="0" err="1"/>
              <a:t>updateRequest</a:t>
            </a:r>
            <a:r>
              <a:rPr lang="en-US" dirty="0"/>
              <a:t>)</a:t>
            </a:r>
          </a:p>
          <a:p>
            <a:pPr marL="457200" lvl="1" indent="0">
              <a:buNone/>
            </a:pPr>
            <a:r>
              <a:rPr lang="en-US" dirty="0" smtClean="0"/>
              <a:t>.</a:t>
            </a:r>
            <a:r>
              <a:rPr lang="en-US" dirty="0" err="1" smtClean="0"/>
              <a:t>addOnSuccessListener</a:t>
            </a:r>
            <a:r>
              <a:rPr lang="en-US" dirty="0" smtClean="0"/>
              <a:t> … </a:t>
            </a:r>
            <a:endParaRPr lang="en-US" dirty="0"/>
          </a:p>
        </p:txBody>
      </p:sp>
    </p:spTree>
    <p:extLst>
      <p:ext uri="{BB962C8B-B14F-4D97-AF65-F5344CB8AC3E}">
        <p14:creationId xmlns:p14="http://schemas.microsoft.com/office/powerpoint/2010/main" val="3521908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Data</a:t>
            </a:r>
            <a:endParaRPr lang="en-US" dirty="0"/>
          </a:p>
        </p:txBody>
      </p:sp>
      <p:sp>
        <p:nvSpPr>
          <p:cNvPr id="3" name="Content Placeholder 2"/>
          <p:cNvSpPr>
            <a:spLocks noGrp="1"/>
          </p:cNvSpPr>
          <p:nvPr>
            <p:ph idx="1"/>
          </p:nvPr>
        </p:nvSpPr>
        <p:spPr/>
        <p:txBody>
          <a:bodyPr>
            <a:normAutofit/>
          </a:bodyPr>
          <a:lstStyle/>
          <a:p>
            <a:r>
              <a:rPr lang="en-US" dirty="0" smtClean="0"/>
              <a:t>Setup a </a:t>
            </a:r>
            <a:r>
              <a:rPr lang="en-US" dirty="0" err="1" smtClean="0"/>
              <a:t>DeleteRequest</a:t>
            </a:r>
            <a:r>
              <a:rPr lang="en-US" dirty="0" smtClean="0"/>
              <a:t> with the time period and data type, then make the delete Data request.</a:t>
            </a:r>
          </a:p>
          <a:p>
            <a:r>
              <a:rPr lang="en-US" dirty="0" smtClean="0"/>
              <a:t>Create </a:t>
            </a:r>
            <a:r>
              <a:rPr lang="en-US" dirty="0"/>
              <a:t>a delete request object, providing a data type and a time interval</a:t>
            </a:r>
          </a:p>
          <a:p>
            <a:pPr lvl="1"/>
            <a:r>
              <a:rPr lang="en-US" dirty="0" err="1"/>
              <a:t>DataDeleteRequest</a:t>
            </a:r>
            <a:r>
              <a:rPr lang="en-US" dirty="0"/>
              <a:t> </a:t>
            </a:r>
            <a:r>
              <a:rPr lang="en-US" dirty="0" err="1" smtClean="0"/>
              <a:t>DeleteRequest</a:t>
            </a:r>
            <a:r>
              <a:rPr lang="en-US" dirty="0" smtClean="0"/>
              <a:t> </a:t>
            </a:r>
            <a:r>
              <a:rPr lang="en-US" dirty="0"/>
              <a:t>= new </a:t>
            </a:r>
            <a:r>
              <a:rPr lang="en-US" dirty="0" err="1"/>
              <a:t>DataDeleteRequest.Builder</a:t>
            </a:r>
            <a:r>
              <a:rPr lang="en-US" dirty="0"/>
              <a:t>()</a:t>
            </a:r>
          </a:p>
          <a:p>
            <a:pPr marL="914400" lvl="2" indent="0">
              <a:buNone/>
            </a:pPr>
            <a:r>
              <a:rPr lang="en-US" dirty="0" smtClean="0"/>
              <a:t>.</a:t>
            </a:r>
            <a:r>
              <a:rPr lang="en-US" dirty="0" err="1"/>
              <a:t>setTimeInterval</a:t>
            </a:r>
            <a:r>
              <a:rPr lang="en-US" dirty="0"/>
              <a:t>(</a:t>
            </a:r>
            <a:r>
              <a:rPr lang="en-US" dirty="0" err="1"/>
              <a:t>startTime</a:t>
            </a:r>
            <a:r>
              <a:rPr lang="en-US" dirty="0"/>
              <a:t>, </a:t>
            </a:r>
            <a:r>
              <a:rPr lang="en-US" dirty="0" err="1"/>
              <a:t>endTime</a:t>
            </a:r>
            <a:r>
              <a:rPr lang="en-US" dirty="0"/>
              <a:t>, </a:t>
            </a:r>
            <a:r>
              <a:rPr lang="en-US" dirty="0" err="1"/>
              <a:t>TimeUnit.MILLISECONDS</a:t>
            </a:r>
            <a:r>
              <a:rPr lang="en-US" dirty="0"/>
              <a:t>)</a:t>
            </a:r>
          </a:p>
          <a:p>
            <a:pPr marL="914400" lvl="2" indent="0">
              <a:buNone/>
            </a:pPr>
            <a:r>
              <a:rPr lang="en-US" dirty="0" smtClean="0"/>
              <a:t>.</a:t>
            </a:r>
            <a:r>
              <a:rPr lang="en-US" dirty="0" err="1"/>
              <a:t>addDataType</a:t>
            </a:r>
            <a:r>
              <a:rPr lang="en-US" dirty="0"/>
              <a:t>(</a:t>
            </a:r>
            <a:r>
              <a:rPr lang="en-US" dirty="0" err="1"/>
              <a:t>DataType.TYPE_STEP_COUNT_DELTA</a:t>
            </a:r>
            <a:r>
              <a:rPr lang="en-US" dirty="0"/>
              <a:t>)</a:t>
            </a:r>
          </a:p>
          <a:p>
            <a:pPr marL="914400" lvl="2" indent="0">
              <a:buNone/>
            </a:pPr>
            <a:r>
              <a:rPr lang="en-US" dirty="0" smtClean="0"/>
              <a:t>.</a:t>
            </a:r>
            <a:r>
              <a:rPr lang="en-US" dirty="0"/>
              <a:t>build();</a:t>
            </a:r>
          </a:p>
          <a:p>
            <a:endParaRPr lang="en-US" dirty="0"/>
          </a:p>
        </p:txBody>
      </p:sp>
    </p:spTree>
    <p:extLst>
      <p:ext uri="{BB962C8B-B14F-4D97-AF65-F5344CB8AC3E}">
        <p14:creationId xmlns:p14="http://schemas.microsoft.com/office/powerpoint/2010/main" val="742237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Deleting </a:t>
            </a:r>
            <a:r>
              <a:rPr lang="en-US" dirty="0" smtClean="0"/>
              <a:t>Data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Make the request</a:t>
            </a:r>
          </a:p>
          <a:p>
            <a:pPr marL="0" indent="0">
              <a:buNone/>
            </a:pPr>
            <a:r>
              <a:rPr lang="en-US" dirty="0" err="1"/>
              <a:t>Fitness.getHistoryClient</a:t>
            </a:r>
            <a:r>
              <a:rPr lang="en-US" dirty="0"/>
              <a:t>(</a:t>
            </a:r>
            <a:r>
              <a:rPr lang="en-US" dirty="0" err="1"/>
              <a:t>getActivity</a:t>
            </a:r>
            <a:r>
              <a:rPr lang="en-US" dirty="0"/>
              <a:t>(), </a:t>
            </a:r>
            <a:r>
              <a:rPr lang="en-US" dirty="0" err="1"/>
              <a:t>GoogleSignIn.getLastSignedInAccount</a:t>
            </a:r>
            <a:r>
              <a:rPr lang="en-US" dirty="0"/>
              <a:t>(</a:t>
            </a:r>
            <a:r>
              <a:rPr lang="en-US" dirty="0" err="1"/>
              <a:t>getContext</a:t>
            </a:r>
            <a:r>
              <a:rPr lang="en-US" dirty="0"/>
              <a:t>()))</a:t>
            </a:r>
          </a:p>
          <a:p>
            <a:pPr marL="0" indent="0">
              <a:buNone/>
            </a:pPr>
            <a:r>
              <a:rPr lang="en-US" dirty="0"/>
              <a:t>            .</a:t>
            </a:r>
            <a:r>
              <a:rPr lang="en-US" dirty="0" err="1"/>
              <a:t>deleteData</a:t>
            </a:r>
            <a:r>
              <a:rPr lang="en-US" dirty="0"/>
              <a:t>(request)</a:t>
            </a:r>
          </a:p>
          <a:p>
            <a:pPr marL="0" indent="0">
              <a:buNone/>
            </a:pPr>
            <a:r>
              <a:rPr lang="en-US" dirty="0"/>
              <a:t> </a:t>
            </a:r>
            <a:r>
              <a:rPr lang="en-US" dirty="0" smtClean="0"/>
              <a:t>	.</a:t>
            </a:r>
            <a:r>
              <a:rPr lang="en-US" dirty="0" err="1"/>
              <a:t>addOnCompleteListener</a:t>
            </a:r>
            <a:r>
              <a:rPr lang="en-US" dirty="0"/>
              <a:t>(</a:t>
            </a:r>
          </a:p>
          <a:p>
            <a:pPr marL="0" indent="0">
              <a:buNone/>
            </a:pPr>
            <a:r>
              <a:rPr lang="en-US" dirty="0"/>
              <a:t>                new </a:t>
            </a:r>
            <a:r>
              <a:rPr lang="en-US" dirty="0" err="1"/>
              <a:t>OnCompleteListener</a:t>
            </a:r>
            <a:r>
              <a:rPr lang="en-US" dirty="0"/>
              <a:t>&lt;Void&gt;() {</a:t>
            </a:r>
          </a:p>
          <a:p>
            <a:pPr marL="0" indent="0">
              <a:buNone/>
            </a:pPr>
            <a:r>
              <a:rPr lang="en-US" dirty="0"/>
              <a:t>                    @Override</a:t>
            </a:r>
          </a:p>
          <a:p>
            <a:pPr marL="0" indent="0">
              <a:buNone/>
            </a:pPr>
            <a:r>
              <a:rPr lang="en-US" dirty="0"/>
              <a:t>                    public void </a:t>
            </a:r>
            <a:r>
              <a:rPr lang="en-US" dirty="0" err="1"/>
              <a:t>onComplete</a:t>
            </a:r>
            <a:r>
              <a:rPr lang="en-US" dirty="0"/>
              <a:t>(@</a:t>
            </a:r>
            <a:r>
              <a:rPr lang="en-US" dirty="0" err="1"/>
              <a:t>NonNull</a:t>
            </a:r>
            <a:r>
              <a:rPr lang="en-US" dirty="0"/>
              <a:t> Task&lt;Void&gt; task) {</a:t>
            </a:r>
          </a:p>
          <a:p>
            <a:pPr marL="0" indent="0">
              <a:buNone/>
            </a:pPr>
            <a:r>
              <a:rPr lang="en-US" dirty="0"/>
              <a:t>                        if (</a:t>
            </a:r>
            <a:r>
              <a:rPr lang="en-US" dirty="0" err="1"/>
              <a:t>task.isSuccessful</a:t>
            </a:r>
            <a:r>
              <a:rPr lang="en-US" dirty="0"/>
              <a:t>()) {</a:t>
            </a:r>
          </a:p>
          <a:p>
            <a:pPr marL="0" indent="0">
              <a:buNone/>
            </a:pPr>
            <a:r>
              <a:rPr lang="en-US" dirty="0" smtClean="0"/>
              <a:t>		//success</a:t>
            </a:r>
            <a:endParaRPr lang="en-US" dirty="0"/>
          </a:p>
          <a:p>
            <a:pPr marL="0" indent="0">
              <a:buNone/>
            </a:pPr>
            <a:r>
              <a:rPr lang="en-US" dirty="0" smtClean="0"/>
              <a:t>	         </a:t>
            </a:r>
            <a:r>
              <a:rPr lang="en-US" dirty="0"/>
              <a:t>} else {</a:t>
            </a:r>
          </a:p>
          <a:p>
            <a:pPr marL="0" indent="0">
              <a:buNone/>
            </a:pPr>
            <a:r>
              <a:rPr lang="en-US" dirty="0" smtClean="0"/>
              <a:t>             		//failed.</a:t>
            </a:r>
            <a:endParaRPr lang="en-US" dirty="0"/>
          </a:p>
          <a:p>
            <a:pPr marL="0" indent="0">
              <a:buNone/>
            </a:pPr>
            <a:r>
              <a:rPr lang="en-US" dirty="0" smtClean="0"/>
              <a:t>	        }  } });</a:t>
            </a:r>
          </a:p>
          <a:p>
            <a:pPr marL="0" indent="0">
              <a:buNone/>
            </a:pPr>
            <a:endParaRPr lang="en-US" dirty="0"/>
          </a:p>
        </p:txBody>
      </p:sp>
    </p:spTree>
    <p:extLst>
      <p:ext uri="{BB962C8B-B14F-4D97-AF65-F5344CB8AC3E}">
        <p14:creationId xmlns:p14="http://schemas.microsoft.com/office/powerpoint/2010/main" val="354553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 open ecosystem that allows developers to upload fitness data to a central repository where users can access their data from different devices and apps in one location</a:t>
            </a:r>
            <a:r>
              <a:rPr lang="en-US" dirty="0" smtClean="0"/>
              <a:t>:</a:t>
            </a:r>
            <a:endParaRPr lang="en-US" dirty="0"/>
          </a:p>
          <a:p>
            <a:pPr lvl="1"/>
            <a:r>
              <a:rPr lang="en-US" dirty="0" smtClean="0"/>
              <a:t>Fitness </a:t>
            </a:r>
            <a:r>
              <a:rPr lang="en-US" dirty="0"/>
              <a:t>apps can store data from any wearable or sensor.</a:t>
            </a:r>
          </a:p>
          <a:p>
            <a:pPr lvl="1"/>
            <a:r>
              <a:rPr lang="en-US" dirty="0" smtClean="0"/>
              <a:t>Fitness </a:t>
            </a:r>
            <a:r>
              <a:rPr lang="en-US" dirty="0"/>
              <a:t>apps can access data created by any app.</a:t>
            </a:r>
          </a:p>
          <a:p>
            <a:pPr lvl="1"/>
            <a:r>
              <a:rPr lang="en-US" dirty="0" smtClean="0"/>
              <a:t>User's </a:t>
            </a:r>
            <a:r>
              <a:rPr lang="en-US" dirty="0"/>
              <a:t>fitness data is persisted when they upgrade their fitness devices.</a:t>
            </a:r>
          </a:p>
          <a:p>
            <a:endParaRPr lang="en-US" dirty="0"/>
          </a:p>
          <a:p>
            <a:pPr lvl="1"/>
            <a:r>
              <a:rPr lang="en-US" dirty="0"/>
              <a:t>Note: The Google Fit app uses the Google Fit platform, which is included in Google Play services. Your fitness or wellness app can use the Google Fit platform without requiring users to install the Google Fit app.</a:t>
            </a:r>
          </a:p>
        </p:txBody>
      </p:sp>
    </p:spTree>
    <p:extLst>
      <p:ext uri="{BB962C8B-B14F-4D97-AF65-F5344CB8AC3E}">
        <p14:creationId xmlns:p14="http://schemas.microsoft.com/office/powerpoint/2010/main" val="31307558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Session </a:t>
            </a:r>
            <a:r>
              <a:rPr lang="en-US" dirty="0" smtClean="0"/>
              <a:t>API</a:t>
            </a:r>
            <a:endParaRPr lang="en-US" dirty="0"/>
          </a:p>
        </p:txBody>
      </p:sp>
      <p:sp>
        <p:nvSpPr>
          <p:cNvPr id="3" name="Content Placeholder 2"/>
          <p:cNvSpPr>
            <a:spLocks noGrp="1"/>
          </p:cNvSpPr>
          <p:nvPr>
            <p:ph idx="1"/>
          </p:nvPr>
        </p:nvSpPr>
        <p:spPr/>
        <p:txBody>
          <a:bodyPr>
            <a:normAutofit lnSpcReduction="10000"/>
          </a:bodyPr>
          <a:lstStyle/>
          <a:p>
            <a:r>
              <a:rPr lang="en-US" dirty="0"/>
              <a:t>The Sessions API enables your app to create sessions in the fitness store using real time data or data you previously collected using the Sensors </a:t>
            </a:r>
            <a:r>
              <a:rPr lang="en-US" dirty="0" smtClean="0"/>
              <a:t>API</a:t>
            </a:r>
          </a:p>
          <a:p>
            <a:pPr lvl="1"/>
            <a:r>
              <a:rPr lang="en-US" dirty="0"/>
              <a:t>For ongoing fitness activities where the user notifies your app when he or she starts and finishes a fitness activity, you can create sessions in real time.</a:t>
            </a:r>
          </a:p>
          <a:p>
            <a:pPr lvl="1"/>
            <a:r>
              <a:rPr lang="en-US" dirty="0"/>
              <a:t>You can also insert a session into the fitness store after a fitness activity finished, or when you are importing data and sessions from outside Google Fit</a:t>
            </a:r>
            <a:r>
              <a:rPr lang="en-US" dirty="0" smtClean="0"/>
              <a:t>.</a:t>
            </a:r>
          </a:p>
          <a:p>
            <a:pPr lvl="2"/>
            <a:r>
              <a:rPr lang="en-US" dirty="0" smtClean="0"/>
              <a:t>The example code Session does this.</a:t>
            </a:r>
            <a:endParaRPr lang="en-US" dirty="0"/>
          </a:p>
          <a:p>
            <a:pPr lvl="1"/>
            <a:endParaRPr lang="en-US" dirty="0"/>
          </a:p>
        </p:txBody>
      </p:sp>
    </p:spTree>
    <p:extLst>
      <p:ext uri="{BB962C8B-B14F-4D97-AF65-F5344CB8AC3E}">
        <p14:creationId xmlns:p14="http://schemas.microsoft.com/office/powerpoint/2010/main" val="24250018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Client</a:t>
            </a:r>
            <a:endParaRPr lang="en-US" dirty="0"/>
          </a:p>
        </p:txBody>
      </p:sp>
      <p:sp>
        <p:nvSpPr>
          <p:cNvPr id="3" name="Content Placeholder 2"/>
          <p:cNvSpPr>
            <a:spLocks noGrp="1"/>
          </p:cNvSpPr>
          <p:nvPr>
            <p:ph idx="1"/>
          </p:nvPr>
        </p:nvSpPr>
        <p:spPr/>
        <p:txBody>
          <a:bodyPr>
            <a:normAutofit/>
          </a:bodyPr>
          <a:lstStyle/>
          <a:p>
            <a:r>
              <a:rPr lang="en-US" dirty="0" smtClean="0"/>
              <a:t>For an ongoing fitness in real time</a:t>
            </a:r>
            <a:endParaRPr lang="en-US" dirty="0"/>
          </a:p>
          <a:p>
            <a:pPr marL="971550" lvl="1" indent="-514350">
              <a:buFont typeface="+mj-lt"/>
              <a:buAutoNum type="arabicPeriod"/>
            </a:pPr>
            <a:r>
              <a:rPr lang="en-US" dirty="0" smtClean="0"/>
              <a:t>Subscribe </a:t>
            </a:r>
            <a:r>
              <a:rPr lang="en-US" dirty="0"/>
              <a:t>to fitness data with the </a:t>
            </a:r>
            <a:r>
              <a:rPr lang="en-US" dirty="0" err="1" smtClean="0"/>
              <a:t>Recording.subscribe</a:t>
            </a:r>
            <a:r>
              <a:rPr lang="en-US" dirty="0" smtClean="0"/>
              <a:t> </a:t>
            </a:r>
            <a:r>
              <a:rPr lang="en-US" dirty="0"/>
              <a:t>method.</a:t>
            </a:r>
          </a:p>
          <a:p>
            <a:pPr marL="971550" lvl="1" indent="-514350">
              <a:buFont typeface="+mj-lt"/>
              <a:buAutoNum type="arabicPeriod"/>
            </a:pPr>
            <a:r>
              <a:rPr lang="en-US" dirty="0" smtClean="0"/>
              <a:t>Start </a:t>
            </a:r>
            <a:r>
              <a:rPr lang="en-US" dirty="0"/>
              <a:t>a session with the </a:t>
            </a:r>
            <a:r>
              <a:rPr lang="en-US" dirty="0" err="1" smtClean="0"/>
              <a:t>Sessions.startSession</a:t>
            </a:r>
            <a:r>
              <a:rPr lang="en-US" dirty="0" smtClean="0"/>
              <a:t> </a:t>
            </a:r>
            <a:r>
              <a:rPr lang="en-US" dirty="0"/>
              <a:t>method when the user initiates the fitness activity.</a:t>
            </a:r>
          </a:p>
          <a:p>
            <a:pPr marL="971550" lvl="1" indent="-514350">
              <a:buFont typeface="+mj-lt"/>
              <a:buAutoNum type="arabicPeriod"/>
            </a:pPr>
            <a:r>
              <a:rPr lang="en-US" dirty="0" smtClean="0"/>
              <a:t>Stop </a:t>
            </a:r>
            <a:r>
              <a:rPr lang="en-US" dirty="0"/>
              <a:t>the session with the </a:t>
            </a:r>
            <a:r>
              <a:rPr lang="en-US" dirty="0" err="1" smtClean="0"/>
              <a:t>Sessions.stopSession</a:t>
            </a:r>
            <a:r>
              <a:rPr lang="en-US" dirty="0" smtClean="0"/>
              <a:t> </a:t>
            </a:r>
            <a:r>
              <a:rPr lang="en-US" dirty="0"/>
              <a:t>method when the user ends the fitness activity.</a:t>
            </a:r>
          </a:p>
          <a:p>
            <a:pPr marL="971550" lvl="1" indent="-514350">
              <a:buFont typeface="+mj-lt"/>
              <a:buAutoNum type="arabicPeriod"/>
            </a:pPr>
            <a:r>
              <a:rPr lang="en-US" dirty="0" smtClean="0"/>
              <a:t>Unsubscribe </a:t>
            </a:r>
            <a:r>
              <a:rPr lang="en-US" dirty="0"/>
              <a:t>from fitness data you are no longer interested in with the </a:t>
            </a:r>
            <a:r>
              <a:rPr lang="en-US" dirty="0" err="1"/>
              <a:t>RecordingApi.unsubscribe</a:t>
            </a:r>
            <a:r>
              <a:rPr lang="en-US" dirty="0"/>
              <a:t> method.</a:t>
            </a:r>
          </a:p>
          <a:p>
            <a:pPr marL="971550" lvl="1" indent="-514350">
              <a:buFont typeface="+mj-lt"/>
              <a:buAutoNum type="arabicPeriod"/>
            </a:pPr>
            <a:endParaRPr lang="en-US" dirty="0"/>
          </a:p>
        </p:txBody>
      </p:sp>
    </p:spTree>
    <p:extLst>
      <p:ext uri="{BB962C8B-B14F-4D97-AF65-F5344CB8AC3E}">
        <p14:creationId xmlns:p14="http://schemas.microsoft.com/office/powerpoint/2010/main" val="2581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last note.</a:t>
            </a:r>
            <a:endParaRPr lang="en-US" dirty="0"/>
          </a:p>
        </p:txBody>
      </p:sp>
      <p:sp>
        <p:nvSpPr>
          <p:cNvPr id="3" name="Content Placeholder 2"/>
          <p:cNvSpPr>
            <a:spLocks noGrp="1"/>
          </p:cNvSpPr>
          <p:nvPr>
            <p:ph idx="1"/>
          </p:nvPr>
        </p:nvSpPr>
        <p:spPr/>
        <p:txBody>
          <a:bodyPr/>
          <a:lstStyle/>
          <a:p>
            <a:r>
              <a:rPr lang="en-US" dirty="0" smtClean="0"/>
              <a:t>It appears that the play-services-fitness is being replaced by the health </a:t>
            </a:r>
            <a:r>
              <a:rPr lang="en-US" smtClean="0"/>
              <a:t>connect </a:t>
            </a:r>
            <a:r>
              <a:rPr lang="en-US" smtClean="0"/>
              <a:t>in androidx</a:t>
            </a:r>
            <a:r>
              <a:rPr lang="en-US" dirty="0" smtClean="0"/>
              <a:t>/jetpack</a:t>
            </a:r>
            <a:r>
              <a:rPr lang="en-US" dirty="0" smtClean="0"/>
              <a:t>.</a:t>
            </a:r>
          </a:p>
          <a:p>
            <a:pPr lvl="1"/>
            <a:r>
              <a:rPr lang="en-US" dirty="0" smtClean="0"/>
              <a:t>it's still in a alpha version, but some fit methods are showing deprecated saying to use health connect instead.</a:t>
            </a:r>
          </a:p>
          <a:p>
            <a:pPr lvl="1"/>
            <a:endParaRPr lang="en-US" dirty="0"/>
          </a:p>
          <a:p>
            <a:pPr lvl="1"/>
            <a:r>
              <a:rPr lang="en-US" dirty="0">
                <a:hlinkClick r:id="rId2"/>
              </a:rPr>
              <a:t>https://</a:t>
            </a:r>
            <a:r>
              <a:rPr lang="en-US" dirty="0" smtClean="0">
                <a:hlinkClick r:id="rId2"/>
              </a:rPr>
              <a:t>developer.android.com/guide/health-and-fitness/health-connect</a:t>
            </a:r>
            <a:r>
              <a:rPr lang="en-US" dirty="0" smtClean="0"/>
              <a:t> </a:t>
            </a:r>
          </a:p>
          <a:p>
            <a:pPr lvl="1"/>
            <a:r>
              <a:rPr lang="en-US" dirty="0">
                <a:hlinkClick r:id="rId3"/>
              </a:rPr>
              <a:t>https://</a:t>
            </a:r>
            <a:r>
              <a:rPr lang="en-US" dirty="0" smtClean="0">
                <a:hlinkClick r:id="rId3"/>
              </a:rPr>
              <a:t>github.com/android/health-samples/tree/main/health-connect</a:t>
            </a:r>
            <a:r>
              <a:rPr lang="en-US" dirty="0" smtClean="0"/>
              <a:t> </a:t>
            </a:r>
          </a:p>
        </p:txBody>
      </p:sp>
    </p:spTree>
    <p:extLst>
      <p:ext uri="{BB962C8B-B14F-4D97-AF65-F5344CB8AC3E}">
        <p14:creationId xmlns:p14="http://schemas.microsoft.com/office/powerpoint/2010/main" val="4192604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a:hlinkClick r:id="rId2"/>
              </a:rPr>
              <a:t>https://developers.google.com/fit</a:t>
            </a:r>
            <a:r>
              <a:rPr lang="en-US" dirty="0" smtClean="0">
                <a:hlinkClick r:id="rId2"/>
              </a:rPr>
              <a:t>/</a:t>
            </a:r>
            <a:endParaRPr lang="en-US" dirty="0" smtClean="0"/>
          </a:p>
          <a:p>
            <a:pPr lvl="1"/>
            <a:r>
              <a:rPr lang="en-US" dirty="0" smtClean="0"/>
              <a:t>Note, many of the videos are out of date and the API has changed.</a:t>
            </a:r>
          </a:p>
          <a:p>
            <a:pPr lvl="1"/>
            <a:r>
              <a:rPr lang="en-US" dirty="0">
                <a:hlinkClick r:id="rId3"/>
              </a:rPr>
              <a:t>https://</a:t>
            </a:r>
            <a:r>
              <a:rPr lang="en-US" dirty="0" smtClean="0">
                <a:hlinkClick r:id="rId3"/>
              </a:rPr>
              <a:t>github.com/googlesamples/android-fit</a:t>
            </a:r>
            <a:r>
              <a:rPr lang="en-US" dirty="0" smtClean="0"/>
              <a:t> do work however.  </a:t>
            </a:r>
          </a:p>
          <a:p>
            <a:r>
              <a:rPr lang="en-US" dirty="0">
                <a:hlinkClick r:id="rId4"/>
              </a:rPr>
              <a:t>http://code.tutsplus.com/tutorials/google-fit-for-android-an-overview--cms-25466</a:t>
            </a:r>
          </a:p>
          <a:p>
            <a:pPr lvl="1"/>
            <a:r>
              <a:rPr lang="en-US" dirty="0" smtClean="0">
                <a:hlinkClick r:id="rId4"/>
              </a:rPr>
              <a:t>http</a:t>
            </a:r>
            <a:r>
              <a:rPr lang="en-US" dirty="0">
                <a:hlinkClick r:id="rId4"/>
              </a:rPr>
              <a:t>://code.tutsplus.com/tutorials/google-fit-for-android-reading-sensor-data--</a:t>
            </a:r>
            <a:r>
              <a:rPr lang="en-US" dirty="0" smtClean="0">
                <a:hlinkClick r:id="rId4"/>
              </a:rPr>
              <a:t>cms-25723</a:t>
            </a:r>
            <a:r>
              <a:rPr lang="en-US" dirty="0" smtClean="0"/>
              <a:t> </a:t>
            </a:r>
          </a:p>
        </p:txBody>
      </p:sp>
    </p:spTree>
    <p:extLst>
      <p:ext uri="{BB962C8B-B14F-4D97-AF65-F5344CB8AC3E}">
        <p14:creationId xmlns:p14="http://schemas.microsoft.com/office/powerpoint/2010/main" val="17776776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4243389" y="1676401"/>
            <a:ext cx="1735137"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Q</a:t>
            </a:r>
          </a:p>
        </p:txBody>
      </p:sp>
      <p:sp>
        <p:nvSpPr>
          <p:cNvPr id="75779" name="Text Box 3"/>
          <p:cNvSpPr txBox="1">
            <a:spLocks noChangeArrowheads="1"/>
          </p:cNvSpPr>
          <p:nvPr/>
        </p:nvSpPr>
        <p:spPr bwMode="auto">
          <a:xfrm>
            <a:off x="6054725" y="2044701"/>
            <a:ext cx="1735138"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A</a:t>
            </a:r>
          </a:p>
        </p:txBody>
      </p:sp>
      <p:sp>
        <p:nvSpPr>
          <p:cNvPr id="75780" name="Text Box 4"/>
          <p:cNvSpPr txBox="1">
            <a:spLocks noChangeArrowheads="1"/>
          </p:cNvSpPr>
          <p:nvPr/>
        </p:nvSpPr>
        <p:spPr bwMode="auto">
          <a:xfrm>
            <a:off x="5334000" y="2679701"/>
            <a:ext cx="1735138" cy="1616075"/>
          </a:xfrm>
          <a:prstGeom prst="rect">
            <a:avLst/>
          </a:prstGeom>
          <a:noFill/>
          <a:ln w="9525">
            <a:noFill/>
            <a:miter lim="800000"/>
            <a:headEnd/>
            <a:tailEnd/>
          </a:ln>
        </p:spPr>
        <p:txBody>
          <a:bodyPr>
            <a:spAutoFit/>
          </a:body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283300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75779"/>
                                        </p:tgtEl>
                                        <p:attrNameLst>
                                          <p:attrName>style.visibility</p:attrName>
                                        </p:attrNameLst>
                                      </p:cBhvr>
                                      <p:to>
                                        <p:strVal val="visible"/>
                                      </p:to>
                                    </p:set>
                                    <p:anim calcmode="lin" valueType="num">
                                      <p:cBhvr additive="base">
                                        <p:cTn id="17" dur="500" fill="hold"/>
                                        <p:tgtEl>
                                          <p:spTgt spid="75779"/>
                                        </p:tgtEl>
                                        <p:attrNameLst>
                                          <p:attrName>ppt_x</p:attrName>
                                        </p:attrNameLst>
                                      </p:cBhvr>
                                      <p:tavLst>
                                        <p:tav tm="0">
                                          <p:val>
                                            <p:strVal val="1+#ppt_w/2"/>
                                          </p:val>
                                        </p:tav>
                                        <p:tav tm="100000">
                                          <p:val>
                                            <p:strVal val="#ppt_x"/>
                                          </p:val>
                                        </p:tav>
                                      </p:tavLst>
                                    </p:anim>
                                    <p:anim calcmode="lin" valueType="num">
                                      <p:cBhvr additive="base">
                                        <p:cTn id="1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a:t>
            </a:r>
          </a:p>
        </p:txBody>
      </p:sp>
      <p:sp>
        <p:nvSpPr>
          <p:cNvPr id="4" name="Content Placeholder 3"/>
          <p:cNvSpPr>
            <a:spLocks noGrp="1"/>
          </p:cNvSpPr>
          <p:nvPr>
            <p:ph sz="half" idx="1"/>
          </p:nvPr>
        </p:nvSpPr>
        <p:spPr/>
        <p:txBody>
          <a:bodyPr/>
          <a:lstStyle/>
          <a:p>
            <a:r>
              <a:rPr lang="en-US" dirty="0" smtClean="0"/>
              <a:t>Fitness store</a:t>
            </a:r>
          </a:p>
          <a:p>
            <a:r>
              <a:rPr lang="en-US" dirty="0" smtClean="0"/>
              <a:t>Sensor framework</a:t>
            </a:r>
          </a:p>
          <a:p>
            <a:r>
              <a:rPr lang="en-US" dirty="0" smtClean="0"/>
              <a:t>Permissions and user controls</a:t>
            </a:r>
          </a:p>
          <a:p>
            <a:r>
              <a:rPr lang="en-US" dirty="0" smtClean="0"/>
              <a:t>Google Fit APIs</a:t>
            </a:r>
          </a:p>
          <a:p>
            <a:pPr lvl="1"/>
            <a:r>
              <a:rPr lang="en-US" dirty="0" smtClean="0"/>
              <a:t>Both android and REST APIs</a:t>
            </a:r>
            <a:endParaRPr lang="en-US"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342379"/>
            <a:ext cx="4038600" cy="3041607"/>
          </a:xfrm>
        </p:spPr>
      </p:pic>
    </p:spTree>
    <p:extLst>
      <p:ext uri="{BB962C8B-B14F-4D97-AF65-F5344CB8AC3E}">
        <p14:creationId xmlns:p14="http://schemas.microsoft.com/office/powerpoint/2010/main" val="140958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(2)</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fitness </a:t>
            </a:r>
            <a:r>
              <a:rPr lang="en-US" dirty="0" smtClean="0"/>
              <a:t>store</a:t>
            </a:r>
          </a:p>
          <a:p>
            <a:pPr lvl="1"/>
            <a:r>
              <a:rPr lang="en-US" dirty="0"/>
              <a:t>The fitness store is a cloud service that persists fitness data using Google's infrastructure. </a:t>
            </a:r>
            <a:endParaRPr lang="en-US" dirty="0" smtClean="0"/>
          </a:p>
          <a:p>
            <a:pPr lvl="1"/>
            <a:r>
              <a:rPr lang="en-US" dirty="0" smtClean="0"/>
              <a:t>Apps </a:t>
            </a:r>
            <a:r>
              <a:rPr lang="en-US" dirty="0"/>
              <a:t>on different platforms and devices can store data and access data created by other apps</a:t>
            </a:r>
            <a:r>
              <a:rPr lang="en-US" dirty="0" smtClean="0"/>
              <a:t>.</a:t>
            </a:r>
          </a:p>
          <a:p>
            <a:pPr lvl="1"/>
            <a:r>
              <a:rPr lang="en-US" dirty="0" smtClean="0"/>
              <a:t>Google </a:t>
            </a:r>
            <a:r>
              <a:rPr lang="en-US" dirty="0"/>
              <a:t>Fit provides a set of APIs that make it easy to insert data and query the fitness store</a:t>
            </a:r>
            <a:r>
              <a:rPr lang="en-US" dirty="0" smtClean="0"/>
              <a:t>.</a:t>
            </a:r>
          </a:p>
          <a:p>
            <a:r>
              <a:rPr lang="en-US" dirty="0"/>
              <a:t>Permissions and user </a:t>
            </a:r>
            <a:r>
              <a:rPr lang="en-US" dirty="0" smtClean="0"/>
              <a:t>controls</a:t>
            </a:r>
            <a:endParaRPr lang="en-US" dirty="0"/>
          </a:p>
          <a:p>
            <a:pPr lvl="1"/>
            <a:r>
              <a:rPr lang="en-US" dirty="0"/>
              <a:t>Google Fit requires user consent before apps can read or store fitness data. </a:t>
            </a:r>
            <a:endParaRPr lang="en-US" dirty="0" smtClean="0"/>
          </a:p>
          <a:p>
            <a:pPr lvl="1"/>
            <a:r>
              <a:rPr lang="en-US" dirty="0" smtClean="0"/>
              <a:t>Google </a:t>
            </a:r>
            <a:r>
              <a:rPr lang="en-US" dirty="0"/>
              <a:t>Fit defines OAuth scopes that map to three permission groups with separate read and write privileges: activity, location, and body. </a:t>
            </a:r>
            <a:endParaRPr lang="en-US" dirty="0" smtClean="0"/>
          </a:p>
          <a:p>
            <a:pPr lvl="1"/>
            <a:r>
              <a:rPr lang="en-US" dirty="0" smtClean="0"/>
              <a:t>Each </a:t>
            </a:r>
            <a:r>
              <a:rPr lang="en-US" dirty="0"/>
              <a:t>permission group grants apps access to a set of data types. </a:t>
            </a:r>
            <a:endParaRPr lang="en-US" dirty="0" smtClean="0"/>
          </a:p>
          <a:p>
            <a:pPr lvl="1"/>
            <a:r>
              <a:rPr lang="en-US" dirty="0" smtClean="0"/>
              <a:t>Apps </a:t>
            </a:r>
            <a:r>
              <a:rPr lang="en-US" dirty="0"/>
              <a:t>specify one or more of these scopes to work with fitness data, and Google Fit requests the corresponding permissions from the user</a:t>
            </a:r>
            <a:r>
              <a:rPr lang="en-US" dirty="0" smtClean="0"/>
              <a:t>.</a:t>
            </a:r>
            <a:endParaRPr lang="en-US" dirty="0"/>
          </a:p>
        </p:txBody>
      </p:sp>
    </p:spTree>
    <p:extLst>
      <p:ext uri="{BB962C8B-B14F-4D97-AF65-F5344CB8AC3E}">
        <p14:creationId xmlns:p14="http://schemas.microsoft.com/office/powerpoint/2010/main" val="3510795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 29+</a:t>
            </a:r>
            <a:endParaRPr lang="en-US" dirty="0"/>
          </a:p>
        </p:txBody>
      </p:sp>
      <p:sp>
        <p:nvSpPr>
          <p:cNvPr id="3" name="Content Placeholder 2"/>
          <p:cNvSpPr>
            <a:spLocks noGrp="1"/>
          </p:cNvSpPr>
          <p:nvPr>
            <p:ph idx="1"/>
          </p:nvPr>
        </p:nvSpPr>
        <p:spPr/>
        <p:txBody>
          <a:bodyPr/>
          <a:lstStyle/>
          <a:p>
            <a:r>
              <a:rPr lang="en-US" dirty="0" smtClean="0"/>
              <a:t>Starting in android 10, API 29, you also need the </a:t>
            </a:r>
            <a:r>
              <a:rPr lang="en-US" dirty="0" err="1" smtClean="0"/>
              <a:t>activity_recognition</a:t>
            </a:r>
            <a:r>
              <a:rPr lang="en-US" dirty="0" smtClean="0"/>
              <a:t> permission manifest file, plus ask for permission as well.</a:t>
            </a:r>
          </a:p>
          <a:p>
            <a:pPr lvl="1"/>
            <a:r>
              <a:rPr lang="en-US" dirty="0" smtClean="0"/>
              <a:t>Otherwise, you can't record data or use sensor data.</a:t>
            </a:r>
          </a:p>
          <a:p>
            <a:endParaRPr lang="en-US" dirty="0"/>
          </a:p>
          <a:p>
            <a:pPr lvl="1"/>
            <a:r>
              <a:rPr lang="en-US" dirty="0"/>
              <a:t> &lt;uses-permission </a:t>
            </a:r>
            <a:r>
              <a:rPr lang="en-US" dirty="0" err="1"/>
              <a:t>android:name</a:t>
            </a:r>
            <a:r>
              <a:rPr lang="en-US" dirty="0"/>
              <a:t>="</a:t>
            </a:r>
            <a:r>
              <a:rPr lang="en-US" dirty="0" err="1"/>
              <a:t>android.permission.ACTIVITY_RECOGNITION</a:t>
            </a:r>
            <a:r>
              <a:rPr lang="en-US" dirty="0"/>
              <a:t>"/&gt;</a:t>
            </a:r>
          </a:p>
        </p:txBody>
      </p:sp>
    </p:spTree>
    <p:extLst>
      <p:ext uri="{BB962C8B-B14F-4D97-AF65-F5344CB8AC3E}">
        <p14:creationId xmlns:p14="http://schemas.microsoft.com/office/powerpoint/2010/main" val="398534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sensor framework</a:t>
            </a:r>
          </a:p>
        </p:txBody>
      </p:sp>
      <p:sp>
        <p:nvSpPr>
          <p:cNvPr id="3" name="Content Placeholder 2"/>
          <p:cNvSpPr>
            <a:spLocks noGrp="1"/>
          </p:cNvSpPr>
          <p:nvPr>
            <p:ph idx="1"/>
          </p:nvPr>
        </p:nvSpPr>
        <p:spPr/>
        <p:txBody>
          <a:bodyPr>
            <a:normAutofit fontScale="70000" lnSpcReduction="20000"/>
          </a:bodyPr>
          <a:lstStyle/>
          <a:p>
            <a:r>
              <a:rPr lang="en-US" dirty="0"/>
              <a:t>The sensor framework defines high-level representations for sensors, fitness data types, data points, and sessions. These representations make it easy to work with the fitness store on any platform</a:t>
            </a:r>
            <a:r>
              <a:rPr lang="en-US" dirty="0" smtClean="0"/>
              <a:t>.</a:t>
            </a:r>
            <a:endParaRPr lang="en-US" dirty="0"/>
          </a:p>
          <a:p>
            <a:r>
              <a:rPr lang="en-US" dirty="0"/>
              <a:t>Data </a:t>
            </a:r>
            <a:r>
              <a:rPr lang="en-US" dirty="0" smtClean="0"/>
              <a:t>Sources</a:t>
            </a:r>
            <a:endParaRPr lang="en-US" dirty="0"/>
          </a:p>
          <a:p>
            <a:pPr lvl="1"/>
            <a:r>
              <a:rPr lang="en-US" dirty="0" smtClean="0"/>
              <a:t>represent </a:t>
            </a:r>
            <a:r>
              <a:rPr lang="en-US" dirty="0"/>
              <a:t>sensors and consist of a name, the type of data collected, and other sensor details. </a:t>
            </a:r>
            <a:endParaRPr lang="en-US" dirty="0" smtClean="0"/>
          </a:p>
          <a:p>
            <a:pPr lvl="1"/>
            <a:r>
              <a:rPr lang="en-US" dirty="0" smtClean="0"/>
              <a:t>A </a:t>
            </a:r>
            <a:r>
              <a:rPr lang="en-US" dirty="0"/>
              <a:t>data source may represent a hardware sensor or a software sensor. You can define software sensors in your apps.</a:t>
            </a:r>
          </a:p>
          <a:p>
            <a:r>
              <a:rPr lang="en-US" dirty="0"/>
              <a:t>Data Types</a:t>
            </a:r>
          </a:p>
          <a:p>
            <a:pPr lvl="1"/>
            <a:r>
              <a:rPr lang="en-US" dirty="0" smtClean="0"/>
              <a:t>represent </a:t>
            </a:r>
            <a:r>
              <a:rPr lang="en-US" dirty="0"/>
              <a:t>different kinds of fitness data, like step count or heart rate. </a:t>
            </a:r>
            <a:endParaRPr lang="en-US" dirty="0" smtClean="0"/>
          </a:p>
          <a:p>
            <a:pPr lvl="1"/>
            <a:r>
              <a:rPr lang="en-US" dirty="0" smtClean="0"/>
              <a:t>Data </a:t>
            </a:r>
            <a:r>
              <a:rPr lang="en-US" dirty="0"/>
              <a:t>types establish a schema through which different apps can understand each other's data. </a:t>
            </a:r>
            <a:endParaRPr lang="en-US" dirty="0" smtClean="0"/>
          </a:p>
          <a:p>
            <a:pPr lvl="1"/>
            <a:r>
              <a:rPr lang="en-US" dirty="0" smtClean="0"/>
              <a:t>A </a:t>
            </a:r>
            <a:r>
              <a:rPr lang="en-US" dirty="0"/>
              <a:t>data type consists of a name and an ordered list of fields, where each field represents a dimension. </a:t>
            </a:r>
            <a:endParaRPr lang="en-US" dirty="0" smtClean="0"/>
          </a:p>
          <a:p>
            <a:pPr lvl="1"/>
            <a:r>
              <a:rPr lang="en-US" dirty="0" smtClean="0"/>
              <a:t>For example</a:t>
            </a:r>
          </a:p>
          <a:p>
            <a:pPr lvl="2"/>
            <a:r>
              <a:rPr lang="en-US" dirty="0" smtClean="0"/>
              <a:t>a </a:t>
            </a:r>
            <a:r>
              <a:rPr lang="en-US" dirty="0"/>
              <a:t>data type for location contains three fields (latitude, longitude, and accuracy</a:t>
            </a:r>
            <a:r>
              <a:rPr lang="en-US" dirty="0" smtClean="0"/>
              <a:t>)</a:t>
            </a:r>
          </a:p>
          <a:p>
            <a:pPr lvl="2"/>
            <a:r>
              <a:rPr lang="en-US" dirty="0" smtClean="0"/>
              <a:t>a </a:t>
            </a:r>
            <a:r>
              <a:rPr lang="en-US" dirty="0"/>
              <a:t>data type for weight contains only one field.</a:t>
            </a:r>
          </a:p>
          <a:p>
            <a:endParaRPr lang="en-US" dirty="0"/>
          </a:p>
        </p:txBody>
      </p:sp>
    </p:spTree>
    <p:extLst>
      <p:ext uri="{BB962C8B-B14F-4D97-AF65-F5344CB8AC3E}">
        <p14:creationId xmlns:p14="http://schemas.microsoft.com/office/powerpoint/2010/main" val="214394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sensor </a:t>
            </a:r>
            <a:r>
              <a:rPr lang="en-US" dirty="0" smtClean="0"/>
              <a:t>framework (2)</a:t>
            </a:r>
            <a:endParaRPr lang="en-US" dirty="0"/>
          </a:p>
        </p:txBody>
      </p:sp>
      <p:sp>
        <p:nvSpPr>
          <p:cNvPr id="3" name="Content Placeholder 2"/>
          <p:cNvSpPr>
            <a:spLocks noGrp="1"/>
          </p:cNvSpPr>
          <p:nvPr>
            <p:ph idx="1"/>
          </p:nvPr>
        </p:nvSpPr>
        <p:spPr/>
        <p:txBody>
          <a:bodyPr>
            <a:normAutofit fontScale="70000" lnSpcReduction="20000"/>
          </a:bodyPr>
          <a:lstStyle/>
          <a:p>
            <a:r>
              <a:rPr lang="en-US" dirty="0"/>
              <a:t>Data Points</a:t>
            </a:r>
          </a:p>
          <a:p>
            <a:pPr lvl="1"/>
            <a:r>
              <a:rPr lang="en-US" dirty="0" smtClean="0"/>
              <a:t>consist </a:t>
            </a:r>
            <a:r>
              <a:rPr lang="en-US" dirty="0"/>
              <a:t>of a timestamped array of values for a data type, read from a data source. </a:t>
            </a:r>
            <a:endParaRPr lang="en-US" dirty="0" smtClean="0"/>
          </a:p>
          <a:p>
            <a:pPr lvl="1"/>
            <a:r>
              <a:rPr lang="en-US" dirty="0" smtClean="0"/>
              <a:t>You </a:t>
            </a:r>
            <a:r>
              <a:rPr lang="en-US" dirty="0"/>
              <a:t>use data points to record and insert fitness data in the fitness store, and to read raw data from a data source. </a:t>
            </a:r>
            <a:endParaRPr lang="en-US" dirty="0" smtClean="0"/>
          </a:p>
          <a:p>
            <a:pPr lvl="1"/>
            <a:r>
              <a:rPr lang="en-US" dirty="0" smtClean="0"/>
              <a:t>Points </a:t>
            </a:r>
            <a:r>
              <a:rPr lang="en-US" dirty="0"/>
              <a:t>that contain a start time represent a time range instead of an instantaneous reading.</a:t>
            </a:r>
          </a:p>
          <a:p>
            <a:r>
              <a:rPr lang="en-US" dirty="0"/>
              <a:t>Datasets</a:t>
            </a:r>
          </a:p>
          <a:p>
            <a:pPr lvl="1"/>
            <a:r>
              <a:rPr lang="en-US" dirty="0" smtClean="0"/>
              <a:t>represent </a:t>
            </a:r>
            <a:r>
              <a:rPr lang="en-US" dirty="0"/>
              <a:t>a set of data points of the same type from a particular data source covering some time interval. </a:t>
            </a:r>
            <a:endParaRPr lang="en-US" dirty="0" smtClean="0"/>
          </a:p>
          <a:p>
            <a:pPr lvl="1"/>
            <a:r>
              <a:rPr lang="en-US" dirty="0" smtClean="0"/>
              <a:t>You </a:t>
            </a:r>
            <a:r>
              <a:rPr lang="en-US" dirty="0"/>
              <a:t>use datasets to insert data into the fitness store. </a:t>
            </a:r>
            <a:endParaRPr lang="en-US" dirty="0" smtClean="0"/>
          </a:p>
          <a:p>
            <a:pPr lvl="1"/>
            <a:r>
              <a:rPr lang="en-US" dirty="0" smtClean="0"/>
              <a:t>Queries </a:t>
            </a:r>
            <a:r>
              <a:rPr lang="en-US" dirty="0"/>
              <a:t>to read data from the fitness store also return datasets.</a:t>
            </a:r>
          </a:p>
          <a:p>
            <a:r>
              <a:rPr lang="en-US" dirty="0"/>
              <a:t>Sessions</a:t>
            </a:r>
          </a:p>
          <a:p>
            <a:pPr lvl="1"/>
            <a:r>
              <a:rPr lang="en-US" dirty="0" smtClean="0"/>
              <a:t>represent </a:t>
            </a:r>
            <a:r>
              <a:rPr lang="en-US" dirty="0"/>
              <a:t>a time interval during which users perform a fitness activity, such as a run, a bike ride, and so on. </a:t>
            </a:r>
            <a:endParaRPr lang="en-US" dirty="0" smtClean="0"/>
          </a:p>
          <a:p>
            <a:pPr lvl="1"/>
            <a:r>
              <a:rPr lang="en-US" dirty="0" smtClean="0"/>
              <a:t>Sessions </a:t>
            </a:r>
            <a:r>
              <a:rPr lang="en-US" dirty="0"/>
              <a:t>help organize data and perform detailed or aggregate queries on the fitness store for a fitness activity.</a:t>
            </a:r>
          </a:p>
          <a:p>
            <a:endParaRPr lang="en-US" dirty="0"/>
          </a:p>
        </p:txBody>
      </p:sp>
    </p:spTree>
    <p:extLst>
      <p:ext uri="{BB962C8B-B14F-4D97-AF65-F5344CB8AC3E}">
        <p14:creationId xmlns:p14="http://schemas.microsoft.com/office/powerpoint/2010/main" val="677603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3460</TotalTime>
  <Words>3100</Words>
  <Application>Microsoft Office PowerPoint</Application>
  <PresentationFormat>Widescreen</PresentationFormat>
  <Paragraphs>395</Paragraphs>
  <Slides>44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Tahoma</vt:lpstr>
      <vt:lpstr>Office Theme</vt:lpstr>
      <vt:lpstr>Cosc 5/4735</vt:lpstr>
      <vt:lpstr>Google Fit SDK</vt:lpstr>
      <vt:lpstr>Responsible use of Google Fit</vt:lpstr>
      <vt:lpstr>Overview</vt:lpstr>
      <vt:lpstr>Components</vt:lpstr>
      <vt:lpstr>Components (2)</vt:lpstr>
      <vt:lpstr>API 29+</vt:lpstr>
      <vt:lpstr>The sensor framework</vt:lpstr>
      <vt:lpstr>The sensor framework (2)</vt:lpstr>
      <vt:lpstr>Android APIs</vt:lpstr>
      <vt:lpstr>OAuth 2.0 Client ID</vt:lpstr>
      <vt:lpstr>Sensor Client</vt:lpstr>
      <vt:lpstr>Sensor Client setup</vt:lpstr>
      <vt:lpstr>Sensor Client setup (2)</vt:lpstr>
      <vt:lpstr>Find data sources</vt:lpstr>
      <vt:lpstr>Listeners for data sources</vt:lpstr>
      <vt:lpstr>Listeners for data sources (2)</vt:lpstr>
      <vt:lpstr>FitDemo</vt:lpstr>
      <vt:lpstr>A note</vt:lpstr>
      <vt:lpstr>Recording Client</vt:lpstr>
      <vt:lpstr>Recording Client</vt:lpstr>
      <vt:lpstr>Setup</vt:lpstr>
      <vt:lpstr>To subscribe</vt:lpstr>
      <vt:lpstr>To disconnect</vt:lpstr>
      <vt:lpstr>Listing Subscriptions</vt:lpstr>
      <vt:lpstr>History Client</vt:lpstr>
      <vt:lpstr>History Client</vt:lpstr>
      <vt:lpstr>Working with History</vt:lpstr>
      <vt:lpstr>setup</vt:lpstr>
      <vt:lpstr>Reading Data</vt:lpstr>
      <vt:lpstr>DataSet</vt:lpstr>
      <vt:lpstr>Reading Data (2)</vt:lpstr>
      <vt:lpstr>Reading Data (3)</vt:lpstr>
      <vt:lpstr>Inserting data</vt:lpstr>
      <vt:lpstr>Inserting data (2)</vt:lpstr>
      <vt:lpstr>Inserting data (3)</vt:lpstr>
      <vt:lpstr>Updating dataSet</vt:lpstr>
      <vt:lpstr>Deleting Data</vt:lpstr>
      <vt:lpstr>Deleting Data (2)</vt:lpstr>
      <vt:lpstr>Session API</vt:lpstr>
      <vt:lpstr>Session Client</vt:lpstr>
      <vt:lpstr>A last note.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5/4735</dc:title>
  <dc:creator/>
  <cp:lastModifiedBy>Jim Ward</cp:lastModifiedBy>
  <cp:revision>49</cp:revision>
  <dcterms:created xsi:type="dcterms:W3CDTF">2006-08-16T00:00:00Z</dcterms:created>
  <dcterms:modified xsi:type="dcterms:W3CDTF">2023-01-24T20:22:26Z</dcterms:modified>
</cp:coreProperties>
</file>