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0CD35-F27E-4174-8011-6174E3B06B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23D0C-E386-4621-A721-53687761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4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4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0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80FE-BC84-4BE6-A46F-D76237E14D3C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8EF6-DE5C-41C1-930A-F960DD31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samples/google-services/tree/master/android/signi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identity/sign-in/android/" TargetMode="External"/><Relationship Id="rId2" Type="http://schemas.openxmlformats.org/officeDocument/2006/relationships/hyperlink" Target="https://developers.google.com/android/reference/com/google/android/gms/auth/api/signin/GoogleSignInAccou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google.com/identity/sign-in/android/sign-i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ndroid/reference/com/google/android/gms/auth/api/signin/GoogleSignInAccou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GooglePlay</a:t>
            </a:r>
            <a:r>
              <a:rPr lang="en-US" dirty="0" smtClean="0"/>
              <a:t> services: Google Login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7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it's up to your app and likely back in system.</a:t>
            </a:r>
          </a:p>
          <a:p>
            <a:pPr lvl="1"/>
            <a:r>
              <a:rPr lang="en-US" dirty="0" smtClean="0"/>
              <a:t>The user has "registered" and your app has a way to identify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5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simple demo code call</a:t>
            </a:r>
          </a:p>
          <a:p>
            <a:pPr lvl="1"/>
            <a:r>
              <a:rPr lang="en-US" dirty="0" err="1" smtClean="0"/>
              <a:t>GoogleLoginDemo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It has a login for google and another activity to login via </a:t>
            </a:r>
            <a:r>
              <a:rPr lang="en-US" dirty="0" err="1" smtClean="0"/>
              <a:t>GoogleDrive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GoogleDrive</a:t>
            </a:r>
            <a:r>
              <a:rPr lang="en-US" dirty="0" smtClean="0"/>
              <a:t> will also grant access to </a:t>
            </a:r>
            <a:r>
              <a:rPr lang="en-US" dirty="0" err="1" smtClean="0"/>
              <a:t>googleDrive</a:t>
            </a:r>
            <a:r>
              <a:rPr lang="en-US" dirty="0" smtClean="0"/>
              <a:t> space as well.</a:t>
            </a:r>
          </a:p>
          <a:p>
            <a:pPr lvl="2"/>
            <a:endParaRPr lang="en-US" dirty="0"/>
          </a:p>
          <a:p>
            <a:r>
              <a:rPr lang="en-US" dirty="0" smtClean="0"/>
              <a:t>For the other logins use </a:t>
            </a:r>
            <a:r>
              <a:rPr lang="en-US" dirty="0" err="1" smtClean="0"/>
              <a:t>google's</a:t>
            </a:r>
            <a:r>
              <a:rPr lang="en-US" smtClean="0"/>
              <a:t> sample.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github.com/googlesamples/google-services/tree/master/android/signin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developers.google.com/android/reference/com/google/android/gms/auth/api/signin/GoogleSignInAccount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https://developers.google.com/identity/sign-in/android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developers.google.com/identity/sign-in/android/sign-in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9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Allows users to easy login to your app.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324" y="2416594"/>
            <a:ext cx="7885351" cy="316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7076" y="6211614"/>
            <a:ext cx="5280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cross platform, from android and IOS to the web.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6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to </a:t>
            </a:r>
            <a:r>
              <a:rPr lang="en-US" dirty="0" err="1" smtClean="0"/>
              <a:t>build.gradle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compile </a:t>
            </a:r>
            <a:r>
              <a:rPr lang="en-US" dirty="0" smtClean="0"/>
              <a:t>'com.google.android.gms:play-services-auth:24.4.1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err="1" smtClean="0"/>
              <a:t>gmail</a:t>
            </a:r>
            <a:r>
              <a:rPr lang="en-US" dirty="0" smtClean="0"/>
              <a:t> and google drive login doesn't require anything else.</a:t>
            </a:r>
          </a:p>
          <a:p>
            <a:pPr lvl="1"/>
            <a:r>
              <a:rPr lang="en-US" dirty="0" smtClean="0"/>
              <a:t>Other token sign in require a project and APIs, with </a:t>
            </a:r>
            <a:r>
              <a:rPr lang="en-US" dirty="0" err="1" smtClean="0"/>
              <a:t>Oauth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OnCreate</a:t>
            </a:r>
            <a:r>
              <a:rPr lang="en-US" dirty="0" smtClean="0"/>
              <a:t> setup.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setup the options and get the client.</a:t>
            </a:r>
          </a:p>
          <a:p>
            <a:r>
              <a:rPr lang="en-US" dirty="0" smtClean="0"/>
              <a:t>For google login use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GoogleSignInOptions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gso</a:t>
            </a:r>
            <a:r>
              <a:rPr lang="en-US" dirty="0" smtClean="0"/>
              <a:t> = new </a:t>
            </a:r>
            <a:r>
              <a:rPr lang="en-US" dirty="0" err="1" smtClean="0"/>
              <a:t>GoogleSignInOptions.Builder</a:t>
            </a:r>
            <a:r>
              <a:rPr lang="en-US" dirty="0" smtClean="0"/>
              <a:t>(</a:t>
            </a:r>
            <a:r>
              <a:rPr lang="en-US" dirty="0" err="1" smtClean="0"/>
              <a:t>GoogleSignInOptions.DEFAULT_SIGN_IN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requestEmail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.build();</a:t>
            </a:r>
          </a:p>
          <a:p>
            <a:r>
              <a:rPr lang="en-US" dirty="0" smtClean="0"/>
              <a:t>For Google Drive also add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 smtClean="0"/>
              <a:t>requestScopes</a:t>
            </a:r>
            <a:r>
              <a:rPr lang="en-US" dirty="0" smtClean="0"/>
              <a:t>(new Scope(</a:t>
            </a:r>
            <a:r>
              <a:rPr lang="en-US" dirty="0" err="1" smtClean="0"/>
              <a:t>Scopes.DRIVE_APPFOLDER</a:t>
            </a:r>
            <a:r>
              <a:rPr lang="en-US" dirty="0" smtClean="0"/>
              <a:t>))</a:t>
            </a:r>
          </a:p>
          <a:p>
            <a:r>
              <a:rPr lang="en-US" dirty="0" smtClean="0"/>
              <a:t>Then create the client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mGoogleSignInClient</a:t>
            </a:r>
            <a:r>
              <a:rPr lang="en-US" dirty="0" smtClean="0"/>
              <a:t> = </a:t>
            </a:r>
            <a:r>
              <a:rPr lang="en-US" dirty="0" err="1" smtClean="0"/>
              <a:t>GoogleSignIn.getClient</a:t>
            </a:r>
            <a:r>
              <a:rPr lang="en-US" dirty="0" smtClean="0"/>
              <a:t>(this, </a:t>
            </a:r>
            <a:r>
              <a:rPr lang="en-US" dirty="0" err="1" smtClean="0">
                <a:solidFill>
                  <a:srgbClr val="FF0000"/>
                </a:solidFill>
              </a:rPr>
              <a:t>gso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Where this is the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3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OnStart</a:t>
            </a:r>
            <a:r>
              <a:rPr lang="en-US" dirty="0" smtClean="0"/>
              <a:t>()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user already signed or not</a:t>
            </a:r>
          </a:p>
          <a:p>
            <a:pPr marL="0" indent="0">
              <a:buNone/>
            </a:pPr>
            <a:r>
              <a:rPr lang="en-US" dirty="0" err="1" smtClean="0"/>
              <a:t>GoogleSignInAccount</a:t>
            </a:r>
            <a:r>
              <a:rPr lang="en-US" dirty="0" smtClean="0"/>
              <a:t> account = </a:t>
            </a:r>
            <a:r>
              <a:rPr lang="en-US" dirty="0" err="1" smtClean="0"/>
              <a:t>GoogleSignIn.getLastSignedInAccount</a:t>
            </a:r>
            <a:r>
              <a:rPr lang="en-US" dirty="0" smtClean="0"/>
              <a:t>(this);</a:t>
            </a:r>
          </a:p>
          <a:p>
            <a:r>
              <a:rPr lang="en-US" dirty="0" smtClean="0"/>
              <a:t>If account is Non-null, the user is already signed in</a:t>
            </a:r>
          </a:p>
          <a:p>
            <a:endParaRPr lang="en-US" dirty="0"/>
          </a:p>
          <a:p>
            <a:r>
              <a:rPr lang="en-US" dirty="0" smtClean="0"/>
              <a:t>We'll come back to the account object in a couple of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7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call.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sign in call and then read it back.</a:t>
            </a:r>
          </a:p>
          <a:p>
            <a:pPr marL="457200" lvl="1" indent="0">
              <a:buNone/>
            </a:pPr>
            <a:r>
              <a:rPr lang="en-US" dirty="0" smtClean="0"/>
              <a:t>Intent </a:t>
            </a:r>
            <a:r>
              <a:rPr lang="en-US" dirty="0" err="1" smtClean="0"/>
              <a:t>signInIntent</a:t>
            </a:r>
            <a:r>
              <a:rPr lang="en-US" dirty="0" smtClean="0"/>
              <a:t> = </a:t>
            </a:r>
            <a:r>
              <a:rPr lang="en-US" dirty="0" err="1" smtClean="0"/>
              <a:t>mGoogleSignInClient.getSignInIntent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err="1" smtClean="0"/>
              <a:t>startActivityForResult</a:t>
            </a:r>
            <a:r>
              <a:rPr lang="en-US" dirty="0" smtClean="0"/>
              <a:t>(</a:t>
            </a:r>
            <a:r>
              <a:rPr lang="en-US" dirty="0" err="1" smtClean="0"/>
              <a:t>signInIntent</a:t>
            </a:r>
            <a:r>
              <a:rPr lang="en-US" dirty="0" smtClean="0"/>
              <a:t>, RC_SIGN_IN);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onActivityResult</a:t>
            </a:r>
            <a:endParaRPr lang="en-US" dirty="0" smtClean="0"/>
          </a:p>
          <a:p>
            <a:pPr lvl="1"/>
            <a:r>
              <a:rPr lang="en-US" dirty="0" smtClean="0"/>
              <a:t>Task&lt;</a:t>
            </a:r>
            <a:r>
              <a:rPr lang="en-US" dirty="0" err="1" smtClean="0"/>
              <a:t>GoogleSignInAccount</a:t>
            </a:r>
            <a:r>
              <a:rPr lang="en-US" dirty="0" smtClean="0"/>
              <a:t>&gt; task = </a:t>
            </a:r>
            <a:r>
              <a:rPr lang="en-US" dirty="0" err="1" smtClean="0"/>
              <a:t>GoogleSignIn.getSignedInAccountFromIntent</a:t>
            </a:r>
            <a:r>
              <a:rPr lang="en-US" dirty="0" smtClean="0"/>
              <a:t>(data);</a:t>
            </a:r>
          </a:p>
          <a:p>
            <a:pPr lvl="1"/>
            <a:r>
              <a:rPr lang="en-US" dirty="0" err="1" smtClean="0"/>
              <a:t>GoogleSignInAccount</a:t>
            </a:r>
            <a:r>
              <a:rPr lang="en-US" dirty="0" smtClean="0"/>
              <a:t> account = </a:t>
            </a:r>
            <a:r>
              <a:rPr lang="en-US" dirty="0" err="1" smtClean="0"/>
              <a:t>completedTask.getResult</a:t>
            </a:r>
            <a:r>
              <a:rPr lang="en-US" dirty="0" smtClean="0"/>
              <a:t>(</a:t>
            </a:r>
            <a:r>
              <a:rPr lang="en-US" dirty="0" err="1" smtClean="0"/>
              <a:t>ApiException.class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There is a try catch for the </a:t>
            </a:r>
            <a:r>
              <a:rPr lang="en-US" dirty="0" err="1"/>
              <a:t>A</a:t>
            </a:r>
            <a:r>
              <a:rPr lang="en-US" dirty="0" err="1" smtClean="0"/>
              <a:t>piException</a:t>
            </a:r>
            <a:r>
              <a:rPr lang="en-US" dirty="0" smtClean="0"/>
              <a:t> for failed login.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6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out and Revoke access.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Sign out: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mGoogleSignInClient.signOut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addOnCompleteListener</a:t>
            </a:r>
            <a:r>
              <a:rPr lang="en-US" dirty="0" smtClean="0"/>
              <a:t>(this, new </a:t>
            </a:r>
            <a:r>
              <a:rPr lang="en-US" dirty="0" err="1" smtClean="0"/>
              <a:t>OnCompleteListener</a:t>
            </a:r>
            <a:r>
              <a:rPr lang="en-US" dirty="0" smtClean="0"/>
              <a:t>&lt;Void&gt;() {</a:t>
            </a:r>
          </a:p>
          <a:p>
            <a:pPr marL="0" indent="0">
              <a:buNone/>
            </a:pPr>
            <a:r>
              <a:rPr lang="en-US" dirty="0" smtClean="0"/>
              <a:t>                @Override</a:t>
            </a:r>
          </a:p>
          <a:p>
            <a:pPr marL="0" indent="0">
              <a:buNone/>
            </a:pPr>
            <a:r>
              <a:rPr lang="en-US" dirty="0" smtClean="0"/>
              <a:t>                public void </a:t>
            </a:r>
            <a:r>
              <a:rPr lang="en-US" dirty="0" err="1" smtClean="0"/>
              <a:t>onComplete</a:t>
            </a:r>
            <a:r>
              <a:rPr lang="en-US" dirty="0" smtClean="0"/>
              <a:t>(@</a:t>
            </a:r>
            <a:r>
              <a:rPr lang="en-US" dirty="0" err="1" smtClean="0"/>
              <a:t>NonNull</a:t>
            </a:r>
            <a:r>
              <a:rPr lang="en-US" dirty="0" smtClean="0"/>
              <a:t> Task&lt;Void&gt; task) {  //now signed out.}</a:t>
            </a:r>
          </a:p>
          <a:p>
            <a:pPr marL="0" indent="0">
              <a:buNone/>
            </a:pPr>
            <a:r>
              <a:rPr lang="en-US" dirty="0" smtClean="0"/>
              <a:t>            });</a:t>
            </a:r>
          </a:p>
          <a:p>
            <a:pPr marL="0" indent="0">
              <a:buNone/>
            </a:pPr>
            <a:r>
              <a:rPr lang="en-US" dirty="0" smtClean="0"/>
              <a:t>Revoke: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mGoogleSignInClient.revokeAccess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addOnCompleteListener</a:t>
            </a:r>
            <a:r>
              <a:rPr lang="en-US" dirty="0" smtClean="0"/>
              <a:t>(this, new </a:t>
            </a:r>
            <a:r>
              <a:rPr lang="en-US" dirty="0" err="1" smtClean="0"/>
              <a:t>OnCompleteListener</a:t>
            </a:r>
            <a:r>
              <a:rPr lang="en-US" dirty="0" smtClean="0"/>
              <a:t>&lt;Void&gt;() {</a:t>
            </a:r>
          </a:p>
          <a:p>
            <a:pPr marL="0" indent="0">
              <a:buNone/>
            </a:pPr>
            <a:r>
              <a:rPr lang="en-US" dirty="0" smtClean="0"/>
              <a:t>                @Override</a:t>
            </a:r>
          </a:p>
          <a:p>
            <a:pPr marL="0" indent="0">
              <a:buNone/>
            </a:pPr>
            <a:r>
              <a:rPr lang="en-US" dirty="0" smtClean="0"/>
              <a:t>                public void </a:t>
            </a:r>
            <a:r>
              <a:rPr lang="en-US" dirty="0" err="1" smtClean="0"/>
              <a:t>onComplete</a:t>
            </a:r>
            <a:r>
              <a:rPr lang="en-US" dirty="0" smtClean="0"/>
              <a:t>(@</a:t>
            </a:r>
            <a:r>
              <a:rPr lang="en-US" dirty="0" err="1" smtClean="0"/>
              <a:t>NonNull</a:t>
            </a:r>
            <a:r>
              <a:rPr lang="en-US" dirty="0" smtClean="0"/>
              <a:t> Task&lt;Void&gt; task)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//signed out and access has been revoked as well.}</a:t>
            </a:r>
          </a:p>
          <a:p>
            <a:pPr marL="0" indent="0">
              <a:buNone/>
            </a:pPr>
            <a:r>
              <a:rPr lang="en-US" dirty="0" smtClean="0"/>
              <a:t>            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0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their sign button</a:t>
            </a:r>
          </a:p>
          <a:p>
            <a:pPr marL="457200" lvl="1" indent="0">
              <a:buNone/>
            </a:pPr>
            <a:r>
              <a:rPr lang="en-US" dirty="0" smtClean="0"/>
              <a:t>&lt;</a:t>
            </a:r>
            <a:r>
              <a:rPr lang="en-US" dirty="0" err="1"/>
              <a:t>com.google.android.gms.common.SignInButton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sign_in_button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And configure it in java</a:t>
            </a:r>
          </a:p>
          <a:p>
            <a:pPr marL="457200" lvl="1" indent="0">
              <a:buNone/>
            </a:pPr>
            <a:r>
              <a:rPr lang="en-US" dirty="0" err="1"/>
              <a:t>SignInButton</a:t>
            </a:r>
            <a:r>
              <a:rPr lang="en-US" dirty="0"/>
              <a:t> </a:t>
            </a:r>
            <a:r>
              <a:rPr lang="en-US" dirty="0" err="1"/>
              <a:t>signInButton</a:t>
            </a:r>
            <a:r>
              <a:rPr lang="en-US" dirty="0"/>
              <a:t> =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R.id.sign_in_button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err="1"/>
              <a:t>signInButton.setSize</a:t>
            </a:r>
            <a:r>
              <a:rPr lang="en-US" dirty="0"/>
              <a:t>(</a:t>
            </a:r>
            <a:r>
              <a:rPr lang="en-US" dirty="0" err="1"/>
              <a:t>SignInButton.SIZE_STANDARD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GoogleSigninAccount</a:t>
            </a:r>
            <a:r>
              <a:rPr lang="en-US" dirty="0" smtClean="0"/>
              <a:t> object.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then get things like </a:t>
            </a:r>
          </a:p>
          <a:p>
            <a:pPr lvl="1"/>
            <a:r>
              <a:rPr lang="en-US" dirty="0" err="1" smtClean="0"/>
              <a:t>getDisplayName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getEmail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getFamilyName</a:t>
            </a:r>
            <a:r>
              <a:rPr lang="en-US" dirty="0" smtClean="0"/>
              <a:t>() and </a:t>
            </a:r>
            <a:r>
              <a:rPr lang="en-US" dirty="0" err="1" smtClean="0"/>
              <a:t>GetGivenName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getPhotoUrl</a:t>
            </a:r>
            <a:r>
              <a:rPr lang="en-US" dirty="0" smtClean="0"/>
              <a:t>() </a:t>
            </a:r>
            <a:endParaRPr lang="en-US" dirty="0"/>
          </a:p>
          <a:p>
            <a:pPr lvl="1"/>
            <a:r>
              <a:rPr lang="en-US" dirty="0" err="1" smtClean="0"/>
              <a:t>getGrantedScopes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Returns all scopes that have been authorized to your application. </a:t>
            </a:r>
            <a:endParaRPr lang="en-US" dirty="0"/>
          </a:p>
          <a:p>
            <a:r>
              <a:rPr lang="en-US" dirty="0" smtClean="0">
                <a:hlinkClick r:id="rId2"/>
              </a:rPr>
              <a:t>https://developers.google.com/android/reference/com/google/android/gms/auth/api/signin/GoogleSignInAccount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455</Words>
  <Application>Microsoft Office PowerPoint</Application>
  <PresentationFormat>Widescreen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Cosc 5/4735</vt:lpstr>
      <vt:lpstr>Allows users to easy login to your app.</vt:lpstr>
      <vt:lpstr>Setup</vt:lpstr>
      <vt:lpstr>OnCreate setup.</vt:lpstr>
      <vt:lpstr>OnStart() </vt:lpstr>
      <vt:lpstr>Sign In call.</vt:lpstr>
      <vt:lpstr>Sign out and Revoke access.</vt:lpstr>
      <vt:lpstr>xml</vt:lpstr>
      <vt:lpstr>GoogleSigninAccount object.</vt:lpstr>
      <vt:lpstr>Now What?</vt:lpstr>
      <vt:lpstr>Demo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10</cp:revision>
  <dcterms:created xsi:type="dcterms:W3CDTF">2018-02-15T19:38:06Z</dcterms:created>
  <dcterms:modified xsi:type="dcterms:W3CDTF">2023-01-24T17:15:53Z</dcterms:modified>
</cp:coreProperties>
</file>