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5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68" r:id="rId14"/>
    <p:sldId id="269" r:id="rId15"/>
    <p:sldId id="270" r:id="rId16"/>
    <p:sldId id="271" r:id="rId17"/>
    <p:sldId id="273" r:id="rId18"/>
    <p:sldId id="274" r:id="rId19"/>
    <p:sldId id="276" r:id="rId20"/>
    <p:sldId id="278" r:id="rId21"/>
    <p:sldId id="283" r:id="rId22"/>
    <p:sldId id="277" r:id="rId23"/>
    <p:sldId id="279" r:id="rId24"/>
    <p:sldId id="280" r:id="rId25"/>
    <p:sldId id="281" r:id="rId26"/>
    <p:sldId id="282" r:id="rId27"/>
    <p:sldId id="259" r:id="rId28"/>
    <p:sldId id="284" r:id="rId29"/>
    <p:sldId id="25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85FA8-A9C8-42A9-802F-9EDE88114A7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853B4-F8E9-41B5-AA8F-896B9F19B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17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cardboard/android/" TargetMode="External"/><Relationship Id="rId2" Type="http://schemas.openxmlformats.org/officeDocument/2006/relationships/hyperlink" Target="https://developers.google.com/vr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oglevr/cardboard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oglevr/gvr-android-sd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Google VR (</a:t>
            </a:r>
            <a:r>
              <a:rPr lang="en-US" dirty="0" err="1" smtClean="0"/>
              <a:t>gvr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CardBoard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 smtClean="0"/>
              <a:t>OpenGL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 Renderer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Implement a </a:t>
            </a:r>
            <a:r>
              <a:rPr lang="en-US" dirty="0" err="1"/>
              <a:t>GvrView.StereoRenderer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Similar to a Renderer</a:t>
            </a:r>
          </a:p>
          <a:p>
            <a:pPr lvl="1"/>
            <a:r>
              <a:rPr lang="en-US" dirty="0" smtClean="0"/>
              <a:t>Override </a:t>
            </a:r>
            <a:r>
              <a:rPr lang="en-US" dirty="0" err="1" smtClean="0"/>
              <a:t>OnsurfaceCreated</a:t>
            </a:r>
            <a:r>
              <a:rPr lang="en-US" dirty="0" smtClean="0"/>
              <a:t>, and </a:t>
            </a:r>
            <a:r>
              <a:rPr lang="en-US" dirty="0" err="1" smtClean="0"/>
              <a:t>onSurfaceChanged</a:t>
            </a:r>
            <a:endParaRPr lang="en-US" dirty="0" smtClean="0"/>
          </a:p>
          <a:p>
            <a:pPr lvl="1"/>
            <a:r>
              <a:rPr lang="en-US" dirty="0" smtClean="0"/>
              <a:t>Adds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onNewFrame</a:t>
            </a:r>
            <a:r>
              <a:rPr lang="en-US" dirty="0"/>
              <a:t>(</a:t>
            </a:r>
            <a:r>
              <a:rPr lang="en-US" dirty="0" err="1"/>
              <a:t>HeadTransform</a:t>
            </a:r>
            <a:r>
              <a:rPr lang="en-US" dirty="0"/>
              <a:t> </a:t>
            </a:r>
            <a:r>
              <a:rPr lang="en-US" dirty="0" err="1"/>
              <a:t>headTransform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Prepares </a:t>
            </a:r>
            <a:r>
              <a:rPr lang="en-US" dirty="0" smtClean="0"/>
              <a:t>variables </a:t>
            </a:r>
            <a:r>
              <a:rPr lang="en-US" dirty="0"/>
              <a:t>before we draw a frame.</a:t>
            </a:r>
          </a:p>
          <a:p>
            <a:pPr lvl="2"/>
            <a:r>
              <a:rPr lang="en-US" dirty="0" err="1" smtClean="0"/>
              <a:t>headTransform</a:t>
            </a:r>
            <a:r>
              <a:rPr lang="en-US" dirty="0" smtClean="0"/>
              <a:t> is The </a:t>
            </a:r>
            <a:r>
              <a:rPr lang="en-US" dirty="0"/>
              <a:t>head transformation in the new frame</a:t>
            </a:r>
            <a:r>
              <a:rPr lang="en-US" dirty="0" smtClean="0"/>
              <a:t>.  We can get the </a:t>
            </a:r>
            <a:r>
              <a:rPr lang="en-US" dirty="0" err="1" smtClean="0"/>
              <a:t>headview</a:t>
            </a:r>
            <a:r>
              <a:rPr lang="en-US" dirty="0" smtClean="0"/>
              <a:t> matrix to determine which way user is facing.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onDrawEye</a:t>
            </a:r>
            <a:r>
              <a:rPr lang="en-US" dirty="0"/>
              <a:t>(Eye eye) </a:t>
            </a:r>
            <a:endParaRPr lang="en-US" dirty="0" smtClean="0"/>
          </a:p>
          <a:p>
            <a:pPr lvl="2"/>
            <a:r>
              <a:rPr lang="en-US" dirty="0" smtClean="0"/>
              <a:t>We the frame is drawn and </a:t>
            </a:r>
            <a:r>
              <a:rPr lang="en-US" dirty="0" err="1" smtClean="0"/>
              <a:t>Eye.getEyeView</a:t>
            </a:r>
            <a:r>
              <a:rPr lang="en-US" dirty="0" smtClean="0"/>
              <a:t>() gives us eye transformation to the camera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onFinishFrame</a:t>
            </a:r>
            <a:r>
              <a:rPr lang="en-US" dirty="0"/>
              <a:t>(Viewport viewport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 last frame finish, so move the camera (I think).  It’s not documented.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1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Stereo </a:t>
            </a:r>
            <a:r>
              <a:rPr lang="en-US" dirty="0" smtClean="0"/>
              <a:t>Renderer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objects like cubes and pyramids from previous </a:t>
            </a:r>
            <a:r>
              <a:rPr lang="en-US" dirty="0" err="1" smtClean="0"/>
              <a:t>openGL</a:t>
            </a:r>
            <a:r>
              <a:rPr lang="en-US" dirty="0" smtClean="0"/>
              <a:t> examples would be declared in the </a:t>
            </a:r>
            <a:r>
              <a:rPr lang="en-US" dirty="0" err="1" smtClean="0"/>
              <a:t>SurfaceCreated</a:t>
            </a:r>
            <a:endParaRPr lang="en-US" dirty="0"/>
          </a:p>
          <a:p>
            <a:pPr lvl="1"/>
            <a:r>
              <a:rPr lang="en-US" dirty="0" smtClean="0"/>
              <a:t>Then drawn in the </a:t>
            </a:r>
            <a:r>
              <a:rPr lang="en-US" dirty="0" err="1" smtClean="0"/>
              <a:t>OnDrawnEye</a:t>
            </a:r>
            <a:endParaRPr lang="en-US" dirty="0" smtClean="0"/>
          </a:p>
          <a:p>
            <a:pPr lvl="2"/>
            <a:r>
              <a:rPr lang="en-US" dirty="0" smtClean="0"/>
              <a:t>We just drawn the objects like normal, the API handles the two views.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00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CardBoard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83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CardBoardVR</a:t>
            </a:r>
            <a:r>
              <a:rPr lang="en-US" dirty="0" smtClean="0"/>
              <a:t> unit provides a single button</a:t>
            </a:r>
          </a:p>
          <a:p>
            <a:pPr lvl="1"/>
            <a:r>
              <a:rPr lang="en-US" dirty="0" smtClean="0"/>
              <a:t>Either a touch or NFC (depends are the headset)</a:t>
            </a:r>
          </a:p>
          <a:p>
            <a:pPr lvl="1"/>
            <a:r>
              <a:rPr lang="en-US" dirty="0" smtClean="0"/>
              <a:t>It’s all handled by an listener in the </a:t>
            </a:r>
            <a:r>
              <a:rPr lang="en-US" dirty="0" err="1" smtClean="0"/>
              <a:t>GvrActivity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@Override</a:t>
            </a:r>
          </a:p>
          <a:p>
            <a:pPr marL="457200" lvl="1" indent="0">
              <a:buNone/>
            </a:pPr>
            <a:r>
              <a:rPr lang="en-US" dirty="0"/>
              <a:t>    public void </a:t>
            </a:r>
            <a:r>
              <a:rPr lang="en-US" dirty="0" err="1"/>
              <a:t>onCardboardTrigger</a:t>
            </a:r>
            <a:r>
              <a:rPr lang="en-US" dirty="0"/>
              <a:t>() {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Log.i</a:t>
            </a:r>
            <a:r>
              <a:rPr lang="en-US" dirty="0"/>
              <a:t>(TAG, "</a:t>
            </a:r>
            <a:r>
              <a:rPr lang="en-US" dirty="0" err="1"/>
              <a:t>onCardboardTrigger</a:t>
            </a:r>
            <a:r>
              <a:rPr lang="en-US" dirty="0"/>
              <a:t>");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}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14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and Overlay.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CardboardOverlayView.java is provided in the sample code.</a:t>
            </a:r>
          </a:p>
          <a:p>
            <a:pPr lvl="1"/>
            <a:r>
              <a:rPr lang="en-US" dirty="0" smtClean="0"/>
              <a:t>It can be used to display text to the user.</a:t>
            </a:r>
          </a:p>
          <a:p>
            <a:pPr lvl="2"/>
            <a:r>
              <a:rPr lang="en-US" dirty="0" smtClean="0"/>
              <a:t>Copy the java code into your project</a:t>
            </a:r>
          </a:p>
          <a:p>
            <a:pPr lvl="2"/>
            <a:r>
              <a:rPr lang="en-US" dirty="0" smtClean="0"/>
              <a:t>The default layout is relative, add </a:t>
            </a:r>
            <a:r>
              <a:rPr lang="en-US" dirty="0" err="1" smtClean="0"/>
              <a:t>CardboardOverlayView</a:t>
            </a:r>
            <a:r>
              <a:rPr lang="en-US" dirty="0" smtClean="0"/>
              <a:t> to fill the screen as well.</a:t>
            </a:r>
          </a:p>
          <a:p>
            <a:pPr lvl="3"/>
            <a:r>
              <a:rPr lang="en-US" dirty="0" smtClean="0"/>
              <a:t>See sample code for example.</a:t>
            </a:r>
          </a:p>
          <a:p>
            <a:pPr lvl="2"/>
            <a:r>
              <a:rPr lang="en-US" dirty="0" smtClean="0"/>
              <a:t>In </a:t>
            </a:r>
            <a:r>
              <a:rPr lang="en-US" dirty="0" err="1" smtClean="0"/>
              <a:t>MainActivity</a:t>
            </a:r>
            <a:r>
              <a:rPr lang="en-US" dirty="0" smtClean="0"/>
              <a:t>:</a:t>
            </a:r>
          </a:p>
          <a:p>
            <a:pPr lvl="3"/>
            <a:r>
              <a:rPr lang="en-US" dirty="0" err="1"/>
              <a:t>overlayView</a:t>
            </a:r>
            <a:r>
              <a:rPr lang="en-US" dirty="0"/>
              <a:t> = (</a:t>
            </a:r>
            <a:r>
              <a:rPr lang="en-US" dirty="0" err="1"/>
              <a:t>CardboardOverlayView</a:t>
            </a:r>
            <a:r>
              <a:rPr lang="en-US" dirty="0"/>
              <a:t>) </a:t>
            </a:r>
            <a:r>
              <a:rPr lang="en-US" dirty="0" err="1"/>
              <a:t>findViewById</a:t>
            </a:r>
            <a:r>
              <a:rPr lang="en-US" dirty="0"/>
              <a:t>(</a:t>
            </a:r>
            <a:r>
              <a:rPr lang="en-US" dirty="0" err="1"/>
              <a:t>R.id.overlay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To use it:</a:t>
            </a:r>
            <a:endParaRPr lang="en-US" dirty="0"/>
          </a:p>
          <a:p>
            <a:pPr lvl="3"/>
            <a:r>
              <a:rPr lang="en-US" dirty="0" smtClean="0"/>
              <a:t>overlayView.show3DToast(“Hi there!.");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40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FloatingCube</a:t>
            </a:r>
            <a:r>
              <a:rPr lang="en-US" dirty="0" smtClean="0"/>
              <a:t> is the OpenGL cube example, setup in the cardboard</a:t>
            </a:r>
          </a:p>
          <a:p>
            <a:r>
              <a:rPr lang="en-US" dirty="0" err="1" smtClean="0"/>
              <a:t>FloatingCubes</a:t>
            </a:r>
            <a:r>
              <a:rPr lang="en-US" dirty="0" smtClean="0"/>
              <a:t> is has 4 cubes and 4 pyramids floating around the user.</a:t>
            </a:r>
          </a:p>
          <a:p>
            <a:r>
              <a:rPr lang="en-US" dirty="0" err="1" smtClean="0"/>
              <a:t>FlyAroundAcube</a:t>
            </a:r>
            <a:r>
              <a:rPr lang="en-US" dirty="0" smtClean="0"/>
              <a:t> allows the user to “fly” by clicking the button to start moving.</a:t>
            </a:r>
          </a:p>
          <a:p>
            <a:pPr lvl="1"/>
            <a:r>
              <a:rPr lang="en-US" dirty="0" smtClean="0"/>
              <a:t>It works in the X and </a:t>
            </a:r>
            <a:r>
              <a:rPr lang="en-US" smtClean="0"/>
              <a:t>Z plane, </a:t>
            </a:r>
            <a:r>
              <a:rPr lang="en-US" dirty="0" smtClean="0"/>
              <a:t>but not well with X </a:t>
            </a:r>
            <a:r>
              <a:rPr lang="en-US" smtClean="0"/>
              <a:t>Y plane.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16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Daydream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99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Daydream VR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Daydream works on a very small set of phones</a:t>
            </a:r>
          </a:p>
          <a:p>
            <a:pPr lvl="1"/>
            <a:r>
              <a:rPr lang="en-US" dirty="0" smtClean="0"/>
              <a:t>hardware has been discontinued in 2019.</a:t>
            </a:r>
          </a:p>
          <a:p>
            <a:r>
              <a:rPr lang="en-US" dirty="0" smtClean="0"/>
              <a:t>Includes </a:t>
            </a:r>
            <a:r>
              <a:rPr lang="en-US" dirty="0" smtClean="0"/>
              <a:t>a controller. </a:t>
            </a:r>
          </a:p>
          <a:p>
            <a:pPr lvl="1"/>
            <a:r>
              <a:rPr lang="en-US" dirty="0" smtClean="0"/>
              <a:t>Note there is no "button" on the device like cardboard.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7200"/>
            <a:ext cx="384936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719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Daydream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daydream headset doesn't use the button/trigger</a:t>
            </a:r>
          </a:p>
          <a:p>
            <a:pPr lvl="1"/>
            <a:r>
              <a:rPr lang="en-US" dirty="0" smtClean="0"/>
              <a:t>You will get an error if you include </a:t>
            </a:r>
            <a:r>
              <a:rPr lang="en-US" dirty="0" err="1"/>
              <a:t>onCardboardTrigger</a:t>
            </a:r>
            <a:r>
              <a:rPr lang="en-US" dirty="0"/>
              <a:t>() </a:t>
            </a:r>
            <a:r>
              <a:rPr lang="en-US" dirty="0" smtClean="0"/>
              <a:t> and use app in daydream device.</a:t>
            </a:r>
          </a:p>
          <a:p>
            <a:pPr lvl="2"/>
            <a:r>
              <a:rPr lang="en-US" dirty="0" smtClean="0"/>
              <a:t>You can't mix and match headset devices within the same activity.  </a:t>
            </a:r>
          </a:p>
          <a:p>
            <a:pPr lvl="2"/>
            <a:r>
              <a:rPr lang="en-US" dirty="0" smtClean="0"/>
              <a:t>You would need 1 activity for daydream and another to handle cardboard.</a:t>
            </a:r>
          </a:p>
          <a:p>
            <a:r>
              <a:rPr lang="en-US" dirty="0" smtClean="0"/>
              <a:t>But you can use the daydream controller without the headset.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05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Daydream Controller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2183125"/>
            <a:ext cx="4038600" cy="336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touchpad swipe and press click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 button (app defined)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Home button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Status light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Volume up/down buttons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1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CardBoard</a:t>
            </a:r>
            <a:r>
              <a:rPr lang="en-US" dirty="0" smtClean="0"/>
              <a:t> and </a:t>
            </a:r>
            <a:r>
              <a:rPr lang="en-US" dirty="0" err="1" smtClean="0"/>
              <a:t>DayDream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of the setup is covered the by "GVR" </a:t>
            </a:r>
          </a:p>
          <a:p>
            <a:pPr lvl="1"/>
            <a:r>
              <a:rPr lang="en-US" dirty="0" smtClean="0"/>
              <a:t>Google VR  (which is both </a:t>
            </a:r>
            <a:r>
              <a:rPr lang="en-US" dirty="0" err="1"/>
              <a:t>C</a:t>
            </a:r>
            <a:r>
              <a:rPr lang="en-US" dirty="0" err="1" smtClean="0"/>
              <a:t>ardbard</a:t>
            </a:r>
            <a:r>
              <a:rPr lang="en-US" dirty="0" smtClean="0"/>
              <a:t> and </a:t>
            </a:r>
            <a:r>
              <a:rPr lang="en-US" dirty="0" err="1" smtClean="0"/>
              <a:t>DayDream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 I cover most of the setup as the same thing and at the end of lecture talk about differences</a:t>
            </a:r>
          </a:p>
          <a:p>
            <a:r>
              <a:rPr lang="en-US" dirty="0" smtClean="0"/>
              <a:t>One note:</a:t>
            </a:r>
          </a:p>
          <a:p>
            <a:pPr lvl="1"/>
            <a:r>
              <a:rPr lang="en-US" dirty="0" smtClean="0"/>
              <a:t>Cardboard is API 19+</a:t>
            </a:r>
          </a:p>
          <a:p>
            <a:pPr lvl="1"/>
            <a:r>
              <a:rPr lang="en-US" dirty="0" smtClean="0"/>
              <a:t>Daydream is API 24</a:t>
            </a:r>
            <a:r>
              <a:rPr lang="en-US" dirty="0" smtClean="0"/>
              <a:t>+ and only available on a small number of phones.  to the pixel 3.  </a:t>
            </a:r>
            <a:r>
              <a:rPr lang="en-US" dirty="0" smtClean="0"/>
              <a:t>daydream is dead at this point.  the hardware was discontinued and not supported in pixel4 onward.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73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to the dependencies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module </a:t>
            </a:r>
            <a:r>
              <a:rPr lang="en-US" dirty="0" err="1" smtClean="0"/>
              <a:t>gradle</a:t>
            </a:r>
            <a:r>
              <a:rPr lang="en-US" dirty="0" smtClean="0"/>
              <a:t> add the following:</a:t>
            </a:r>
          </a:p>
          <a:p>
            <a:r>
              <a:rPr lang="en-US" dirty="0" smtClean="0"/>
              <a:t>180 and before use this</a:t>
            </a:r>
          </a:p>
          <a:p>
            <a:pPr marL="0" indent="0">
              <a:buNone/>
            </a:pPr>
            <a:r>
              <a:rPr lang="en-US" dirty="0" smtClean="0"/>
              <a:t>compile 'com.google.vr:sdk-controller:1.180.0'</a:t>
            </a:r>
            <a:endParaRPr lang="en-US" dirty="0"/>
          </a:p>
          <a:p>
            <a:r>
              <a:rPr lang="en-US" dirty="0" smtClean="0"/>
              <a:t>Otherwise 190+</a:t>
            </a:r>
          </a:p>
          <a:p>
            <a:pPr marL="0" indent="0">
              <a:buNone/>
            </a:pPr>
            <a:r>
              <a:rPr lang="en-US" dirty="0"/>
              <a:t> implementation 'com.google.vr:sdk-base:1.190.0'</a:t>
            </a:r>
          </a:p>
        </p:txBody>
      </p:sp>
    </p:spTree>
    <p:extLst>
      <p:ext uri="{BB962C8B-B14F-4D97-AF65-F5344CB8AC3E}">
        <p14:creationId xmlns:p14="http://schemas.microsoft.com/office/powerpoint/2010/main" val="2509459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Redirecting controller events.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not using the VR, but using the controller</a:t>
            </a:r>
          </a:p>
          <a:p>
            <a:pPr lvl="1"/>
            <a:r>
              <a:rPr lang="en-US" dirty="0" smtClean="0"/>
              <a:t>Need to "fake" the VR with the following statement</a:t>
            </a:r>
          </a:p>
          <a:p>
            <a:pPr lvl="1"/>
            <a:r>
              <a:rPr lang="en-US" dirty="0" err="1"/>
              <a:t>AndroidCompat.setVrModeEnabled</a:t>
            </a:r>
            <a:r>
              <a:rPr lang="en-US" dirty="0"/>
              <a:t>(this, true);</a:t>
            </a:r>
          </a:p>
        </p:txBody>
      </p:sp>
    </p:spTree>
    <p:extLst>
      <p:ext uri="{BB962C8B-B14F-4D97-AF65-F5344CB8AC3E}">
        <p14:creationId xmlns:p14="http://schemas.microsoft.com/office/powerpoint/2010/main" val="156367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controller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Start the </a:t>
            </a:r>
            <a:r>
              <a:rPr lang="en-US" dirty="0" err="1"/>
              <a:t>ControllerManager</a:t>
            </a:r>
            <a:r>
              <a:rPr lang="en-US" dirty="0"/>
              <a:t> and acquire a Controller object which represents a single </a:t>
            </a:r>
            <a:r>
              <a:rPr lang="en-US" dirty="0" smtClean="0"/>
              <a:t>physical </a:t>
            </a:r>
            <a:r>
              <a:rPr lang="en-US" dirty="0"/>
              <a:t>controller.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receive all events from the Controller through this listener</a:t>
            </a:r>
            <a:r>
              <a:rPr lang="en-US" dirty="0" smtClean="0"/>
              <a:t>.  (user defined)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EventListener</a:t>
            </a:r>
            <a:r>
              <a:rPr lang="en-US" dirty="0" smtClean="0"/>
              <a:t> </a:t>
            </a:r>
            <a:r>
              <a:rPr lang="en-US" dirty="0"/>
              <a:t>listener = new </a:t>
            </a:r>
            <a:r>
              <a:rPr lang="en-US" dirty="0" err="1"/>
              <a:t>EventListener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 smtClean="0"/>
              <a:t>controllerManager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ControllerManager</a:t>
            </a:r>
            <a:r>
              <a:rPr lang="en-US" dirty="0"/>
              <a:t>(this, listener</a:t>
            </a:r>
            <a:r>
              <a:rPr lang="en-US" dirty="0" smtClean="0"/>
              <a:t>);</a:t>
            </a:r>
          </a:p>
          <a:p>
            <a:r>
              <a:rPr lang="en-US" dirty="0"/>
              <a:t>Bind our listener to the </a:t>
            </a:r>
            <a:r>
              <a:rPr lang="en-US" dirty="0" err="1"/>
              <a:t>ControllerManager</a:t>
            </a:r>
            <a:r>
              <a:rPr lang="en-US" dirty="0"/>
              <a:t> and Controller.</a:t>
            </a:r>
          </a:p>
          <a:p>
            <a:pPr marL="0" indent="0">
              <a:buNone/>
            </a:pPr>
            <a:r>
              <a:rPr lang="en-US" dirty="0" smtClean="0"/>
              <a:t>controller </a:t>
            </a:r>
            <a:r>
              <a:rPr lang="en-US" dirty="0"/>
              <a:t>= </a:t>
            </a:r>
            <a:r>
              <a:rPr lang="en-US" dirty="0" err="1"/>
              <a:t>controllerManager.getController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err="1" smtClean="0"/>
              <a:t>controller.setEventListener</a:t>
            </a:r>
            <a:r>
              <a:rPr lang="en-US" dirty="0" smtClean="0"/>
              <a:t>(listener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98417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EventListener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class </a:t>
            </a:r>
            <a:r>
              <a:rPr lang="en-US" dirty="0" err="1"/>
              <a:t>EventListener</a:t>
            </a:r>
            <a:r>
              <a:rPr lang="en-US" dirty="0"/>
              <a:t> extends </a:t>
            </a:r>
            <a:r>
              <a:rPr lang="en-US" dirty="0" err="1" smtClean="0"/>
              <a:t>Controller.EventListener</a:t>
            </a:r>
            <a:r>
              <a:rPr lang="en-US" dirty="0" smtClean="0"/>
              <a:t> </a:t>
            </a:r>
            <a:r>
              <a:rPr lang="en-US" dirty="0"/>
              <a:t>implements </a:t>
            </a:r>
            <a:r>
              <a:rPr lang="en-US" dirty="0" err="1"/>
              <a:t>ControllerManager.EventListener</a:t>
            </a:r>
            <a:r>
              <a:rPr lang="en-US" dirty="0"/>
              <a:t> </a:t>
            </a:r>
            <a:r>
              <a:rPr lang="en-US" dirty="0" smtClean="0"/>
              <a:t>{</a:t>
            </a:r>
          </a:p>
          <a:p>
            <a:pPr lvl="2"/>
            <a:r>
              <a:rPr lang="en-US" dirty="0" smtClean="0"/>
              <a:t>Then override the following as needed.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onApiStatusChanged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state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onConnectionStateChanged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state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onRecentered</a:t>
            </a:r>
            <a:r>
              <a:rPr lang="en-US" dirty="0"/>
              <a:t>() </a:t>
            </a:r>
            <a:endParaRPr lang="en-US" dirty="0" smtClean="0"/>
          </a:p>
          <a:p>
            <a:pPr lvl="1"/>
            <a:r>
              <a:rPr lang="en-US" dirty="0"/>
              <a:t>public void </a:t>
            </a:r>
            <a:r>
              <a:rPr lang="en-US" dirty="0" err="1"/>
              <a:t>onUpdate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831442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onUpdate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Likely the most important.  The controller has registered a "change"</a:t>
            </a:r>
          </a:p>
          <a:p>
            <a:pPr lvl="1"/>
            <a:r>
              <a:rPr lang="en-US" dirty="0" smtClean="0"/>
              <a:t>As Note, we use the controller variable as declared before.  </a:t>
            </a:r>
          </a:p>
          <a:p>
            <a:pPr lvl="1"/>
            <a:r>
              <a:rPr lang="en-US" dirty="0" smtClean="0"/>
              <a:t>As first thing in </a:t>
            </a:r>
            <a:r>
              <a:rPr lang="en-US" dirty="0" err="1" smtClean="0"/>
              <a:t>onUpdate</a:t>
            </a:r>
            <a:r>
              <a:rPr lang="en-US" dirty="0" smtClean="0"/>
              <a:t> is call this:</a:t>
            </a:r>
          </a:p>
          <a:p>
            <a:pPr lvl="2"/>
            <a:r>
              <a:rPr lang="en-US" dirty="0" err="1" smtClean="0"/>
              <a:t>controller.update</a:t>
            </a:r>
            <a:r>
              <a:rPr lang="en-US" dirty="0" smtClean="0"/>
              <a:t>();</a:t>
            </a:r>
          </a:p>
          <a:p>
            <a:pPr lvl="3"/>
            <a:r>
              <a:rPr lang="en-US" dirty="0" smtClean="0"/>
              <a:t>Otherwise you never see the update information.</a:t>
            </a:r>
          </a:p>
          <a:p>
            <a:pPr lvl="1"/>
            <a:r>
              <a:rPr lang="en-US" dirty="0" smtClean="0"/>
              <a:t>The following </a:t>
            </a:r>
            <a:r>
              <a:rPr lang="en-US" dirty="0" err="1" smtClean="0"/>
              <a:t>boolean</a:t>
            </a:r>
            <a:r>
              <a:rPr lang="en-US" dirty="0" smtClean="0"/>
              <a:t> variables for buttons:</a:t>
            </a:r>
          </a:p>
          <a:p>
            <a:pPr lvl="2"/>
            <a:r>
              <a:rPr lang="en-US" dirty="0" err="1" smtClean="0"/>
              <a:t>controller.appButtonState</a:t>
            </a:r>
            <a:r>
              <a:rPr lang="en-US" dirty="0" smtClean="0"/>
              <a:t>, </a:t>
            </a:r>
            <a:r>
              <a:rPr lang="en-US" dirty="0" err="1" smtClean="0"/>
              <a:t>controller.homeButtonState</a:t>
            </a:r>
            <a:r>
              <a:rPr lang="en-US" dirty="0" smtClean="0"/>
              <a:t>,</a:t>
            </a:r>
            <a:endParaRPr lang="en-US" dirty="0"/>
          </a:p>
          <a:p>
            <a:pPr lvl="2"/>
            <a:r>
              <a:rPr lang="en-US" dirty="0" err="1" smtClean="0"/>
              <a:t>controller.clickButtonState</a:t>
            </a:r>
            <a:r>
              <a:rPr lang="en-US" dirty="0" smtClean="0"/>
              <a:t>, </a:t>
            </a:r>
            <a:r>
              <a:rPr lang="en-US" dirty="0" err="1" smtClean="0"/>
              <a:t>controller.volumeUpButtonState</a:t>
            </a:r>
            <a:r>
              <a:rPr lang="en-US" dirty="0"/>
              <a:t>,</a:t>
            </a:r>
          </a:p>
          <a:p>
            <a:pPr lvl="2"/>
            <a:r>
              <a:rPr lang="en-US" dirty="0" err="1" smtClean="0"/>
              <a:t>controller.volumeDownButtonState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94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onUpdate</a:t>
            </a:r>
            <a:r>
              <a:rPr lang="en-US" dirty="0" smtClean="0"/>
              <a:t>()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touch</a:t>
            </a:r>
          </a:p>
          <a:p>
            <a:pPr lvl="1"/>
            <a:r>
              <a:rPr lang="en-US" dirty="0" smtClean="0"/>
              <a:t>Boolean </a:t>
            </a:r>
            <a:r>
              <a:rPr lang="en-US" dirty="0" err="1" smtClean="0"/>
              <a:t>controller.isTouching</a:t>
            </a:r>
            <a:endParaRPr lang="en-US" dirty="0" smtClean="0"/>
          </a:p>
          <a:p>
            <a:pPr lvl="2"/>
            <a:r>
              <a:rPr lang="en-US" dirty="0" smtClean="0"/>
              <a:t>Then these give the location:</a:t>
            </a:r>
          </a:p>
          <a:p>
            <a:pPr lvl="3"/>
            <a:r>
              <a:rPr lang="en-US" dirty="0" err="1" smtClean="0"/>
              <a:t>controller.touch.x</a:t>
            </a:r>
            <a:r>
              <a:rPr lang="en-US" dirty="0" smtClean="0"/>
              <a:t> and  </a:t>
            </a:r>
            <a:r>
              <a:rPr lang="en-US" dirty="0" err="1" smtClean="0"/>
              <a:t>controller.touch.y</a:t>
            </a:r>
            <a:endParaRPr lang="en-US" dirty="0" smtClean="0"/>
          </a:p>
          <a:p>
            <a:pPr lvl="1"/>
            <a:r>
              <a:rPr lang="en-US" dirty="0" err="1" smtClean="0"/>
              <a:t>controller.clickButtonState</a:t>
            </a:r>
            <a:r>
              <a:rPr lang="en-US" dirty="0" smtClean="0"/>
              <a:t> is for the click, but when you click, you are also touching.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86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CardBoard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en-US" dirty="0" smtClean="0"/>
              <a:t> repo</a:t>
            </a:r>
          </a:p>
          <a:p>
            <a:pPr lvl="1"/>
            <a:r>
              <a:rPr lang="en-US" dirty="0" err="1" smtClean="0"/>
              <a:t>cardboardSample</a:t>
            </a:r>
            <a:r>
              <a:rPr lang="en-US" dirty="0" smtClean="0"/>
              <a:t> has the google example setup and running.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DayDreamControllerDemo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Shows how to use the controller (without VR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it's in the legacy directory of the repo.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24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https://developers.google.com/vr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developers.google.com/vr/cardboard/overview</a:t>
            </a:r>
          </a:p>
          <a:p>
            <a:r>
              <a:rPr lang="en-US" dirty="0">
                <a:hlinkClick r:id="rId3"/>
              </a:rPr>
              <a:t>https://developers.google.com/vr/daydream/overview</a:t>
            </a:r>
          </a:p>
          <a:p>
            <a:pPr lvl="1"/>
            <a:r>
              <a:rPr lang="en-US" dirty="0" smtClean="0"/>
              <a:t>As note, the pages, may not completely match the sample code.</a:t>
            </a:r>
          </a:p>
          <a:p>
            <a:pPr lvl="2"/>
            <a:r>
              <a:rPr lang="en-US" dirty="0" smtClean="0"/>
              <a:t>The code is updated more often then the webpages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and all of this is deprecated as of 2021.  </a:t>
            </a:r>
            <a:r>
              <a:rPr lang="en-US" dirty="0" smtClean="0"/>
              <a:t>for a new C++ </a:t>
            </a:r>
            <a:r>
              <a:rPr lang="en-US" dirty="0" err="1" smtClean="0"/>
              <a:t>ndk</a:t>
            </a:r>
            <a:r>
              <a:rPr lang="en-US" dirty="0" smtClean="0"/>
              <a:t> version, which only sort of works.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86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cardboard NDK.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is no java/</a:t>
            </a:r>
            <a:r>
              <a:rPr lang="en-US" dirty="0" err="1" smtClean="0"/>
              <a:t>kotlin</a:t>
            </a:r>
            <a:r>
              <a:rPr lang="en-US" dirty="0" smtClean="0"/>
              <a:t> version for the NDK.  you write </a:t>
            </a:r>
            <a:r>
              <a:rPr lang="en-US" dirty="0" err="1" smtClean="0"/>
              <a:t>c++</a:t>
            </a:r>
            <a:r>
              <a:rPr lang="en-US" dirty="0" smtClean="0"/>
              <a:t> library code, which is then loaded by the activity and runs.</a:t>
            </a:r>
          </a:p>
          <a:p>
            <a:pPr lvl="1"/>
            <a:r>
              <a:rPr lang="en-US" dirty="0" smtClean="0"/>
              <a:t>but there is a unity version, which looks to be pretty well supported.</a:t>
            </a:r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github.com/googlevr/cardboard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you need to have the whole </a:t>
            </a:r>
            <a:r>
              <a:rPr lang="en-US" dirty="0" err="1" smtClean="0"/>
              <a:t>sdk</a:t>
            </a:r>
            <a:r>
              <a:rPr lang="en-US" dirty="0" smtClean="0"/>
              <a:t> in your project, then build it</a:t>
            </a:r>
          </a:p>
          <a:p>
            <a:pPr lvl="2"/>
            <a:r>
              <a:rPr lang="en-US" dirty="0" smtClean="0"/>
              <a:t>replace their example with your code?  in the project?  </a:t>
            </a:r>
          </a:p>
          <a:p>
            <a:pPr lvl="3"/>
            <a:r>
              <a:rPr lang="en-US" dirty="0" smtClean="0"/>
              <a:t>also appears to use </a:t>
            </a:r>
            <a:r>
              <a:rPr lang="en-US" dirty="0" err="1" smtClean="0"/>
              <a:t>vulkan</a:t>
            </a:r>
            <a:r>
              <a:rPr lang="en-US" dirty="0" smtClean="0"/>
              <a:t> instead of </a:t>
            </a:r>
            <a:r>
              <a:rPr lang="en-US" dirty="0" err="1" smtClean="0"/>
              <a:t>opengl</a:t>
            </a:r>
            <a:r>
              <a:rPr lang="en-US" dirty="0" smtClean="0"/>
              <a:t>.  </a:t>
            </a:r>
          </a:p>
          <a:p>
            <a:pPr lvl="2"/>
            <a:r>
              <a:rPr lang="en-US" dirty="0" smtClean="0"/>
              <a:t>also uses the old vision API to find </a:t>
            </a:r>
            <a:r>
              <a:rPr lang="en-US" dirty="0" err="1" smtClean="0"/>
              <a:t>qr</a:t>
            </a:r>
            <a:r>
              <a:rPr lang="en-US" dirty="0" smtClean="0"/>
              <a:t> codes.  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smtClean="0"/>
              <a:t>is likely that the cardboard </a:t>
            </a:r>
            <a:r>
              <a:rPr lang="en-US" dirty="0" smtClean="0"/>
              <a:t>NDK is dead </a:t>
            </a:r>
            <a:r>
              <a:rPr lang="en-US" dirty="0" err="1" smtClean="0"/>
              <a:t>ish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the only updates seem to be </a:t>
            </a:r>
            <a:r>
              <a:rPr lang="en-US" dirty="0" err="1" smtClean="0"/>
              <a:t>vulkan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r>
              <a:rPr lang="en-US" dirty="0" smtClean="0"/>
              <a:t> fixes. </a:t>
            </a:r>
          </a:p>
          <a:p>
            <a:pPr lvl="2"/>
            <a:r>
              <a:rPr lang="en-US" dirty="0" smtClean="0"/>
              <a:t>no other active development in 2 years.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43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2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GVR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VR allows most phones be to used with a Cardboard or Daydream VR devices.</a:t>
            </a:r>
          </a:p>
          <a:p>
            <a:pPr lvl="1"/>
            <a:r>
              <a:rPr lang="en-US" dirty="0" smtClean="0"/>
              <a:t>Some phones will not work (like moto G), because they are missing accelerometer/gyroscope.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3848986"/>
            <a:ext cx="5229225" cy="283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82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167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Using a layout and overlay, you split the screen in two and project objects on both but slightly off from each other to get a 3D effect with the lens.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971800"/>
            <a:ext cx="6629400" cy="372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81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this lecture, we are looking at with Android and OpenGL 2.0/3.X</a:t>
            </a:r>
          </a:p>
          <a:p>
            <a:pPr lvl="1"/>
            <a:r>
              <a:rPr lang="en-US" dirty="0" smtClean="0"/>
              <a:t>You can do most of by importing their </a:t>
            </a:r>
            <a:r>
              <a:rPr lang="en-US" dirty="0"/>
              <a:t>sample </a:t>
            </a:r>
            <a:r>
              <a:rPr lang="en-US" dirty="0" smtClean="0"/>
              <a:t>at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github.com/googlevr/gvr-android-sdk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To setup you own.</a:t>
            </a:r>
          </a:p>
          <a:p>
            <a:pPr lvl="1"/>
            <a:r>
              <a:rPr lang="en-US" dirty="0" smtClean="0"/>
              <a:t>Create an empty project </a:t>
            </a:r>
            <a:r>
              <a:rPr lang="en-US" dirty="0" smtClean="0"/>
              <a:t>with a blank activity.</a:t>
            </a:r>
            <a:endParaRPr lang="en-US" dirty="0" smtClean="0"/>
          </a:p>
          <a:p>
            <a:pPr lvl="1"/>
            <a:r>
              <a:rPr lang="en-US" dirty="0" smtClean="0"/>
              <a:t>Add the follow to dependencies of module</a:t>
            </a:r>
          </a:p>
          <a:p>
            <a:pPr lvl="3"/>
            <a:r>
              <a:rPr lang="en-US" dirty="0" smtClean="0"/>
              <a:t>compile 'com.google.vr:sdk-base:1.190.0'  //only one needed </a:t>
            </a:r>
            <a:r>
              <a:rPr lang="en-US" dirty="0" smtClean="0"/>
              <a:t>as of 190</a:t>
            </a:r>
            <a:r>
              <a:rPr lang="en-US" dirty="0" smtClean="0"/>
              <a:t>, but before need more.</a:t>
            </a:r>
          </a:p>
          <a:p>
            <a:pPr lvl="4"/>
            <a:r>
              <a:rPr lang="en-US" dirty="0" smtClean="0"/>
              <a:t>compile 'com.google.vr:sdk-audio:1.180.0</a:t>
            </a:r>
            <a:r>
              <a:rPr lang="en-US" dirty="0"/>
              <a:t>' </a:t>
            </a:r>
            <a:r>
              <a:rPr lang="en-US" dirty="0" smtClean="0"/>
              <a:t>   //if you want sound.</a:t>
            </a:r>
          </a:p>
          <a:p>
            <a:pPr lvl="4"/>
            <a:r>
              <a:rPr lang="en-US" dirty="0"/>
              <a:t>compile 'com.google.vr:sdk-common:1.180.0'</a:t>
            </a:r>
            <a:br>
              <a:rPr lang="en-US" dirty="0"/>
            </a:br>
            <a:r>
              <a:rPr lang="en-US" dirty="0" smtClean="0"/>
              <a:t>* note, version 1.200.0 </a:t>
            </a:r>
            <a:r>
              <a:rPr lang="en-US" dirty="0" smtClean="0"/>
              <a:t>(the last version) is actually broken, likely intentional. </a:t>
            </a:r>
            <a:endParaRPr lang="en-US" dirty="0" smtClean="0"/>
          </a:p>
          <a:p>
            <a:pPr lvl="1"/>
            <a:r>
              <a:rPr lang="en-US" dirty="0" smtClean="0"/>
              <a:t>Edit the manfiest.xml file (next slide)</a:t>
            </a:r>
          </a:p>
          <a:p>
            <a:pPr lvl="1"/>
            <a:r>
              <a:rPr lang="en-US" dirty="0"/>
              <a:t>Edit the </a:t>
            </a:r>
            <a:r>
              <a:rPr lang="en-US" dirty="0" smtClean="0"/>
              <a:t>layout</a:t>
            </a:r>
            <a:r>
              <a:rPr lang="en-US" dirty="0"/>
              <a:t> </a:t>
            </a:r>
            <a:r>
              <a:rPr lang="en-US" dirty="0" smtClean="0"/>
              <a:t>(3 slides down)</a:t>
            </a:r>
          </a:p>
          <a:p>
            <a:pPr lvl="1"/>
            <a:r>
              <a:rPr lang="en-US" dirty="0" smtClean="0"/>
              <a:t>Change activity to </a:t>
            </a:r>
            <a:r>
              <a:rPr lang="en-US" dirty="0" err="1"/>
              <a:t>GvrActivity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8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Cardboard needs the following permissions: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android.permission.NFC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    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android.permission.VIBRATE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    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android.permission.READ_EXTERNAL_STORAGE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    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android.permission.WRITE_EXTERNAL_STORAGE</a:t>
            </a:r>
            <a:r>
              <a:rPr lang="en-US" dirty="0"/>
              <a:t>" </a:t>
            </a:r>
            <a:r>
              <a:rPr lang="en-US" dirty="0" err="1"/>
              <a:t>android:maxSdkVersion</a:t>
            </a:r>
            <a:r>
              <a:rPr lang="en-US" dirty="0"/>
              <a:t>="28</a:t>
            </a:r>
            <a:r>
              <a:rPr lang="en-US" dirty="0" smtClean="0"/>
              <a:t>" /&gt;</a:t>
            </a:r>
            <a:endParaRPr lang="en-US" dirty="0"/>
          </a:p>
          <a:p>
            <a:pPr lvl="1"/>
            <a:r>
              <a:rPr lang="en-US" dirty="0" smtClean="0"/>
              <a:t>Files are for Cardboard SDK to pair the user’s phone with the VR viewer</a:t>
            </a:r>
          </a:p>
          <a:p>
            <a:pPr lvl="1"/>
            <a:r>
              <a:rPr lang="en-US" dirty="0" smtClean="0"/>
              <a:t>Vibrate is the allow feed back by the app.</a:t>
            </a:r>
          </a:p>
          <a:p>
            <a:r>
              <a:rPr lang="en-US" dirty="0" smtClean="0"/>
              <a:t>OpenGL   Change to 2000 if you want to use v2.0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&lt;uses-feature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android:glEsVersion</a:t>
            </a:r>
            <a:r>
              <a:rPr lang="en-US" dirty="0"/>
              <a:t>="0x00030000"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android:required</a:t>
            </a:r>
            <a:r>
              <a:rPr lang="en-US" dirty="0"/>
              <a:t>="true" /&gt;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6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AndroidManifest.xml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Add an intent filter, so the Cardboard app can launch it as well.</a:t>
            </a:r>
          </a:p>
          <a:p>
            <a:r>
              <a:rPr lang="en-US" dirty="0" smtClean="0"/>
              <a:t>And kept the phone in landscape mode.</a:t>
            </a:r>
          </a:p>
          <a:p>
            <a:pPr marL="0" indent="0">
              <a:buNone/>
            </a:pPr>
            <a:r>
              <a:rPr lang="en-US" dirty="0" smtClean="0"/>
              <a:t>&lt;activity    </a:t>
            </a:r>
            <a:r>
              <a:rPr lang="en-US" dirty="0" err="1"/>
              <a:t>android:name</a:t>
            </a:r>
            <a:r>
              <a:rPr lang="en-US" dirty="0"/>
              <a:t>=".</a:t>
            </a:r>
            <a:r>
              <a:rPr lang="en-US" dirty="0" err="1" smtClean="0"/>
              <a:t>MainActivity</a:t>
            </a:r>
            <a:r>
              <a:rPr lang="en-US" dirty="0" smtClean="0"/>
              <a:t>“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android:screenOrientation</a:t>
            </a:r>
            <a:r>
              <a:rPr lang="en-US" dirty="0">
                <a:solidFill>
                  <a:srgbClr val="FF0000"/>
                </a:solidFill>
              </a:rPr>
              <a:t>="landscape"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android:configChanges</a:t>
            </a:r>
            <a:r>
              <a:rPr lang="en-US" dirty="0"/>
              <a:t>="</a:t>
            </a:r>
            <a:r>
              <a:rPr lang="en-US" dirty="0" err="1">
                <a:solidFill>
                  <a:srgbClr val="FF0000"/>
                </a:solidFill>
              </a:rPr>
              <a:t>orientation|keyboardHidden|screenSize</a:t>
            </a:r>
            <a:r>
              <a:rPr lang="en-US" dirty="0" smtClean="0"/>
              <a:t>"&gt;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&lt;intent-filter&gt;</a:t>
            </a:r>
          </a:p>
          <a:p>
            <a:pPr marL="0" indent="0">
              <a:buNone/>
            </a:pPr>
            <a:r>
              <a:rPr lang="en-US" dirty="0"/>
              <a:t>                &lt;action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android.intent.action.MAIN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                &lt;category </a:t>
            </a:r>
            <a:r>
              <a:rPr lang="en-US" dirty="0" err="1">
                <a:solidFill>
                  <a:srgbClr val="FF0000"/>
                </a:solidFill>
              </a:rPr>
              <a:t>android:name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dirty="0" err="1">
                <a:solidFill>
                  <a:srgbClr val="FF0000"/>
                </a:solidFill>
              </a:rPr>
              <a:t>com.google.intent.category.CARDBOARD</a:t>
            </a:r>
            <a:r>
              <a:rPr lang="en-US" dirty="0">
                <a:solidFill>
                  <a:srgbClr val="FF0000"/>
                </a:solidFill>
              </a:rPr>
              <a:t>" /&gt;</a:t>
            </a:r>
          </a:p>
          <a:p>
            <a:pPr marL="0" indent="0">
              <a:buNone/>
            </a:pPr>
            <a:r>
              <a:rPr lang="en-US" dirty="0"/>
              <a:t>                &lt;category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android.intent.category.LAUNCHER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            &lt;/intent-filter&gt;</a:t>
            </a:r>
          </a:p>
          <a:p>
            <a:pPr marL="0" indent="0">
              <a:buNone/>
            </a:pPr>
            <a:r>
              <a:rPr lang="en-US" dirty="0"/>
              <a:t>        &lt;/activity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8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version:</a:t>
            </a:r>
          </a:p>
          <a:p>
            <a:r>
              <a:rPr lang="en-US" dirty="0" smtClean="0"/>
              <a:t>The cardboard view and fill the screen.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 </a:t>
            </a:r>
            <a:r>
              <a:rPr lang="en-US" dirty="0" err="1" smtClean="0"/>
              <a:t>com.google.vr.sdk.base.GvrView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cardboard_view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android:layout_alignParentTop</a:t>
            </a:r>
            <a:r>
              <a:rPr lang="en-US" dirty="0"/>
              <a:t>="true"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 smtClean="0"/>
              <a:t>android:layout_alignParentLeft</a:t>
            </a:r>
            <a:r>
              <a:rPr lang="en-US" dirty="0"/>
              <a:t>="true" </a:t>
            </a:r>
            <a:r>
              <a:rPr lang="en-US" dirty="0" smtClean="0"/>
              <a:t>/&gt;</a:t>
            </a:r>
          </a:p>
          <a:p>
            <a:r>
              <a:rPr lang="en-US" dirty="0" smtClean="0"/>
              <a:t>We can also add Google’s </a:t>
            </a:r>
            <a:r>
              <a:rPr lang="en-US" dirty="0" err="1" smtClean="0"/>
              <a:t>cardbardOverlayoutview</a:t>
            </a:r>
            <a:r>
              <a:rPr lang="en-US" dirty="0" smtClean="0"/>
              <a:t> to display text.</a:t>
            </a:r>
          </a:p>
          <a:p>
            <a:pPr lvl="1"/>
            <a:r>
              <a:rPr lang="en-US" dirty="0" smtClean="0"/>
              <a:t>Note this comes from their sample code and is not part of the </a:t>
            </a:r>
            <a:r>
              <a:rPr lang="en-US" dirty="0" err="1" smtClean="0"/>
              <a:t>gvr</a:t>
            </a:r>
            <a:r>
              <a:rPr lang="en-US" dirty="0" smtClean="0"/>
              <a:t> package.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712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MainActivity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Change to Activity and setup the view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com.google.vr.sdk.base.GvrActivity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com.google.vr.sdk.base.GvrView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class </a:t>
            </a:r>
            <a:r>
              <a:rPr lang="en-US" dirty="0" err="1"/>
              <a:t>MainActivity</a:t>
            </a:r>
            <a:r>
              <a:rPr lang="en-US" dirty="0"/>
              <a:t> extends </a:t>
            </a:r>
            <a:r>
              <a:rPr lang="en-US" dirty="0" err="1" smtClean="0"/>
              <a:t>GvrActivity</a:t>
            </a:r>
            <a:r>
              <a:rPr lang="en-US" dirty="0" smtClean="0"/>
              <a:t> {  //note fragments and everything is possible here.</a:t>
            </a:r>
          </a:p>
          <a:p>
            <a:pPr marL="0" indent="0">
              <a:buNone/>
            </a:pPr>
            <a:r>
              <a:rPr lang="en-US" dirty="0"/>
              <a:t>protected void </a:t>
            </a:r>
            <a:r>
              <a:rPr lang="en-US" dirty="0" err="1"/>
              <a:t>onCreate</a:t>
            </a:r>
            <a:r>
              <a:rPr lang="en-US" dirty="0"/>
              <a:t>(Bundle </a:t>
            </a:r>
            <a:r>
              <a:rPr lang="en-US" dirty="0" err="1"/>
              <a:t>savedInstanceState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super.onCreate</a:t>
            </a:r>
            <a:r>
              <a:rPr lang="en-US" dirty="0"/>
              <a:t>(</a:t>
            </a:r>
            <a:r>
              <a:rPr lang="en-US" dirty="0" err="1"/>
              <a:t>savedInstanceState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 smtClean="0"/>
              <a:t>setContentView</a:t>
            </a:r>
            <a:r>
              <a:rPr lang="en-US" dirty="0" smtClean="0"/>
              <a:t>(</a:t>
            </a:r>
            <a:r>
              <a:rPr lang="en-US" dirty="0" err="1" smtClean="0"/>
              <a:t>R.layout.Main_layout</a:t>
            </a:r>
            <a:r>
              <a:rPr lang="en-US" dirty="0" smtClean="0"/>
              <a:t>);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setup </a:t>
            </a:r>
            <a:r>
              <a:rPr lang="en-US" dirty="0"/>
              <a:t>the </a:t>
            </a:r>
            <a:r>
              <a:rPr lang="en-US" dirty="0" err="1" smtClean="0"/>
              <a:t>gvrview</a:t>
            </a:r>
            <a:r>
              <a:rPr lang="en-US" dirty="0" smtClean="0"/>
              <a:t> </a:t>
            </a:r>
            <a:r>
              <a:rPr lang="en-US" dirty="0"/>
              <a:t>and set the renderer for it.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/>
              <a:t>GvrView</a:t>
            </a:r>
            <a:r>
              <a:rPr lang="en-US" dirty="0"/>
              <a:t> </a:t>
            </a:r>
            <a:r>
              <a:rPr lang="en-US" dirty="0" err="1"/>
              <a:t>gvrView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(</a:t>
            </a:r>
            <a:r>
              <a:rPr lang="en-US" dirty="0" err="1" smtClean="0"/>
              <a:t>GvrView</a:t>
            </a:r>
            <a:r>
              <a:rPr lang="en-US" dirty="0"/>
              <a:t>) </a:t>
            </a:r>
            <a:r>
              <a:rPr lang="en-US" dirty="0" err="1"/>
              <a:t>findViewById</a:t>
            </a:r>
            <a:r>
              <a:rPr lang="en-US" dirty="0"/>
              <a:t>(</a:t>
            </a:r>
            <a:r>
              <a:rPr lang="en-US" dirty="0" err="1"/>
              <a:t>R.id.cardboard_view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 smtClean="0"/>
              <a:t>gvrView.setRenderer</a:t>
            </a:r>
            <a:r>
              <a:rPr lang="en-US" dirty="0" smtClean="0"/>
              <a:t>(new </a:t>
            </a:r>
            <a:r>
              <a:rPr lang="en-US" dirty="0" err="1">
                <a:solidFill>
                  <a:srgbClr val="FF0000"/>
                </a:solidFill>
              </a:rPr>
              <a:t>myStereoRenderer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 smtClean="0"/>
              <a:t>setGvrView</a:t>
            </a:r>
            <a:r>
              <a:rPr lang="en-US" dirty="0" smtClean="0"/>
              <a:t>(</a:t>
            </a:r>
            <a:r>
              <a:rPr lang="en-US" dirty="0" err="1" smtClean="0"/>
              <a:t>cardboardView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Like OpenGL examples before, we need a renderer, this one is for Stereo.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42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1501</Words>
  <Application>Microsoft Office PowerPoint</Application>
  <PresentationFormat>Widescreen</PresentationFormat>
  <Paragraphs>211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Tahoma</vt:lpstr>
      <vt:lpstr>Office Theme</vt:lpstr>
      <vt:lpstr>Cosc 5/4735</vt:lpstr>
      <vt:lpstr>CardBoard and DayDream</vt:lpstr>
      <vt:lpstr>GVR</vt:lpstr>
      <vt:lpstr>Basics</vt:lpstr>
      <vt:lpstr>Setup Guide</vt:lpstr>
      <vt:lpstr>AndroidManifest.xml</vt:lpstr>
      <vt:lpstr>AndroidManifest.xml</vt:lpstr>
      <vt:lpstr>Layout File</vt:lpstr>
      <vt:lpstr>MainActivity</vt:lpstr>
      <vt:lpstr>Stereo Renderer</vt:lpstr>
      <vt:lpstr>Stereo Renderer (2)</vt:lpstr>
      <vt:lpstr>CardBoard</vt:lpstr>
      <vt:lpstr>Button</vt:lpstr>
      <vt:lpstr>Text and Overlay.</vt:lpstr>
      <vt:lpstr>Example code</vt:lpstr>
      <vt:lpstr>Daydream</vt:lpstr>
      <vt:lpstr>Daydream VR</vt:lpstr>
      <vt:lpstr>Note Daydream</vt:lpstr>
      <vt:lpstr>Daydream Controller</vt:lpstr>
      <vt:lpstr>Add to the dependencies</vt:lpstr>
      <vt:lpstr>Redirecting controller events.</vt:lpstr>
      <vt:lpstr>Connecting controller</vt:lpstr>
      <vt:lpstr>EventListener</vt:lpstr>
      <vt:lpstr>onUpdate()</vt:lpstr>
      <vt:lpstr>onUpdate() (2)</vt:lpstr>
      <vt:lpstr>Example code</vt:lpstr>
      <vt:lpstr>References</vt:lpstr>
      <vt:lpstr>cardboard NDK.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5/4735</dc:title>
  <dc:creator>James S. Ward</dc:creator>
  <cp:lastModifiedBy>Jim Ward</cp:lastModifiedBy>
  <cp:revision>20</cp:revision>
  <dcterms:created xsi:type="dcterms:W3CDTF">2006-08-16T00:00:00Z</dcterms:created>
  <dcterms:modified xsi:type="dcterms:W3CDTF">2023-02-28T16:04:09Z</dcterms:modified>
</cp:coreProperties>
</file>