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73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7" r:id="rId27"/>
    <p:sldId id="259" r:id="rId28"/>
    <p:sldId id="283" r:id="rId29"/>
    <p:sldId id="284" r:id="rId30"/>
    <p:sldId id="285" r:id="rId31"/>
    <p:sldId id="286" r:id="rId32"/>
    <p:sldId id="257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C1040-9FBE-40F4-98FA-8BB315B84239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883A9-89FA-49D7-9D77-8E3254B318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017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274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30171" indent="-280835" defTabSz="914274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23340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572677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22013" indent="-224668" defTabSz="914274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471349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20685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370021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19357" indent="-224668" defTabSz="914274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D26BA815-63CC-4916-9FEC-7F00F7BE7681}" type="slidenum">
              <a:rPr lang="en-US" sz="1200">
                <a:latin typeface="Arial" charset="0"/>
              </a:rPr>
              <a:pPr/>
              <a:t>32</a:t>
            </a:fld>
            <a:endParaRPr lang="en-US" sz="12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548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3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91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984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466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829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848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58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6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89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81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7DC84-C22F-4C91-9726-AC8F2CD5CC80}" type="datetimeFigureOut">
              <a:rPr lang="en-US" smtClean="0"/>
              <a:t>1/25/2023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98CCE-ECD0-474B-9F64-36918E7559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65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evelopers.google.com/nearby/messages/android/get-star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developers.google.com/nearby/notifications/get-started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Cosc 5/4735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Android Nearby API</a:t>
            </a:r>
          </a:p>
          <a:p>
            <a:r>
              <a:rPr lang="en-US" dirty="0" smtClean="0"/>
              <a:t>Message and Connection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0384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Callback:  </a:t>
            </a:r>
            <a:r>
              <a:rPr lang="en-US" dirty="0" err="1" smtClean="0"/>
              <a:t>ConnectionLifecycleCallback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Both advertise and discovery use the same callback method.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onConnectionInitiated</a:t>
            </a:r>
            <a:r>
              <a:rPr lang="en-US" dirty="0" smtClean="0"/>
              <a:t>( …) </a:t>
            </a:r>
          </a:p>
          <a:p>
            <a:pPr lvl="2"/>
            <a:r>
              <a:rPr lang="en-US" dirty="0" smtClean="0"/>
              <a:t>A device has initiated a connection to us.</a:t>
            </a:r>
          </a:p>
          <a:p>
            <a:pPr lvl="3"/>
            <a:r>
              <a:rPr lang="en-US" dirty="0" smtClean="0"/>
              <a:t>Do we accept or reject</a:t>
            </a:r>
          </a:p>
          <a:p>
            <a:pPr lvl="4"/>
            <a:r>
              <a:rPr lang="en-US" dirty="0" smtClean="0"/>
              <a:t>If accept setup the </a:t>
            </a:r>
            <a:r>
              <a:rPr lang="en-US" dirty="0" err="1" smtClean="0"/>
              <a:t>payloadcallback</a:t>
            </a:r>
            <a:r>
              <a:rPr lang="en-US" dirty="0" smtClean="0"/>
              <a:t> to receive data.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onConnectionResult</a:t>
            </a:r>
            <a:r>
              <a:rPr lang="en-US" dirty="0" smtClean="0"/>
              <a:t> ( …) </a:t>
            </a:r>
          </a:p>
          <a:p>
            <a:pPr lvl="2"/>
            <a:r>
              <a:rPr lang="en-US" dirty="0" smtClean="0"/>
              <a:t>Successfully connected, rejected, or an error </a:t>
            </a:r>
          </a:p>
          <a:p>
            <a:pPr lvl="1"/>
            <a:r>
              <a:rPr lang="en-US" dirty="0" smtClean="0"/>
              <a:t>public void </a:t>
            </a:r>
            <a:r>
              <a:rPr lang="en-US" dirty="0" err="1" smtClean="0"/>
              <a:t>onDisconnected</a:t>
            </a:r>
            <a:r>
              <a:rPr lang="en-US" dirty="0" smtClean="0"/>
              <a:t>( …) </a:t>
            </a:r>
          </a:p>
          <a:p>
            <a:pPr lvl="2"/>
            <a:r>
              <a:rPr lang="en-US" dirty="0" smtClean="0"/>
              <a:t>If connected, then called when it has been disconnected.</a:t>
            </a:r>
          </a:p>
          <a:p>
            <a:r>
              <a:rPr lang="en-US" dirty="0" smtClean="0"/>
              <a:t>If on success connection, we may choose to stop advertising as well or we can accept multiple connections.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907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and </a:t>
            </a:r>
            <a:r>
              <a:rPr lang="en-US" dirty="0" err="1" smtClean="0"/>
              <a:t>PayloadCallback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We accept the connection and create callback to handle data sent to use.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()).</a:t>
            </a:r>
            <a:r>
              <a:rPr lang="en-US" dirty="0" err="1" smtClean="0"/>
              <a:t>acceptConnection</a:t>
            </a:r>
            <a:r>
              <a:rPr lang="en-US" dirty="0" smtClean="0"/>
              <a:t>(</a:t>
            </a:r>
            <a:r>
              <a:rPr lang="en-US" dirty="0" err="1" smtClean="0"/>
              <a:t>endpointId</a:t>
            </a:r>
            <a:r>
              <a:rPr lang="en-US" dirty="0" smtClean="0"/>
              <a:t>, </a:t>
            </a:r>
          </a:p>
          <a:p>
            <a:pPr marL="0" indent="0">
              <a:buNone/>
            </a:pPr>
            <a:r>
              <a:rPr lang="en-US" dirty="0" smtClean="0"/>
              <a:t>new </a:t>
            </a:r>
            <a:r>
              <a:rPr lang="en-US" dirty="0" err="1" smtClean="0"/>
              <a:t>PayloadCallback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  @Override  public void </a:t>
            </a:r>
            <a:r>
              <a:rPr lang="en-US" dirty="0" err="1" smtClean="0"/>
              <a:t>onPayloadReceived</a:t>
            </a:r>
            <a:r>
              <a:rPr lang="en-US" dirty="0" smtClean="0"/>
              <a:t>(String </a:t>
            </a:r>
            <a:r>
              <a:rPr lang="en-US" dirty="0" err="1" smtClean="0"/>
              <a:t>endpointId</a:t>
            </a:r>
            <a:r>
              <a:rPr lang="en-US" dirty="0" smtClean="0"/>
              <a:t>, Payload payload) {</a:t>
            </a:r>
          </a:p>
          <a:p>
            <a:pPr marL="0" indent="0">
              <a:buNone/>
            </a:pPr>
            <a:r>
              <a:rPr lang="en-US" dirty="0" smtClean="0"/>
              <a:t>            	if (</a:t>
            </a:r>
            <a:r>
              <a:rPr lang="en-US" dirty="0" err="1" smtClean="0"/>
              <a:t>payload.getType</a:t>
            </a:r>
            <a:r>
              <a:rPr lang="en-US" dirty="0" smtClean="0"/>
              <a:t>() == </a:t>
            </a:r>
            <a:r>
              <a:rPr lang="en-US" dirty="0" err="1" smtClean="0"/>
              <a:t>Payload.Type.BYTES</a:t>
            </a:r>
            <a:r>
              <a:rPr lang="en-US" dirty="0" smtClean="0"/>
              <a:t>) {    String stuff = new String(</a:t>
            </a:r>
            <a:r>
              <a:rPr lang="en-US" dirty="0" err="1" smtClean="0"/>
              <a:t>payload.asBytes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else if (</a:t>
            </a:r>
            <a:r>
              <a:rPr lang="en-US" dirty="0" err="1" smtClean="0"/>
              <a:t>payload.getType</a:t>
            </a:r>
            <a:r>
              <a:rPr lang="en-US" dirty="0" smtClean="0"/>
              <a:t>() == </a:t>
            </a:r>
            <a:r>
              <a:rPr lang="en-US" dirty="0" err="1" smtClean="0"/>
              <a:t>Payload.Type.FILE</a:t>
            </a:r>
            <a:r>
              <a:rPr lang="en-US" dirty="0" smtClean="0"/>
              <a:t>) </a:t>
            </a:r>
          </a:p>
          <a:p>
            <a:pPr marL="0" indent="0">
              <a:buNone/>
            </a:pPr>
            <a:r>
              <a:rPr lang="en-US" dirty="0" smtClean="0"/>
              <a:t>	else if (</a:t>
            </a:r>
            <a:r>
              <a:rPr lang="en-US" dirty="0" err="1" smtClean="0"/>
              <a:t>payload.getType</a:t>
            </a:r>
            <a:r>
              <a:rPr lang="en-US" dirty="0" smtClean="0"/>
              <a:t>() == </a:t>
            </a:r>
            <a:r>
              <a:rPr lang="en-US" dirty="0" err="1" smtClean="0"/>
              <a:t>Payload.Type.STREAM</a:t>
            </a:r>
            <a:r>
              <a:rPr lang="en-US" dirty="0" smtClean="0"/>
              <a:t>)  //</a:t>
            </a:r>
            <a:r>
              <a:rPr lang="en-US" dirty="0" err="1" smtClean="0"/>
              <a:t>payload.asStream</a:t>
            </a:r>
            <a:r>
              <a:rPr lang="en-US" dirty="0" smtClean="0"/>
              <a:t>().</a:t>
            </a:r>
            <a:r>
              <a:rPr lang="en-US" dirty="0" err="1" smtClean="0"/>
              <a:t>asInputStream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}</a:t>
            </a:r>
          </a:p>
          <a:p>
            <a:pPr marL="0" indent="0">
              <a:buNone/>
            </a:pPr>
            <a:r>
              <a:rPr lang="en-US" dirty="0" smtClean="0"/>
              <a:t>            @Override  public void </a:t>
            </a:r>
            <a:r>
              <a:rPr lang="en-US" dirty="0" err="1" smtClean="0"/>
              <a:t>onPayloadTransferUpdate</a:t>
            </a:r>
            <a:r>
              <a:rPr lang="en-US" dirty="0" smtClean="0"/>
              <a:t>(String </a:t>
            </a:r>
            <a:r>
              <a:rPr lang="en-US" dirty="0" err="1" smtClean="0"/>
              <a:t>endpointId</a:t>
            </a:r>
            <a:r>
              <a:rPr lang="en-US" dirty="0" smtClean="0"/>
              <a:t>, </a:t>
            </a:r>
            <a:r>
              <a:rPr lang="en-US" dirty="0" err="1" smtClean="0"/>
              <a:t>PayloadTransferUpdate</a:t>
            </a:r>
            <a:r>
              <a:rPr lang="en-US" dirty="0" smtClean="0"/>
              <a:t> </a:t>
            </a:r>
            <a:r>
              <a:rPr lang="en-US" dirty="0" err="1" smtClean="0"/>
              <a:t>payloadTransferUpdate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              //if stream or file, we need to know when the transfer has finished.  ignoring this right now.</a:t>
            </a:r>
          </a:p>
          <a:p>
            <a:pPr marL="0" indent="0">
              <a:buNone/>
            </a:pPr>
            <a:r>
              <a:rPr lang="en-US" dirty="0" smtClean="0"/>
              <a:t>              }</a:t>
            </a:r>
          </a:p>
          <a:p>
            <a:pPr marL="0" indent="0">
              <a:buNone/>
            </a:pPr>
            <a:r>
              <a:rPr lang="en-US" dirty="0" smtClean="0"/>
              <a:t>});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6003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data.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 send data, we need to know the </a:t>
            </a:r>
            <a:r>
              <a:rPr lang="en-US" dirty="0" err="1" smtClean="0"/>
              <a:t>endpointID</a:t>
            </a:r>
            <a:r>
              <a:rPr lang="en-US" dirty="0" smtClean="0"/>
              <a:t>, which is passed at the accept.</a:t>
            </a:r>
          </a:p>
          <a:p>
            <a:pPr lvl="1"/>
            <a:r>
              <a:rPr lang="en-US" dirty="0" smtClean="0"/>
              <a:t>And use the </a:t>
            </a:r>
            <a:r>
              <a:rPr lang="en-US" dirty="0" err="1" smtClean="0"/>
              <a:t>sendpayload</a:t>
            </a:r>
            <a:r>
              <a:rPr lang="en-US" dirty="0" smtClean="0"/>
              <a:t> method</a:t>
            </a:r>
          </a:p>
          <a:p>
            <a:pPr marL="0" indent="0">
              <a:buNone/>
            </a:pPr>
            <a:r>
              <a:rPr lang="en-US" dirty="0" smtClean="0"/>
              <a:t>Payload </a:t>
            </a:r>
            <a:r>
              <a:rPr lang="en-US" dirty="0" err="1" smtClean="0"/>
              <a:t>payload</a:t>
            </a:r>
            <a:r>
              <a:rPr lang="en-US" dirty="0" smtClean="0"/>
              <a:t> = </a:t>
            </a:r>
            <a:r>
              <a:rPr lang="en-US" dirty="0" err="1" smtClean="0"/>
              <a:t>Payload.fromBytes</a:t>
            </a:r>
            <a:r>
              <a:rPr lang="en-US" dirty="0" smtClean="0"/>
              <a:t>(</a:t>
            </a:r>
            <a:r>
              <a:rPr lang="en-US" dirty="0" err="1" smtClean="0"/>
              <a:t>data.getBytes</a:t>
            </a:r>
            <a:r>
              <a:rPr lang="en-US" dirty="0" smtClean="0"/>
              <a:t>());</a:t>
            </a:r>
          </a:p>
          <a:p>
            <a:pPr marL="0" indent="0">
              <a:buNone/>
            </a:pP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()).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sendPayload</a:t>
            </a:r>
            <a:r>
              <a:rPr lang="en-US" dirty="0" smtClean="0"/>
              <a:t>(</a:t>
            </a:r>
            <a:r>
              <a:rPr lang="en-US" dirty="0" err="1" smtClean="0"/>
              <a:t>ConnectedEndPointId</a:t>
            </a:r>
            <a:r>
              <a:rPr lang="en-US" dirty="0" smtClean="0"/>
              <a:t>,  //end point to send to</a:t>
            </a:r>
          </a:p>
          <a:p>
            <a:pPr marL="0" indent="0">
              <a:buNone/>
            </a:pPr>
            <a:r>
              <a:rPr lang="en-US" dirty="0" smtClean="0"/>
              <a:t>             payload)   //the actual payload of data to send.</a:t>
            </a:r>
          </a:p>
          <a:p>
            <a:r>
              <a:rPr lang="en-US" dirty="0" smtClean="0"/>
              <a:t>If sending to multiple</a:t>
            </a:r>
          </a:p>
          <a:p>
            <a:pPr lvl="1"/>
            <a:r>
              <a:rPr lang="en-US" dirty="0" err="1" smtClean="0"/>
              <a:t>sendPayload</a:t>
            </a:r>
            <a:r>
              <a:rPr lang="en-US" dirty="0" smtClean="0"/>
              <a:t> (List&lt;String&gt; </a:t>
            </a:r>
            <a:r>
              <a:rPr lang="en-US" dirty="0" err="1" smtClean="0"/>
              <a:t>endpointIds</a:t>
            </a:r>
            <a:r>
              <a:rPr lang="en-US" dirty="0" smtClean="0"/>
              <a:t>, Payload payload)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4439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Like advertise, we start a discovery mode for the </a:t>
            </a:r>
            <a:r>
              <a:rPr lang="en-US" dirty="0" err="1" smtClean="0"/>
              <a:t>serviceID</a:t>
            </a:r>
            <a:r>
              <a:rPr lang="en-US" dirty="0" smtClean="0"/>
              <a:t>, which returns an endpoint that we initiate a connection to.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require</a:t>
            </a:r>
            <a:r>
              <a:rPr lang="en-US" dirty="0" err="1" smtClean="0"/>
              <a:t>Context</a:t>
            </a:r>
            <a:r>
              <a:rPr lang="en-US" dirty="0" smtClean="0"/>
              <a:t>()). </a:t>
            </a:r>
            <a:r>
              <a:rPr lang="en-US" dirty="0" err="1" smtClean="0"/>
              <a:t>startDiscovery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ServiceId</a:t>
            </a:r>
            <a:r>
              <a:rPr lang="en-US" dirty="0" smtClean="0"/>
              <a:t>,   //id for the service to be discovered.  </a:t>
            </a:r>
            <a:r>
              <a:rPr lang="en-US" dirty="0" err="1" smtClean="0"/>
              <a:t>ie</a:t>
            </a:r>
            <a:r>
              <a:rPr lang="en-US" dirty="0" smtClean="0"/>
              <a:t>, what are we looking for.</a:t>
            </a:r>
          </a:p>
          <a:p>
            <a:pPr marL="0" indent="0">
              <a:buNone/>
            </a:pPr>
            <a:r>
              <a:rPr lang="en-US" dirty="0" smtClean="0"/>
              <a:t>                new </a:t>
            </a:r>
            <a:r>
              <a:rPr lang="en-US" dirty="0" err="1" smtClean="0"/>
              <a:t>EndpointDiscoveryCallback</a:t>
            </a:r>
            <a:r>
              <a:rPr lang="en-US" dirty="0" smtClean="0"/>
              <a:t>() {  //callback when we discovery that endpoint.</a:t>
            </a:r>
          </a:p>
          <a:p>
            <a:pPr marL="0" indent="0">
              <a:buNone/>
            </a:pPr>
            <a:r>
              <a:rPr lang="en-US" dirty="0" smtClean="0"/>
              <a:t>                    @Override public void </a:t>
            </a:r>
            <a:r>
              <a:rPr lang="en-US" dirty="0" err="1" smtClean="0"/>
              <a:t>onEndpointFound</a:t>
            </a:r>
            <a:r>
              <a:rPr lang="en-US" dirty="0" smtClean="0"/>
              <a:t>(String </a:t>
            </a:r>
            <a:r>
              <a:rPr lang="en-US" dirty="0" err="1" smtClean="0"/>
              <a:t>endpointId</a:t>
            </a:r>
            <a:r>
              <a:rPr lang="en-US" dirty="0" smtClean="0"/>
              <a:t>, </a:t>
            </a:r>
            <a:r>
              <a:rPr lang="en-US" dirty="0" err="1" smtClean="0"/>
              <a:t>DiscoveredEndpointInfo</a:t>
            </a:r>
            <a:r>
              <a:rPr lang="en-US" dirty="0" smtClean="0"/>
              <a:t> info) {</a:t>
            </a:r>
          </a:p>
          <a:p>
            <a:pPr marL="0" indent="0">
              <a:buNone/>
            </a:pPr>
            <a:r>
              <a:rPr lang="en-US" dirty="0" smtClean="0"/>
              <a:t>                        //we found an end point now make a initiate a connection to it.</a:t>
            </a:r>
          </a:p>
          <a:p>
            <a:pPr marL="0" indent="0">
              <a:buNone/>
            </a:pPr>
            <a:r>
              <a:rPr lang="en-US" dirty="0" smtClean="0"/>
              <a:t>	   }</a:t>
            </a:r>
          </a:p>
          <a:p>
            <a:pPr marL="0" indent="0">
              <a:buNone/>
            </a:pPr>
            <a:r>
              <a:rPr lang="en-US" dirty="0" smtClean="0"/>
              <a:t>                    @Override</a:t>
            </a:r>
          </a:p>
          <a:p>
            <a:pPr marL="0" indent="0">
              <a:buNone/>
            </a:pPr>
            <a:r>
              <a:rPr lang="en-US" dirty="0" smtClean="0"/>
              <a:t>                    public void </a:t>
            </a:r>
            <a:r>
              <a:rPr lang="en-US" dirty="0" err="1" smtClean="0"/>
              <a:t>onEndpointLost</a:t>
            </a:r>
            <a:r>
              <a:rPr lang="en-US" dirty="0" smtClean="0"/>
              <a:t>(String </a:t>
            </a:r>
            <a:r>
              <a:rPr lang="en-US" dirty="0" err="1" smtClean="0"/>
              <a:t>endpointId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		//lost an end point.</a:t>
            </a:r>
          </a:p>
          <a:p>
            <a:pPr marL="0" indent="0">
              <a:buNone/>
            </a:pPr>
            <a:r>
              <a:rPr lang="en-US" dirty="0" smtClean="0"/>
              <a:t>                    }</a:t>
            </a:r>
          </a:p>
          <a:p>
            <a:pPr marL="0" indent="0">
              <a:buNone/>
            </a:pPr>
            <a:r>
              <a:rPr lang="en-US" dirty="0" smtClean="0"/>
              <a:t>                },</a:t>
            </a:r>
          </a:p>
          <a:p>
            <a:pPr marL="0" indent="0">
              <a:buNone/>
            </a:pPr>
            <a:r>
              <a:rPr lang="en-US" dirty="0" smtClean="0"/>
              <a:t>                new </a:t>
            </a:r>
            <a:r>
              <a:rPr lang="en-US" dirty="0" err="1" smtClean="0"/>
              <a:t>DiscoveryOptions</a:t>
            </a:r>
            <a:r>
              <a:rPr lang="en-US" dirty="0" smtClean="0"/>
              <a:t>(STRATEGY))  //options for discovery.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592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initiate connection.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Request a connection with the endpoint name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 smtClean="0"/>
              <a:t>requestConnection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	</a:t>
            </a:r>
            <a:r>
              <a:rPr lang="en-US" dirty="0" err="1" smtClean="0"/>
              <a:t>UserNickName</a:t>
            </a:r>
            <a:r>
              <a:rPr lang="en-US" dirty="0" smtClean="0"/>
              <a:t>, //if null, uses the devices name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endpointId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mConnectionLifecycleCallback</a:t>
            </a:r>
            <a:r>
              <a:rPr lang="en-US" dirty="0" smtClean="0"/>
              <a:t>)</a:t>
            </a:r>
          </a:p>
          <a:p>
            <a:r>
              <a:rPr lang="en-US" dirty="0" smtClean="0"/>
              <a:t>Where the callback is the same as before.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299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Transfer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Transfer data as necessary.</a:t>
            </a:r>
          </a:p>
          <a:p>
            <a:endParaRPr lang="en-US" dirty="0"/>
          </a:p>
          <a:p>
            <a:r>
              <a:rPr lang="en-US" dirty="0" smtClean="0"/>
              <a:t>For file and stream data, you will need to use the </a:t>
            </a:r>
            <a:r>
              <a:rPr lang="en-US" dirty="0" err="1" smtClean="0"/>
              <a:t>onPayloadTransferUpdate</a:t>
            </a:r>
            <a:r>
              <a:rPr lang="en-US" dirty="0" smtClean="0"/>
              <a:t> to track if the transfer is IN_PROGRESS or finished.</a:t>
            </a:r>
          </a:p>
          <a:p>
            <a:endParaRPr lang="en-US" dirty="0"/>
          </a:p>
          <a:p>
            <a:r>
              <a:rPr lang="en-US" dirty="0" smtClean="0"/>
              <a:t>BYTES doesn't require it, since it is small enough.</a:t>
            </a:r>
          </a:p>
        </p:txBody>
      </p:sp>
    </p:spTree>
    <p:extLst>
      <p:ext uri="{BB962C8B-B14F-4D97-AF65-F5344CB8AC3E}">
        <p14:creationId xmlns:p14="http://schemas.microsoft.com/office/powerpoint/2010/main" val="30956440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 and stop 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done you need to disconnect</a:t>
            </a:r>
          </a:p>
          <a:p>
            <a:pPr lvl="1"/>
            <a:r>
              <a:rPr lang="en-US" dirty="0" err="1"/>
              <a:t>N</a:t>
            </a:r>
            <a:r>
              <a:rPr lang="en-US" dirty="0" err="1" smtClean="0"/>
              <a:t>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()).</a:t>
            </a:r>
            <a:r>
              <a:rPr lang="en-US" dirty="0" err="1" smtClean="0"/>
              <a:t>disconnectFromEndpoint</a:t>
            </a:r>
            <a:r>
              <a:rPr lang="en-US" dirty="0" smtClean="0"/>
              <a:t>(</a:t>
            </a:r>
            <a:r>
              <a:rPr lang="en-US" dirty="0" err="1" smtClean="0"/>
              <a:t>ConnectedEndPointId</a:t>
            </a:r>
            <a:r>
              <a:rPr lang="en-US" dirty="0" smtClean="0"/>
              <a:t>);</a:t>
            </a:r>
          </a:p>
          <a:p>
            <a:r>
              <a:rPr lang="en-US" dirty="0" smtClean="0"/>
              <a:t>Stop advertising or discovery</a:t>
            </a:r>
          </a:p>
          <a:p>
            <a:pPr lvl="1"/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()).</a:t>
            </a:r>
            <a:r>
              <a:rPr lang="en-US" dirty="0" err="1" smtClean="0"/>
              <a:t>stopAdvertising</a:t>
            </a:r>
            <a:r>
              <a:rPr lang="en-US" dirty="0" smtClean="0"/>
              <a:t>() ;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()).</a:t>
            </a:r>
            <a:r>
              <a:rPr lang="en-US" dirty="0" err="1" smtClean="0"/>
              <a:t>stopDiscovery</a:t>
            </a:r>
            <a:r>
              <a:rPr lang="en-US" dirty="0" smtClean="0"/>
              <a:t>();</a:t>
            </a:r>
          </a:p>
          <a:p>
            <a:pPr lvl="1"/>
            <a:endParaRPr lang="en-US" dirty="0"/>
          </a:p>
          <a:p>
            <a:r>
              <a:rPr lang="en-US" dirty="0" smtClean="0"/>
              <a:t>Note this use about twice as much battery, so in </a:t>
            </a:r>
            <a:r>
              <a:rPr lang="en-US" dirty="0" err="1" smtClean="0"/>
              <a:t>onStop</a:t>
            </a:r>
            <a:r>
              <a:rPr lang="en-US" dirty="0" smtClean="0"/>
              <a:t>() you should stop and disconnect as well, since the app is in the background.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4586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Messages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2540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Messages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device "publishes" a message.  Which is a payload and a token.</a:t>
            </a:r>
          </a:p>
          <a:p>
            <a:pPr lvl="1"/>
            <a:r>
              <a:rPr lang="en-US" dirty="0" smtClean="0"/>
              <a:t>The publishing device will use a combination of Bluetooth, Bluetooth Low Energy, Wi-Fi and an ultrasonic modem to make the token detectable by nearby devices.</a:t>
            </a:r>
          </a:p>
          <a:p>
            <a:endParaRPr lang="en-US" dirty="0" smtClean="0"/>
          </a:p>
          <a:p>
            <a:r>
              <a:rPr lang="en-US" dirty="0" smtClean="0"/>
              <a:t>Another device "subscribes" with the same technology with a token</a:t>
            </a:r>
          </a:p>
          <a:p>
            <a:pPr lvl="1"/>
            <a:r>
              <a:rPr lang="en-US" dirty="0" smtClean="0"/>
              <a:t>If in range it will receive the message/payload.</a:t>
            </a:r>
          </a:p>
          <a:p>
            <a:pPr lvl="1"/>
            <a:r>
              <a:rPr lang="en-US" dirty="0" smtClean="0"/>
              <a:t>We maybe able to find an approximate distance to a message beacon.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226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 started.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need to get an API key for this.</a:t>
            </a:r>
          </a:p>
          <a:p>
            <a:endParaRPr lang="en-US" dirty="0"/>
          </a:p>
          <a:p>
            <a:r>
              <a:rPr lang="en-US" dirty="0" smtClean="0"/>
              <a:t>Follow directions here</a:t>
            </a:r>
          </a:p>
          <a:p>
            <a:pPr lvl="1"/>
            <a:r>
              <a:rPr lang="en-US" dirty="0" smtClean="0">
                <a:hlinkClick r:id="rId2"/>
              </a:rPr>
              <a:t>https://developers.google.com/nearby/messages/android/get-started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r>
              <a:rPr lang="en-US" dirty="0" smtClean="0"/>
              <a:t>When the app first starts it will ask for permissions.</a:t>
            </a:r>
          </a:p>
          <a:p>
            <a:pPr lvl="1"/>
            <a:r>
              <a:rPr lang="en-US" dirty="0" smtClean="0"/>
              <a:t>Note, we won't have any in the manifest file.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74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Connections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75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Publish a message.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we need a message, this is a simple one</a:t>
            </a:r>
          </a:p>
          <a:p>
            <a:pPr lvl="1"/>
            <a:r>
              <a:rPr lang="en-US" dirty="0" err="1" smtClean="0"/>
              <a:t>mActiveMessage</a:t>
            </a:r>
            <a:r>
              <a:rPr lang="en-US" dirty="0" smtClean="0"/>
              <a:t> = new Message("Hello World".</a:t>
            </a:r>
            <a:r>
              <a:rPr lang="en-US" dirty="0" err="1" smtClean="0"/>
              <a:t>getBytes</a:t>
            </a:r>
            <a:r>
              <a:rPr lang="en-US" dirty="0" smtClean="0"/>
              <a:t>());</a:t>
            </a:r>
          </a:p>
          <a:p>
            <a:pPr lvl="2"/>
            <a:r>
              <a:rPr lang="en-US" dirty="0" smtClean="0"/>
              <a:t>They can be more complex, basically location info, websites, etc.</a:t>
            </a:r>
          </a:p>
          <a:p>
            <a:pPr lvl="1"/>
            <a:r>
              <a:rPr lang="en-US" dirty="0" err="1" smtClean="0"/>
              <a:t>Nearby.getMessagesClient</a:t>
            </a:r>
            <a:r>
              <a:rPr lang="en-US" dirty="0" smtClean="0"/>
              <a:t>(</a:t>
            </a:r>
            <a:r>
              <a:rPr lang="en-US" dirty="0" err="1" smtClean="0"/>
              <a:t>getActivity</a:t>
            </a:r>
            <a:r>
              <a:rPr lang="en-US" dirty="0" smtClean="0"/>
              <a:t>()).publish(</a:t>
            </a:r>
            <a:r>
              <a:rPr lang="en-US" dirty="0" err="1" smtClean="0"/>
              <a:t>mActiveMessage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 err="1" smtClean="0"/>
              <a:t>unpublish</a:t>
            </a:r>
            <a:r>
              <a:rPr lang="en-US" dirty="0" smtClean="0"/>
              <a:t> a message</a:t>
            </a:r>
          </a:p>
          <a:p>
            <a:pPr lvl="1"/>
            <a:r>
              <a:rPr lang="en-US" dirty="0" err="1" smtClean="0"/>
              <a:t>Nearby.getMessagesClient</a:t>
            </a:r>
            <a:r>
              <a:rPr lang="en-US" dirty="0" smtClean="0"/>
              <a:t>(</a:t>
            </a:r>
            <a:r>
              <a:rPr lang="en-US" dirty="0" err="1" smtClean="0"/>
              <a:t>getActivity</a:t>
            </a:r>
            <a:r>
              <a:rPr lang="en-US" dirty="0" smtClean="0"/>
              <a:t>()).</a:t>
            </a:r>
            <a:r>
              <a:rPr lang="en-US" dirty="0" err="1" smtClean="0"/>
              <a:t>unpublish</a:t>
            </a:r>
            <a:r>
              <a:rPr lang="en-US" dirty="0" smtClean="0"/>
              <a:t>(</a:t>
            </a:r>
            <a:r>
              <a:rPr lang="en-US" dirty="0" err="1" smtClean="0"/>
              <a:t>mActiveMessage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8054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Subscribe for messages.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 as easy.</a:t>
            </a:r>
          </a:p>
          <a:p>
            <a:r>
              <a:rPr lang="en-US" dirty="0" smtClean="0"/>
              <a:t>To save power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SubscribeOptions</a:t>
            </a:r>
            <a:r>
              <a:rPr lang="en-US" dirty="0" smtClean="0"/>
              <a:t> options = new </a:t>
            </a:r>
            <a:r>
              <a:rPr lang="en-US" dirty="0" err="1" smtClean="0"/>
              <a:t>SubscribeOptions.Builder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r>
              <a:rPr lang="en-US" dirty="0" smtClean="0"/>
              <a:t>            .</a:t>
            </a:r>
            <a:r>
              <a:rPr lang="en-US" dirty="0" err="1" smtClean="0"/>
              <a:t>setStrategy</a:t>
            </a:r>
            <a:r>
              <a:rPr lang="en-US" dirty="0" smtClean="0"/>
              <a:t>(</a:t>
            </a:r>
            <a:r>
              <a:rPr lang="en-US" dirty="0" err="1" smtClean="0"/>
              <a:t>Strategy.BLE_ONLY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    .build();</a:t>
            </a:r>
          </a:p>
          <a:p>
            <a:r>
              <a:rPr lang="en-US" dirty="0" smtClean="0"/>
              <a:t>To subscribe:</a:t>
            </a:r>
          </a:p>
          <a:p>
            <a:pPr marL="0" indent="0">
              <a:buNone/>
            </a:pPr>
            <a:r>
              <a:rPr lang="en-US" dirty="0" err="1" smtClean="0"/>
              <a:t>Nearby.getMessagesClient</a:t>
            </a:r>
            <a:r>
              <a:rPr lang="en-US" dirty="0" smtClean="0"/>
              <a:t>(</a:t>
            </a:r>
            <a:r>
              <a:rPr lang="en-US" dirty="0" err="1" smtClean="0"/>
              <a:t>getActivity</a:t>
            </a:r>
            <a:r>
              <a:rPr lang="en-US" dirty="0" smtClean="0"/>
              <a:t>()).subscribe(</a:t>
            </a:r>
            <a:r>
              <a:rPr lang="en-US" dirty="0" err="1" smtClean="0"/>
              <a:t>mMessageListener</a:t>
            </a:r>
            <a:r>
              <a:rPr lang="en-US" dirty="0" smtClean="0"/>
              <a:t>, options);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67392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MessageListener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Basic </a:t>
            </a:r>
            <a:r>
              <a:rPr lang="en-US" dirty="0" err="1" smtClean="0"/>
              <a:t>messag</a:t>
            </a:r>
            <a:r>
              <a:rPr lang="en-US" dirty="0" smtClean="0"/>
              <a:t> listener is this: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MessageListener</a:t>
            </a:r>
            <a:r>
              <a:rPr lang="en-US" dirty="0" smtClean="0"/>
              <a:t> </a:t>
            </a:r>
            <a:r>
              <a:rPr lang="en-US" dirty="0" err="1" smtClean="0"/>
              <a:t>mMessageListener</a:t>
            </a:r>
            <a:r>
              <a:rPr lang="en-US" dirty="0" smtClean="0"/>
              <a:t> = new </a:t>
            </a:r>
            <a:r>
              <a:rPr lang="en-US" dirty="0" err="1" smtClean="0"/>
              <a:t>MessageListener</a:t>
            </a:r>
            <a:r>
              <a:rPr lang="en-US" dirty="0" smtClean="0"/>
              <a:t>() {</a:t>
            </a:r>
          </a:p>
          <a:p>
            <a:pPr marL="0" indent="0">
              <a:buNone/>
            </a:pPr>
            <a:r>
              <a:rPr lang="en-US" dirty="0" smtClean="0"/>
              <a:t>        @Override</a:t>
            </a:r>
          </a:p>
          <a:p>
            <a:pPr marL="0" indent="0">
              <a:buNone/>
            </a:pPr>
            <a:r>
              <a:rPr lang="en-US" dirty="0" smtClean="0"/>
              <a:t>        public void </a:t>
            </a:r>
            <a:r>
              <a:rPr lang="en-US" dirty="0" err="1" smtClean="0"/>
              <a:t>onFound</a:t>
            </a:r>
            <a:r>
              <a:rPr lang="en-US" dirty="0" smtClean="0"/>
              <a:t>(Message message)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logthis</a:t>
            </a:r>
            <a:r>
              <a:rPr lang="en-US" dirty="0" smtClean="0"/>
              <a:t>("Found message: " + new String(</a:t>
            </a:r>
            <a:r>
              <a:rPr lang="en-US" dirty="0" err="1" smtClean="0"/>
              <a:t>message.getContent</a:t>
            </a:r>
            <a:r>
              <a:rPr lang="en-US" dirty="0" smtClean="0"/>
              <a:t>()));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@Override</a:t>
            </a:r>
          </a:p>
          <a:p>
            <a:pPr marL="0" indent="0">
              <a:buNone/>
            </a:pPr>
            <a:r>
              <a:rPr lang="en-US" dirty="0" smtClean="0"/>
              <a:t>        public void </a:t>
            </a:r>
            <a:r>
              <a:rPr lang="en-US" dirty="0" err="1" smtClean="0"/>
              <a:t>onLost</a:t>
            </a:r>
            <a:r>
              <a:rPr lang="en-US" dirty="0" smtClean="0"/>
              <a:t>(Message message)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logthis</a:t>
            </a:r>
            <a:r>
              <a:rPr lang="en-US" dirty="0" smtClean="0"/>
              <a:t>("Lost sight of message: " + new String(</a:t>
            </a:r>
            <a:r>
              <a:rPr lang="en-US" dirty="0" err="1" smtClean="0"/>
              <a:t>message.getContent</a:t>
            </a:r>
            <a:r>
              <a:rPr lang="en-US" dirty="0" smtClean="0"/>
              <a:t>()));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126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MessageListener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For distance information we can add to more methods and only for </a:t>
            </a:r>
            <a:r>
              <a:rPr lang="en-US" dirty="0" err="1" smtClean="0"/>
              <a:t>ble</a:t>
            </a:r>
            <a:r>
              <a:rPr lang="en-US" dirty="0" smtClean="0"/>
              <a:t> messages</a:t>
            </a:r>
          </a:p>
          <a:p>
            <a:pPr marL="0" indent="0">
              <a:buNone/>
            </a:pPr>
            <a:r>
              <a:rPr lang="en-US" dirty="0" smtClean="0"/>
              <a:t> @Override</a:t>
            </a:r>
          </a:p>
          <a:p>
            <a:pPr marL="0" indent="0">
              <a:buNone/>
            </a:pPr>
            <a:r>
              <a:rPr lang="en-US" dirty="0" smtClean="0"/>
              <a:t>        public void </a:t>
            </a:r>
            <a:r>
              <a:rPr lang="en-US" dirty="0" err="1" smtClean="0"/>
              <a:t>onBleSignalChanged</a:t>
            </a:r>
            <a:r>
              <a:rPr lang="en-US" dirty="0" smtClean="0"/>
              <a:t>(final Message </a:t>
            </a:r>
            <a:r>
              <a:rPr lang="en-US" dirty="0" err="1" smtClean="0"/>
              <a:t>message</a:t>
            </a:r>
            <a:r>
              <a:rPr lang="en-US" dirty="0" smtClean="0"/>
              <a:t>, final </a:t>
            </a:r>
            <a:r>
              <a:rPr lang="en-US" dirty="0" err="1" smtClean="0"/>
              <a:t>BleSignal</a:t>
            </a:r>
            <a:r>
              <a:rPr lang="en-US" dirty="0" smtClean="0"/>
              <a:t> </a:t>
            </a:r>
            <a:r>
              <a:rPr lang="en-US" dirty="0" err="1" smtClean="0"/>
              <a:t>bleSignal</a:t>
            </a:r>
            <a:r>
              <a:rPr lang="en-US" dirty="0" smtClean="0"/>
              <a:t>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logthis</a:t>
            </a:r>
            <a:r>
              <a:rPr lang="en-US" dirty="0" smtClean="0"/>
              <a:t>( "Message: " + message + " has new BLE signal information: " + </a:t>
            </a:r>
            <a:r>
              <a:rPr lang="en-US" dirty="0" err="1" smtClean="0"/>
              <a:t>bleSignal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@Override</a:t>
            </a:r>
          </a:p>
          <a:p>
            <a:pPr marL="0" indent="0">
              <a:buNone/>
            </a:pPr>
            <a:r>
              <a:rPr lang="en-US" dirty="0" smtClean="0"/>
              <a:t>        public void </a:t>
            </a:r>
            <a:r>
              <a:rPr lang="en-US" dirty="0" err="1" smtClean="0"/>
              <a:t>onDistanceChanged</a:t>
            </a:r>
            <a:r>
              <a:rPr lang="en-US" dirty="0" smtClean="0"/>
              <a:t>(final Message </a:t>
            </a:r>
            <a:r>
              <a:rPr lang="en-US" dirty="0" err="1" smtClean="0"/>
              <a:t>message</a:t>
            </a:r>
            <a:r>
              <a:rPr lang="en-US" dirty="0" smtClean="0"/>
              <a:t>, final Distance distance) {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logthis</a:t>
            </a:r>
            <a:r>
              <a:rPr lang="en-US" dirty="0" smtClean="0"/>
              <a:t>( "Distance changed, message: " + message + ", new distance: " + distance);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3373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unsubscribe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unsubscribe: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Nearby.getMessagesClient</a:t>
            </a:r>
            <a:r>
              <a:rPr lang="en-US" dirty="0" smtClean="0"/>
              <a:t>(</a:t>
            </a:r>
            <a:r>
              <a:rPr lang="en-US" dirty="0" err="1" smtClean="0"/>
              <a:t>getActivity</a:t>
            </a:r>
            <a:r>
              <a:rPr lang="en-US" dirty="0" smtClean="0"/>
              <a:t>()).unsubscribe(</a:t>
            </a:r>
            <a:r>
              <a:rPr lang="en-US" dirty="0" err="1" smtClean="0"/>
              <a:t>mMessageListener</a:t>
            </a:r>
            <a:r>
              <a:rPr lang="en-US" dirty="0" smtClean="0"/>
              <a:t>);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0334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subscription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setup a background subscription with a broadcast receiver.</a:t>
            </a:r>
          </a:p>
          <a:p>
            <a:r>
              <a:rPr lang="en-US" dirty="0" smtClean="0"/>
              <a:t>Which you register and unregister in the app.</a:t>
            </a:r>
          </a:p>
          <a:p>
            <a:pPr lvl="1"/>
            <a:r>
              <a:rPr lang="en-US" dirty="0" smtClean="0"/>
              <a:t>You can statically register them in the manifest.xml file.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See the code.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2667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fully depreciated and shutdown  (google console even) </a:t>
            </a:r>
            <a:r>
              <a:rPr lang="en-US" smtClean="0"/>
              <a:t>by April </a:t>
            </a:r>
            <a:r>
              <a:rPr lang="en-US" dirty="0" smtClean="0"/>
              <a:t>2021.    Left only as intro demo for fall 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6535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>
                <a:hlinkClick r:id="rId2"/>
              </a:rPr>
              <a:t>https://developers.google.com/nearby/notifications/get-started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About $12 to $50 per beacon.</a:t>
            </a:r>
          </a:p>
          <a:p>
            <a:r>
              <a:rPr lang="en-US" dirty="0" smtClean="0"/>
              <a:t>You can use beacons instead of a device to broadcast a message.</a:t>
            </a:r>
          </a:p>
          <a:p>
            <a:pPr lvl="1"/>
            <a:r>
              <a:rPr lang="en-US" dirty="0" smtClean="0"/>
              <a:t>And register them with google so nearby will know the "locations" as well.</a:t>
            </a:r>
          </a:p>
          <a:p>
            <a:r>
              <a:rPr lang="en-US" dirty="0" smtClean="0"/>
              <a:t>This allow for more marketing or directions.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79261"/>
            <a:ext cx="5552090" cy="372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8515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After up get a couple of them.</a:t>
            </a:r>
          </a:p>
          <a:p>
            <a:pPr marL="514350" indent="-514350">
              <a:buAutoNum type="arabicPeriod"/>
            </a:pPr>
            <a:r>
              <a:rPr lang="en-US" dirty="0" smtClean="0"/>
              <a:t>Configure the beacons.</a:t>
            </a:r>
          </a:p>
          <a:p>
            <a:pPr marL="971550" lvl="1" indent="-514350">
              <a:buAutoNum type="arabicPeriod"/>
            </a:pPr>
            <a:r>
              <a:rPr lang="en-US" dirty="0" smtClean="0"/>
              <a:t>Must have a UID (or EID if available)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61" y="3407911"/>
            <a:ext cx="3615253" cy="309273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9525" y="507233"/>
            <a:ext cx="4174275" cy="59934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7388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Beacons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 the Beacon Tools app (by Google) to register it.</a:t>
            </a:r>
          </a:p>
          <a:p>
            <a:pPr lvl="1"/>
            <a:r>
              <a:rPr lang="en-US" dirty="0" smtClean="0"/>
              <a:t>Note must be registered to a google project (in the dashboard)</a:t>
            </a:r>
          </a:p>
          <a:p>
            <a:pPr lvl="1"/>
            <a:r>
              <a:rPr lang="en-US" dirty="0" smtClean="0"/>
              <a:t>Give the beacon a name, etc.   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2234" y="586599"/>
            <a:ext cx="3144579" cy="5590364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199" y="3986253"/>
            <a:ext cx="3971437" cy="254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063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Nearby Connections.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Nearby Connections is a peer-to-peer networking API that allows apps to easily discover, connect to, and exchange data with nearby devices in real-time, regardless of network connectivity</a:t>
            </a:r>
          </a:p>
          <a:p>
            <a:pPr lvl="1"/>
            <a:r>
              <a:rPr lang="en-US" dirty="0" smtClean="0"/>
              <a:t>Some example use cases:</a:t>
            </a:r>
          </a:p>
          <a:p>
            <a:pPr lvl="2"/>
            <a:r>
              <a:rPr lang="en-US" dirty="0" smtClean="0"/>
              <a:t>Collaborative whiteboard: Jot ideas down with nearby participants on a shared virtual whiteboard.</a:t>
            </a:r>
          </a:p>
          <a:p>
            <a:pPr lvl="2"/>
            <a:r>
              <a:rPr lang="en-US" dirty="0" smtClean="0"/>
              <a:t>Local multiplayer gaming: Set up a multiplayer game and invite other users nearby to join.</a:t>
            </a:r>
          </a:p>
          <a:p>
            <a:pPr lvl="2"/>
            <a:r>
              <a:rPr lang="en-US" dirty="0" smtClean="0"/>
              <a:t>Multi-screen gaming: Use a phone or tablet as a game controller to play games displayed on a nearby large-screen Android device, such as Android TV.</a:t>
            </a:r>
          </a:p>
          <a:p>
            <a:pPr lvl="2"/>
            <a:r>
              <a:rPr lang="en-US" dirty="0" smtClean="0"/>
              <a:t>Offline file transfers: Share photos, videos, or any other type of data quickly and without requiring a network connection.</a:t>
            </a:r>
          </a:p>
          <a:p>
            <a:pPr lvl="1"/>
            <a:r>
              <a:rPr lang="en-US" dirty="0" smtClean="0"/>
              <a:t>Under the hood, the API uses a combination of Bluetooth, BLE, and </a:t>
            </a:r>
            <a:r>
              <a:rPr lang="en-US" dirty="0" err="1" smtClean="0"/>
              <a:t>Wifi</a:t>
            </a:r>
            <a:r>
              <a:rPr lang="en-US" dirty="0" smtClean="0"/>
              <a:t> hotspots.</a:t>
            </a:r>
          </a:p>
          <a:p>
            <a:pPr lvl="2"/>
            <a:r>
              <a:rPr lang="en-US" dirty="0" smtClean="0"/>
              <a:t>Neither the user nor programmer needs to think about what is used.  Nearby does work for you.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0773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Beacons </a:t>
            </a:r>
            <a:r>
              <a:rPr lang="en-US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Go to the google beacon dashboard</a:t>
            </a:r>
          </a:p>
          <a:p>
            <a:pPr lvl="1"/>
            <a:r>
              <a:rPr lang="en-US" dirty="0" smtClean="0"/>
              <a:t>Configure it and it's ready.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message for your app to read, set </a:t>
            </a:r>
            <a:r>
              <a:rPr lang="en-US" smtClean="0"/>
              <a:t>an attachment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1408" y="3457904"/>
            <a:ext cx="3734350" cy="323475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1224" y="3601415"/>
            <a:ext cx="6563551" cy="2575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369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Beacons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Nearby Notification that most phones can see (Android 4.4+ and </a:t>
            </a:r>
            <a:r>
              <a:rPr lang="en-US" dirty="0" err="1" smtClean="0"/>
              <a:t>iphone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635" y="3301546"/>
            <a:ext cx="4311325" cy="29428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9926" y="3169317"/>
            <a:ext cx="6992074" cy="314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0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4243389" y="1676401"/>
            <a:ext cx="1735137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Q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6054725" y="2044701"/>
            <a:ext cx="1735138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5000" b="1">
                <a:latin typeface="Tahoma" pitchFamily="34" charset="0"/>
              </a:rPr>
              <a:t>A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5334000" y="2679701"/>
            <a:ext cx="1735138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0000" b="1">
                <a:latin typeface="Tahoma" pitchFamily="34" charset="0"/>
              </a:rPr>
              <a:t>&amp;</a:t>
            </a:r>
            <a:endParaRPr lang="en-US" sz="15000" b="1">
              <a:latin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614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 autoUpdateAnimBg="0"/>
      <p:bldP spid="100355" grpId="0" autoUpdateAnimBg="0"/>
      <p:bldP spid="10035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(or more) device will "advertise".  It will wait for a connection</a:t>
            </a:r>
          </a:p>
          <a:p>
            <a:pPr lvl="1"/>
            <a:r>
              <a:rPr lang="en-US" dirty="0" smtClean="0"/>
              <a:t>Effectively you can think of it as server in a client server model.  But it's more complex then that.</a:t>
            </a:r>
          </a:p>
          <a:p>
            <a:r>
              <a:rPr lang="en-US" dirty="0" smtClean="0"/>
              <a:t>One or more devices will use "discovery" mode to find and connect to the advertised device(s).</a:t>
            </a:r>
          </a:p>
          <a:p>
            <a:pPr lvl="1"/>
            <a:r>
              <a:rPr lang="en-US" dirty="0" smtClean="0"/>
              <a:t>Effectively a client.</a:t>
            </a:r>
          </a:p>
          <a:p>
            <a:r>
              <a:rPr lang="en-US" dirty="0" smtClean="0"/>
              <a:t>both will now initiate a connection and accept a connection  (the more complex part)</a:t>
            </a:r>
          </a:p>
          <a:p>
            <a:pPr lvl="1"/>
            <a:r>
              <a:rPr lang="en-US" dirty="0" smtClean="0"/>
              <a:t>Now they can both send and receive data.</a:t>
            </a:r>
          </a:p>
        </p:txBody>
      </p:sp>
    </p:spTree>
    <p:extLst>
      <p:ext uri="{BB962C8B-B14F-4D97-AF65-F5344CB8AC3E}">
        <p14:creationId xmlns:p14="http://schemas.microsoft.com/office/powerpoint/2010/main" val="17033454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Exchanging Data</a:t>
            </a:r>
          </a:p>
          <a:p>
            <a:pPr lvl="1"/>
            <a:r>
              <a:rPr lang="en-US" dirty="0" smtClean="0"/>
              <a:t>They can each 1 of three types of data</a:t>
            </a:r>
          </a:p>
          <a:p>
            <a:pPr lvl="2"/>
            <a:r>
              <a:rPr lang="en-US" dirty="0" smtClean="0"/>
              <a:t>BYTES   a Byte array limited to 32K.</a:t>
            </a:r>
          </a:p>
          <a:p>
            <a:pPr lvl="3"/>
            <a:r>
              <a:rPr lang="en-US" dirty="0" smtClean="0"/>
              <a:t>For simple messages </a:t>
            </a:r>
          </a:p>
          <a:p>
            <a:pPr lvl="2"/>
            <a:r>
              <a:rPr lang="en-US" dirty="0" smtClean="0"/>
              <a:t>FILE  which his a file of any size.</a:t>
            </a:r>
          </a:p>
          <a:p>
            <a:pPr lvl="2"/>
            <a:r>
              <a:rPr lang="en-US" dirty="0" smtClean="0"/>
              <a:t>STREAM  </a:t>
            </a:r>
          </a:p>
          <a:p>
            <a:pPr lvl="3"/>
            <a:r>
              <a:rPr lang="en-US" dirty="0" smtClean="0"/>
              <a:t>Which very general, could be a stream you create or could something like a audio/video stream.</a:t>
            </a:r>
          </a:p>
          <a:p>
            <a:r>
              <a:rPr lang="en-US" dirty="0" smtClean="0"/>
              <a:t>One they are done, both disconnect</a:t>
            </a:r>
          </a:p>
          <a:p>
            <a:pPr lvl="1"/>
            <a:r>
              <a:rPr lang="en-US" dirty="0" smtClean="0"/>
              <a:t>Which will end any </a:t>
            </a:r>
            <a:r>
              <a:rPr lang="en-US" dirty="0" err="1" smtClean="0"/>
              <a:t>wifi</a:t>
            </a:r>
            <a:r>
              <a:rPr lang="en-US" dirty="0" smtClean="0"/>
              <a:t> hotspots created by nearby and return the device to original </a:t>
            </a:r>
            <a:r>
              <a:rPr lang="en-US" dirty="0" err="1" smtClean="0"/>
              <a:t>wifi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8723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Nearby Connections requires the following permission</a:t>
            </a:r>
          </a:p>
          <a:p>
            <a:pPr marL="457200" lvl="1" indent="0">
              <a:buNone/>
            </a:pP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="</a:t>
            </a:r>
            <a:r>
              <a:rPr lang="en-US" sz="2000" dirty="0" err="1" smtClean="0"/>
              <a:t>android.permission.BLUETOOTH</a:t>
            </a:r>
            <a:r>
              <a:rPr lang="en-US" sz="2000" dirty="0" smtClean="0"/>
              <a:t>" /&gt;</a:t>
            </a:r>
          </a:p>
          <a:p>
            <a:pPr marL="457200" lvl="1" indent="0">
              <a:buNone/>
            </a:pP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="</a:t>
            </a:r>
            <a:r>
              <a:rPr lang="en-US" sz="2000" dirty="0" err="1" smtClean="0"/>
              <a:t>android.permission.BLUETOOTH_ADMIN</a:t>
            </a:r>
            <a:r>
              <a:rPr lang="en-US" sz="2000" dirty="0" smtClean="0"/>
              <a:t>" /&gt;</a:t>
            </a:r>
          </a:p>
          <a:p>
            <a:pPr marL="457200" lvl="1" indent="0">
              <a:buNone/>
            </a:pP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="</a:t>
            </a:r>
            <a:r>
              <a:rPr lang="en-US" sz="2000" dirty="0" err="1" smtClean="0"/>
              <a:t>android.permission.ACCESS_WIFI_STATE</a:t>
            </a:r>
            <a:r>
              <a:rPr lang="en-US" sz="2000" dirty="0" smtClean="0"/>
              <a:t>" /&gt;</a:t>
            </a:r>
          </a:p>
          <a:p>
            <a:pPr marL="457200" lvl="1" indent="0">
              <a:buNone/>
            </a:pP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="</a:t>
            </a:r>
            <a:r>
              <a:rPr lang="en-US" sz="2000" dirty="0" err="1" smtClean="0"/>
              <a:t>android.permission.CHANGE_WIFI_STATE</a:t>
            </a:r>
            <a:r>
              <a:rPr lang="en-US" sz="2000" dirty="0" smtClean="0"/>
              <a:t>" /&gt;</a:t>
            </a:r>
          </a:p>
          <a:p>
            <a:pPr marL="457200" lvl="1" indent="0">
              <a:buNone/>
            </a:pPr>
            <a:r>
              <a:rPr lang="en-US" sz="2000" dirty="0" smtClean="0"/>
              <a:t>&lt;uses-permission </a:t>
            </a:r>
            <a:r>
              <a:rPr lang="en-US" sz="2000" dirty="0" err="1" smtClean="0"/>
              <a:t>android:name</a:t>
            </a:r>
            <a:r>
              <a:rPr lang="en-US" sz="2000" dirty="0" smtClean="0"/>
              <a:t>="</a:t>
            </a:r>
            <a:r>
              <a:rPr lang="en-US" sz="2000" dirty="0" err="1" smtClean="0"/>
              <a:t>android.permission.ACCESS_COARSE_LOCATION</a:t>
            </a:r>
            <a:r>
              <a:rPr lang="en-US" sz="2000" dirty="0" smtClean="0"/>
              <a:t>" /&gt;</a:t>
            </a:r>
          </a:p>
          <a:p>
            <a:pPr marL="457200" lvl="1" indent="0">
              <a:buNone/>
            </a:pPr>
            <a:r>
              <a:rPr lang="en-US" sz="2000" dirty="0"/>
              <a:t> &lt;uses-permission </a:t>
            </a:r>
            <a:r>
              <a:rPr lang="en-US" sz="2000" dirty="0" err="1"/>
              <a:t>android:name</a:t>
            </a:r>
            <a:r>
              <a:rPr lang="en-US" sz="2000" dirty="0"/>
              <a:t>="</a:t>
            </a:r>
            <a:r>
              <a:rPr lang="en-US" sz="2000" dirty="0" err="1"/>
              <a:t>android.permission.ACCESS_FINE_LOCATION</a:t>
            </a:r>
            <a:r>
              <a:rPr lang="en-US" sz="2000" dirty="0"/>
              <a:t>" </a:t>
            </a:r>
            <a:r>
              <a:rPr lang="en-US" sz="2000" dirty="0" smtClean="0"/>
              <a:t>/&gt;</a:t>
            </a:r>
          </a:p>
          <a:p>
            <a:pPr lvl="2"/>
            <a:r>
              <a:rPr lang="en-US" sz="1600" dirty="0" smtClean="0"/>
              <a:t>Android Q onward needs coarse is replaced by </a:t>
            </a:r>
            <a:r>
              <a:rPr lang="en-US" sz="1600" dirty="0" smtClean="0"/>
              <a:t>fine</a:t>
            </a:r>
          </a:p>
          <a:p>
            <a:pPr lvl="1"/>
            <a:r>
              <a:rPr lang="en-US" sz="2000" dirty="0" smtClean="0"/>
              <a:t>Only </a:t>
            </a:r>
            <a:r>
              <a:rPr lang="en-US" sz="2000" dirty="0"/>
              <a:t>required for apps targeting Android 12 and </a:t>
            </a:r>
            <a:r>
              <a:rPr lang="en-US" sz="2000" dirty="0" smtClean="0"/>
              <a:t>higher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&lt;uses-permission </a:t>
            </a:r>
            <a:r>
              <a:rPr lang="en-US" sz="2000" dirty="0" err="1"/>
              <a:t>android:name</a:t>
            </a:r>
            <a:r>
              <a:rPr lang="en-US" sz="2000" dirty="0"/>
              <a:t>="</a:t>
            </a:r>
            <a:r>
              <a:rPr lang="en-US" sz="2000" dirty="0" err="1"/>
              <a:t>android.permission.BLUETOOTH_SCAN</a:t>
            </a:r>
            <a:r>
              <a:rPr lang="en-US" sz="2000" dirty="0"/>
              <a:t>" /&gt;</a:t>
            </a:r>
          </a:p>
          <a:p>
            <a:pPr marL="457200" lvl="1" indent="0">
              <a:buNone/>
            </a:pPr>
            <a:r>
              <a:rPr lang="en-US" sz="2000" dirty="0"/>
              <a:t>    &lt;uses-permission </a:t>
            </a:r>
            <a:r>
              <a:rPr lang="en-US" sz="2000" dirty="0" err="1"/>
              <a:t>android:name</a:t>
            </a:r>
            <a:r>
              <a:rPr lang="en-US" sz="2000" dirty="0"/>
              <a:t>="</a:t>
            </a:r>
            <a:r>
              <a:rPr lang="en-US" sz="2000" dirty="0" err="1"/>
              <a:t>android.permission.BLUETOOTH_ADVERTISE</a:t>
            </a:r>
            <a:r>
              <a:rPr lang="en-US" sz="2000" dirty="0"/>
              <a:t>" /&gt;</a:t>
            </a:r>
          </a:p>
          <a:p>
            <a:pPr marL="457200" lvl="1" indent="0">
              <a:buNone/>
            </a:pPr>
            <a:r>
              <a:rPr lang="en-US" sz="2000" dirty="0"/>
              <a:t>    &lt;uses-permission </a:t>
            </a:r>
            <a:r>
              <a:rPr lang="en-US" sz="2000" dirty="0" err="1"/>
              <a:t>android:name</a:t>
            </a:r>
            <a:r>
              <a:rPr lang="en-US" sz="2000" dirty="0"/>
              <a:t>="</a:t>
            </a:r>
            <a:r>
              <a:rPr lang="en-US" sz="2000" dirty="0" err="1"/>
              <a:t>android.permission.BLUETOOTH_CONNECT</a:t>
            </a:r>
            <a:r>
              <a:rPr lang="en-US" sz="2000" dirty="0"/>
              <a:t>" </a:t>
            </a:r>
            <a:r>
              <a:rPr lang="en-US" sz="2000" dirty="0" smtClean="0"/>
              <a:t>/&gt;</a:t>
            </a:r>
          </a:p>
          <a:p>
            <a:pPr lvl="1"/>
            <a:r>
              <a:rPr lang="en-US" sz="2000" dirty="0" smtClean="0"/>
              <a:t>13 </a:t>
            </a:r>
            <a:r>
              <a:rPr lang="en-US" sz="2000" dirty="0"/>
              <a:t>and </a:t>
            </a:r>
            <a:r>
              <a:rPr lang="en-US" sz="2000"/>
              <a:t>above </a:t>
            </a:r>
            <a:r>
              <a:rPr lang="en-US" sz="2000" smtClean="0"/>
              <a:t>also needs.</a:t>
            </a: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    &lt;uses-permission </a:t>
            </a:r>
            <a:r>
              <a:rPr lang="en-US" sz="2000" dirty="0" err="1"/>
              <a:t>android:name</a:t>
            </a:r>
            <a:r>
              <a:rPr lang="en-US" sz="2000" dirty="0"/>
              <a:t>="</a:t>
            </a:r>
            <a:r>
              <a:rPr lang="en-US" sz="2000" dirty="0" err="1"/>
              <a:t>android.permission.NEARBY_WIFI_DEVICES</a:t>
            </a:r>
            <a:r>
              <a:rPr lang="en-US" sz="2000" dirty="0"/>
              <a:t>"/&gt;</a:t>
            </a:r>
            <a:endParaRPr lang="en-US" sz="2000" dirty="0" smtClean="0"/>
          </a:p>
          <a:p>
            <a:pPr lvl="1"/>
            <a:r>
              <a:rPr lang="en-US" dirty="0" smtClean="0"/>
              <a:t>Note, you will also need to ask for coarse or fine location, since it is a "dangerous system permission".</a:t>
            </a:r>
          </a:p>
        </p:txBody>
      </p:sp>
    </p:spTree>
    <p:extLst>
      <p:ext uri="{BB962C8B-B14F-4D97-AF65-F5344CB8AC3E}">
        <p14:creationId xmlns:p14="http://schemas.microsoft.com/office/powerpoint/2010/main" val="581461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Strategy.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two STRATEGY provided.  Both work to about ~100m.</a:t>
            </a:r>
          </a:p>
          <a:p>
            <a:r>
              <a:rPr lang="en-US" dirty="0" smtClean="0"/>
              <a:t>P2P_STAR</a:t>
            </a:r>
          </a:p>
          <a:p>
            <a:pPr lvl="1"/>
            <a:r>
              <a:rPr lang="en-US" dirty="0" smtClean="0"/>
              <a:t>1 to many or star shaped.  It uses </a:t>
            </a:r>
            <a:r>
              <a:rPr lang="en-US" dirty="0" err="1" smtClean="0"/>
              <a:t>wifi</a:t>
            </a:r>
            <a:r>
              <a:rPr lang="en-US" dirty="0" smtClean="0"/>
              <a:t> hotspots, Bluetooth and BLE for the communication. </a:t>
            </a:r>
          </a:p>
          <a:p>
            <a:pPr lvl="1"/>
            <a:r>
              <a:rPr lang="en-US" dirty="0" smtClean="0"/>
              <a:t>Higher bandwidth then cluster.</a:t>
            </a:r>
          </a:p>
          <a:p>
            <a:r>
              <a:rPr lang="en-US" dirty="0" smtClean="0"/>
              <a:t>P2P_CLUSTER</a:t>
            </a:r>
          </a:p>
          <a:p>
            <a:pPr lvl="1"/>
            <a:r>
              <a:rPr lang="en-US" dirty="0" smtClean="0"/>
              <a:t>A Peer to peer, Supports a M to N, or cluster-shaped.  For more flexible then STAR</a:t>
            </a:r>
          </a:p>
          <a:p>
            <a:pPr lvl="1"/>
            <a:r>
              <a:rPr lang="en-US" dirty="0" smtClean="0"/>
              <a:t>uses only Bluetooth and BLE for communication so lower communications speed.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7083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nearby to </a:t>
            </a:r>
            <a:r>
              <a:rPr lang="en-US" dirty="0" err="1" smtClean="0"/>
              <a:t>gradle</a:t>
            </a:r>
            <a:endParaRPr lang="en-US" dirty="0" smtClean="0"/>
          </a:p>
          <a:p>
            <a:pPr lvl="1"/>
            <a:r>
              <a:rPr lang="en-US" dirty="0" smtClean="0"/>
              <a:t> implementation </a:t>
            </a:r>
            <a:r>
              <a:rPr lang="en-US" dirty="0" smtClean="0"/>
              <a:t>'com.google.android.gms:play-services-nearby:18.3.0</a:t>
            </a:r>
            <a:r>
              <a:rPr lang="en-US" dirty="0" smtClean="0"/>
              <a:t>'</a:t>
            </a:r>
          </a:p>
          <a:p>
            <a:pPr lvl="2"/>
            <a:r>
              <a:rPr lang="en-US" dirty="0" smtClean="0"/>
              <a:t>Or higher.</a:t>
            </a:r>
          </a:p>
          <a:p>
            <a:pPr lvl="2"/>
            <a:endParaRPr lang="en-US" dirty="0"/>
          </a:p>
          <a:p>
            <a:r>
              <a:rPr lang="en-US" dirty="0" smtClean="0"/>
              <a:t>Choose a "User Nick name"</a:t>
            </a:r>
          </a:p>
          <a:p>
            <a:pPr lvl="1"/>
            <a:r>
              <a:rPr lang="en-US" dirty="0" smtClean="0"/>
              <a:t>A simple name that identifies you app and is shown as a short name.</a:t>
            </a:r>
          </a:p>
          <a:p>
            <a:r>
              <a:rPr lang="en-US" dirty="0" smtClean="0"/>
              <a:t>Choose a </a:t>
            </a:r>
            <a:r>
              <a:rPr lang="en-US" dirty="0" err="1" smtClean="0"/>
              <a:t>ServiceID</a:t>
            </a:r>
            <a:endParaRPr lang="en-US" dirty="0" smtClean="0"/>
          </a:p>
          <a:p>
            <a:pPr lvl="1"/>
            <a:r>
              <a:rPr lang="en-US" dirty="0" smtClean="0"/>
              <a:t>This needs to a unique identifier for you service.</a:t>
            </a:r>
          </a:p>
          <a:p>
            <a:pPr lvl="2"/>
            <a:r>
              <a:rPr lang="en-US" dirty="0" smtClean="0"/>
              <a:t>Normally your package name will works, so my example is "edu.cs4730.nearbyconnectiondemo"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63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code itself is pretty simple:</a:t>
            </a:r>
          </a:p>
          <a:p>
            <a:pPr marL="0" indent="0">
              <a:buNone/>
            </a:pPr>
            <a:r>
              <a:rPr lang="en-US" dirty="0" err="1" smtClean="0"/>
              <a:t>Nearby.getConnectionsClient</a:t>
            </a:r>
            <a:r>
              <a:rPr lang="en-US" dirty="0" smtClean="0"/>
              <a:t>(</a:t>
            </a:r>
            <a:r>
              <a:rPr lang="en-US" dirty="0" err="1" smtClean="0"/>
              <a:t>getContext</a:t>
            </a:r>
            <a:r>
              <a:rPr lang="en-US" dirty="0" smtClean="0"/>
              <a:t>())</a:t>
            </a:r>
          </a:p>
          <a:p>
            <a:pPr marL="0" indent="0">
              <a:buNone/>
            </a:pPr>
            <a:r>
              <a:rPr lang="en-US" dirty="0" smtClean="0"/>
              <a:t>	.</a:t>
            </a:r>
            <a:r>
              <a:rPr lang="en-US" dirty="0" err="1" smtClean="0"/>
              <a:t>startAdvertising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UserNickName</a:t>
            </a:r>
            <a:r>
              <a:rPr lang="en-US" dirty="0" smtClean="0"/>
              <a:t>,    //human readable name for the endpoint.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ServiceId</a:t>
            </a:r>
            <a:r>
              <a:rPr lang="en-US" dirty="0" smtClean="0"/>
              <a:t>,  //unique identifier for advertise endpoints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mConnectionLifecycleCallback</a:t>
            </a:r>
            <a:r>
              <a:rPr lang="en-US" dirty="0" smtClean="0"/>
              <a:t>,  //callback notified when remote endpoints request a connection to this endpoint.</a:t>
            </a:r>
          </a:p>
          <a:p>
            <a:pPr marL="0" indent="0">
              <a:buNone/>
            </a:pPr>
            <a:r>
              <a:rPr lang="en-US" dirty="0" smtClean="0"/>
              <a:t>	new </a:t>
            </a:r>
            <a:r>
              <a:rPr lang="en-US" dirty="0" err="1" smtClean="0"/>
              <a:t>AdvertisingOptions</a:t>
            </a:r>
            <a:r>
              <a:rPr lang="en-US" dirty="0" smtClean="0"/>
              <a:t>(STRATEGY))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32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1719</TotalTime>
  <Words>1786</Words>
  <Application>Microsoft Office PowerPoint</Application>
  <PresentationFormat>Widescreen</PresentationFormat>
  <Paragraphs>240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Tahoma</vt:lpstr>
      <vt:lpstr>Office Theme</vt:lpstr>
      <vt:lpstr>Cosc 5/4735</vt:lpstr>
      <vt:lpstr>Nearby Connections</vt:lpstr>
      <vt:lpstr>Nearby Connections.</vt:lpstr>
      <vt:lpstr>Basics</vt:lpstr>
      <vt:lpstr>Basics (2)</vt:lpstr>
      <vt:lpstr>Permissions</vt:lpstr>
      <vt:lpstr>Choose a Strategy.</vt:lpstr>
      <vt:lpstr>setup</vt:lpstr>
      <vt:lpstr>Advertising</vt:lpstr>
      <vt:lpstr>Callback:  ConnectionLifecycleCallback</vt:lpstr>
      <vt:lpstr>Accept and PayloadCallback</vt:lpstr>
      <vt:lpstr>Sending data.</vt:lpstr>
      <vt:lpstr>Discovery</vt:lpstr>
      <vt:lpstr>Discovery initiate connection.</vt:lpstr>
      <vt:lpstr>Transfer data</vt:lpstr>
      <vt:lpstr>Disconnect and stop X</vt:lpstr>
      <vt:lpstr>Nearby Messages</vt:lpstr>
      <vt:lpstr>Nearby Messages</vt:lpstr>
      <vt:lpstr>Get started.</vt:lpstr>
      <vt:lpstr>Publish a message.</vt:lpstr>
      <vt:lpstr>Subscribe for messages.</vt:lpstr>
      <vt:lpstr>MessageListener</vt:lpstr>
      <vt:lpstr>MessageListener (2)</vt:lpstr>
      <vt:lpstr>unsubscribe</vt:lpstr>
      <vt:lpstr>Background subscription</vt:lpstr>
      <vt:lpstr>Beacons</vt:lpstr>
      <vt:lpstr>Beacons</vt:lpstr>
      <vt:lpstr>Beacons</vt:lpstr>
      <vt:lpstr>Beacons (2)</vt:lpstr>
      <vt:lpstr>Beacons (3)</vt:lpstr>
      <vt:lpstr>Beacons (4)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Cosc 5/4735</dc:title>
  <dc:creator>James S. Ward</dc:creator>
  <cp:lastModifiedBy>Jim Ward</cp:lastModifiedBy>
  <cp:revision>23</cp:revision>
  <dcterms:created xsi:type="dcterms:W3CDTF">2017-12-15T20:19:12Z</dcterms:created>
  <dcterms:modified xsi:type="dcterms:W3CDTF">2023-01-26T22:01:30Z</dcterms:modified>
</cp:coreProperties>
</file>