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“Graphic” overlay</a:t>
            </a:r>
          </a:p>
        </p:txBody>
      </p:sp>
    </p:spTree>
    <p:extLst>
      <p:ext uri="{BB962C8B-B14F-4D97-AF65-F5344CB8AC3E}">
        <p14:creationId xmlns:p14="http://schemas.microsoft.com/office/powerpoint/2010/main" val="297879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“overlay” is normally two or more views that using a relative layout are set on top of each other.</a:t>
            </a:r>
          </a:p>
          <a:p>
            <a:pPr lvl="1"/>
            <a:r>
              <a:rPr lang="en-US" dirty="0" smtClean="0"/>
              <a:t>The one of top has a transparent background so the underlying view can be seen as well.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Decisions on touch actions can be made by all the views involved.  </a:t>
            </a:r>
          </a:p>
          <a:p>
            <a:pPr lvl="2"/>
            <a:r>
              <a:rPr lang="en-US" dirty="0" smtClean="0"/>
              <a:t>Return false in the touch listeners, so that next one down the stack can receive a touch event as well.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0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most, we have a view of some kind and then a custom view as the Overlay.</a:t>
            </a:r>
          </a:p>
          <a:p>
            <a:pPr lvl="1"/>
            <a:r>
              <a:rPr lang="en-US" dirty="0" smtClean="0"/>
              <a:t>Cardboard’s overlay is a custom linear layout and then custom view instead of it, so it can be on both sides and appear in 3D.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1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simple example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RelativeLayout</a:t>
            </a:r>
            <a:r>
              <a:rPr lang="en-US" dirty="0"/>
              <a:t> </a:t>
            </a:r>
            <a:r>
              <a:rPr lang="en-US" dirty="0" smtClean="0"/>
              <a:t>… &gt;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 smtClean="0"/>
              <a:t>="</a:t>
            </a:r>
            <a:r>
              <a:rPr lang="en-US" dirty="0"/>
              <a:t> </a:t>
            </a:r>
            <a:r>
              <a:rPr lang="en-US" dirty="0" err="1"/>
              <a:t>match_parent</a:t>
            </a:r>
            <a:r>
              <a:rPr lang="en-US" dirty="0"/>
              <a:t> 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 smtClean="0"/>
              <a:t>="</a:t>
            </a:r>
            <a:r>
              <a:rPr lang="en-US" dirty="0"/>
              <a:t> </a:t>
            </a:r>
            <a:r>
              <a:rPr lang="en-US" dirty="0" err="1"/>
              <a:t>match_parent</a:t>
            </a:r>
            <a:r>
              <a:rPr lang="en-US" dirty="0"/>
              <a:t> 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android:text</a:t>
            </a:r>
            <a:r>
              <a:rPr lang="en-US" dirty="0"/>
              <a:t>="Lorem </a:t>
            </a:r>
            <a:r>
              <a:rPr lang="en-US" dirty="0" smtClean="0"/>
              <a:t>…." </a:t>
            </a:r>
            <a:r>
              <a:rPr lang="en-US" dirty="0"/>
              <a:t>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&lt;edu.cs4730.graphicoverlaydemo.GraphicOverLayDraw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="@+id/overlay"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 /&gt;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RelativeLayout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3733800"/>
            <a:ext cx="1414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Custom View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7543800" y="3918466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27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CustomView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times you would create a custom view (or </a:t>
            </a:r>
            <a:r>
              <a:rPr lang="en-US" dirty="0" err="1" smtClean="0"/>
              <a:t>ViewGroup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GraphicOverLayDraw</a:t>
            </a:r>
            <a:r>
              <a:rPr lang="en-US" dirty="0"/>
              <a:t> extends View {</a:t>
            </a:r>
          </a:p>
          <a:p>
            <a:pPr lvl="1"/>
            <a:r>
              <a:rPr lang="en-US" dirty="0" smtClean="0"/>
              <a:t>Override the </a:t>
            </a:r>
            <a:r>
              <a:rPr lang="en-US" dirty="0" err="1" smtClean="0"/>
              <a:t>onDraw</a:t>
            </a:r>
            <a:r>
              <a:rPr lang="en-US" dirty="0" smtClean="0"/>
              <a:t>(…) method.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3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part will matching the </a:t>
            </a:r>
            <a:r>
              <a:rPr lang="en-US" smtClean="0"/>
              <a:t>coordinate systems, as needed.</a:t>
            </a:r>
            <a:endParaRPr lang="en-US" dirty="0" smtClean="0"/>
          </a:p>
          <a:p>
            <a:pPr lvl="1"/>
            <a:r>
              <a:rPr lang="en-US" dirty="0" smtClean="0"/>
              <a:t>The Face/barcode/camera</a:t>
            </a:r>
          </a:p>
          <a:p>
            <a:pPr lvl="2"/>
            <a:r>
              <a:rPr lang="en-US" dirty="0" smtClean="0"/>
              <a:t>Where you are using the coordinate system in the image to draw.</a:t>
            </a:r>
          </a:p>
          <a:p>
            <a:pPr lvl="3"/>
            <a:r>
              <a:rPr lang="en-US" dirty="0" smtClean="0"/>
              <a:t>It won’t match the screen coordinates, so will need to translate between the two.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9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look over the </a:t>
            </a:r>
            <a:r>
              <a:rPr lang="en-US" dirty="0" err="1" smtClean="0"/>
              <a:t>GraphicOverlayDemo</a:t>
            </a:r>
            <a:endParaRPr lang="en-US" dirty="0" smtClean="0"/>
          </a:p>
          <a:p>
            <a:pPr lvl="1"/>
            <a:r>
              <a:rPr lang="en-US" dirty="0" smtClean="0"/>
              <a:t>For layout information</a:t>
            </a:r>
          </a:p>
          <a:p>
            <a:pPr lvl="1"/>
            <a:r>
              <a:rPr lang="en-US" dirty="0" smtClean="0"/>
              <a:t>And </a:t>
            </a:r>
            <a:r>
              <a:rPr lang="en-US" smtClean="0"/>
              <a:t>a custom View.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6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6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274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Cosc 5/4735</vt:lpstr>
      <vt:lpstr>Overlay</vt:lpstr>
      <vt:lpstr>Overlay (2)</vt:lpstr>
      <vt:lpstr>Example</vt:lpstr>
      <vt:lpstr>CustomView</vt:lpstr>
      <vt:lpstr>Math!</vt:lpstr>
      <vt:lpstr>Code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Jim Ward</cp:lastModifiedBy>
  <cp:revision>9</cp:revision>
  <dcterms:created xsi:type="dcterms:W3CDTF">2006-08-16T00:00:00Z</dcterms:created>
  <dcterms:modified xsi:type="dcterms:W3CDTF">2023-01-24T17:00:48Z</dcterms:modified>
</cp:coreProperties>
</file>