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58" r:id="rId5"/>
    <p:sldId id="281" r:id="rId6"/>
    <p:sldId id="262" r:id="rId7"/>
    <p:sldId id="273" r:id="rId8"/>
    <p:sldId id="275" r:id="rId9"/>
    <p:sldId id="276" r:id="rId10"/>
    <p:sldId id="274" r:id="rId11"/>
    <p:sldId id="277" r:id="rId12"/>
    <p:sldId id="278" r:id="rId13"/>
    <p:sldId id="279" r:id="rId14"/>
    <p:sldId id="280" r:id="rId15"/>
    <p:sldId id="271" r:id="rId16"/>
    <p:sldId id="282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3EFE-8B91-452A-90AB-C2CB8766A42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AC926-1EDC-4822-A9E4-542E218E4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7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C926-1EDC-4822-A9E4-542E218E43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AE60AB-39C5-40E7-863C-8AE4F52ECC17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zxing/zxing/wiki/Scanning-Via-Int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zxing/zxing" TargetMode="External"/><Relationship Id="rId2" Type="http://schemas.openxmlformats.org/officeDocument/2006/relationships/hyperlink" Target="http://zxing.appspot.com/genera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9795501/how-do-i-use-zxings-qr-barcode-scanner-with-intentintegrator-and-intentresult" TargetMode="External"/><Relationship Id="rId5" Type="http://schemas.openxmlformats.org/officeDocument/2006/relationships/hyperlink" Target="http://devblog.blackberry.com/2010/10/barcode-api/" TargetMode="External"/><Relationship Id="rId4" Type="http://schemas.openxmlformats.org/officeDocument/2006/relationships/hyperlink" Target="https://github.com/zxing/zxing/wiki/Getting-Started-Developin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rix_barco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Kanji" TargetMode="External"/><Relationship Id="rId4" Type="http://schemas.openxmlformats.org/officeDocument/2006/relationships/hyperlink" Target="http://en.wikipedia.org/wiki/Universal_Product_Cod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rowen/zxing-bsplus" TargetMode="External"/><Relationship Id="rId2" Type="http://schemas.openxmlformats.org/officeDocument/2006/relationships/hyperlink" Target="https://github.com/zxing/zx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google.com/store/apps/details?id=com.srowen.bs.android&amp;hl=en_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QR codes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571" y="4419601"/>
            <a:ext cx="2071991" cy="207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5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well and good,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the </a:t>
            </a:r>
            <a:r>
              <a:rPr lang="en-US" dirty="0" err="1" smtClean="0"/>
              <a:t>BarcodeScanner</a:t>
            </a:r>
            <a:r>
              <a:rPr lang="en-US" dirty="0" smtClean="0"/>
              <a:t> app is not installed?</a:t>
            </a:r>
          </a:p>
          <a:p>
            <a:pPr lvl="1"/>
            <a:r>
              <a:rPr lang="en-US" dirty="0" smtClean="0"/>
              <a:t>FORCE CLOSE!</a:t>
            </a:r>
          </a:p>
          <a:p>
            <a:r>
              <a:rPr lang="en-US" dirty="0" smtClean="0"/>
              <a:t>But there is code to handle it.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xying</a:t>
            </a:r>
            <a:r>
              <a:rPr lang="en-US" dirty="0" smtClean="0"/>
              <a:t> has two java class you can add to your project.  </a:t>
            </a:r>
          </a:p>
          <a:p>
            <a:pPr lvl="2"/>
            <a:r>
              <a:rPr lang="en-US" dirty="0" smtClean="0"/>
              <a:t>IntentIntegrator.java and IntentResult.java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5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IntentIntegrator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checks to make sure the app is installed.</a:t>
            </a:r>
          </a:p>
          <a:p>
            <a:pPr lvl="1"/>
            <a:r>
              <a:rPr lang="en-US" dirty="0" smtClean="0"/>
              <a:t>If not, then it asks the user to get it from the Market.</a:t>
            </a:r>
          </a:p>
          <a:p>
            <a:pPr lvl="2"/>
            <a:r>
              <a:rPr lang="en-US" dirty="0" smtClean="0"/>
              <a:t>Now your code doesn’t force close.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github.com/zxing/zxing/wiki/Scanning-Via-Intent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8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with the Integrator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call the integrator code, which we included in the project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IntentIntegrator</a:t>
            </a:r>
            <a:r>
              <a:rPr lang="en-US" dirty="0"/>
              <a:t> integrator = new </a:t>
            </a:r>
            <a:r>
              <a:rPr lang="en-US" dirty="0" err="1"/>
              <a:t>IntentIntegrator</a:t>
            </a:r>
            <a:r>
              <a:rPr lang="en-US" dirty="0" smtClean="0"/>
              <a:t>( </a:t>
            </a:r>
            <a:r>
              <a:rPr lang="en-US" dirty="0" err="1" smtClean="0"/>
              <a:t>qrDemoActivity.this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qrDemoActivity</a:t>
            </a:r>
            <a:r>
              <a:rPr lang="en-US" dirty="0" smtClean="0"/>
              <a:t> is the name of your activity.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integrator.shareText</a:t>
            </a:r>
            <a:r>
              <a:rPr lang="en-US" dirty="0" smtClean="0"/>
              <a:t>(“http://www.cs.uwyo.edu” );</a:t>
            </a:r>
          </a:p>
          <a:p>
            <a:r>
              <a:rPr lang="en-US" dirty="0" smtClean="0"/>
              <a:t>Again shows the </a:t>
            </a:r>
            <a:r>
              <a:rPr lang="en-US" dirty="0" err="1" smtClean="0"/>
              <a:t>qrCode</a:t>
            </a:r>
            <a:r>
              <a:rPr lang="en-US" dirty="0" smtClean="0"/>
              <a:t> or an error message if there is a problem with the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6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</a:t>
            </a:r>
            <a:r>
              <a:rPr lang="en-US" dirty="0"/>
              <a:t>with the Integrator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idea as creating, but again we need a result</a:t>
            </a:r>
          </a:p>
          <a:p>
            <a:pPr marL="0" indent="0">
              <a:buNone/>
            </a:pPr>
            <a:r>
              <a:rPr lang="en-US" dirty="0" err="1" smtClean="0"/>
              <a:t>IntentIntegrator</a:t>
            </a:r>
            <a:r>
              <a:rPr lang="en-US" dirty="0" smtClean="0"/>
              <a:t> </a:t>
            </a:r>
            <a:r>
              <a:rPr lang="en-US" dirty="0"/>
              <a:t>integrator = new </a:t>
            </a:r>
            <a:r>
              <a:rPr lang="en-US" dirty="0" err="1"/>
              <a:t>IntentIntegrator</a:t>
            </a:r>
            <a:r>
              <a:rPr lang="en-US" dirty="0"/>
              <a:t>(</a:t>
            </a:r>
            <a:r>
              <a:rPr lang="en-US" dirty="0" err="1"/>
              <a:t>qrDemoActivity.this</a:t>
            </a:r>
            <a:r>
              <a:rPr lang="en-US" dirty="0"/>
              <a:t>);</a:t>
            </a:r>
          </a:p>
          <a:p>
            <a:pPr marL="800100" lvl="3" indent="-342900"/>
            <a:r>
              <a:rPr lang="en-US" dirty="0"/>
              <a:t>Where </a:t>
            </a:r>
            <a:r>
              <a:rPr lang="en-US" dirty="0" err="1"/>
              <a:t>qrDemoActivity</a:t>
            </a:r>
            <a:r>
              <a:rPr lang="en-US" dirty="0"/>
              <a:t> is the name of your activity.</a:t>
            </a:r>
          </a:p>
          <a:p>
            <a:pPr marL="0" indent="0">
              <a:buNone/>
            </a:pPr>
            <a:r>
              <a:rPr lang="en-US" dirty="0" err="1" smtClean="0"/>
              <a:t>integrator.initiateScan</a:t>
            </a:r>
            <a:r>
              <a:rPr lang="en-US" dirty="0" smtClean="0"/>
              <a:t>( </a:t>
            </a:r>
            <a:r>
              <a:rPr lang="en-US" dirty="0" err="1" smtClean="0"/>
              <a:t>IntentIntegrator.QR_CODE_TYPES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wait for the result in </a:t>
            </a:r>
            <a:r>
              <a:rPr lang="en-US" dirty="0" err="1" smtClean="0"/>
              <a:t>onActivityResult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79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with the </a:t>
            </a:r>
            <a:r>
              <a:rPr lang="en-US" dirty="0" smtClean="0"/>
              <a:t>Integrator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onActivityResult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/>
              <a:t> //code to handle the </a:t>
            </a:r>
            <a:r>
              <a:rPr lang="en-US" dirty="0" err="1"/>
              <a:t>intentintegrator</a:t>
            </a:r>
            <a:r>
              <a:rPr lang="en-US" dirty="0"/>
              <a:t>, then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IntentResult</a:t>
            </a:r>
            <a:r>
              <a:rPr lang="en-US" dirty="0"/>
              <a:t> </a:t>
            </a:r>
            <a:r>
              <a:rPr lang="en-US" dirty="0" err="1"/>
              <a:t>scanResult</a:t>
            </a:r>
            <a:r>
              <a:rPr lang="en-US" dirty="0"/>
              <a:t> = </a:t>
            </a:r>
            <a:r>
              <a:rPr lang="en-US" dirty="0" err="1"/>
              <a:t>IntentIntegrator.parseActivityResult</a:t>
            </a:r>
            <a:r>
              <a:rPr lang="en-US" dirty="0"/>
              <a:t>(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resultCode</a:t>
            </a:r>
            <a:r>
              <a:rPr lang="en-US" dirty="0"/>
              <a:t>, intent);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scanResult</a:t>
            </a:r>
            <a:r>
              <a:rPr lang="en-US" dirty="0"/>
              <a:t> != null) {</a:t>
            </a:r>
          </a:p>
          <a:p>
            <a:pPr marL="0" indent="0">
              <a:buNone/>
            </a:pPr>
            <a:r>
              <a:rPr lang="en-US" dirty="0"/>
              <a:t>    // handle scan result</a:t>
            </a:r>
          </a:p>
          <a:p>
            <a:pPr marL="0" indent="0">
              <a:buNone/>
            </a:pPr>
            <a:r>
              <a:rPr lang="en-US" dirty="0"/>
              <a:t>    String contents = </a:t>
            </a:r>
            <a:r>
              <a:rPr lang="en-US" dirty="0" err="1"/>
              <a:t>scanResult.getContents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if (contents != null)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logthis</a:t>
            </a:r>
            <a:r>
              <a:rPr lang="en-US" dirty="0"/>
              <a:t>("[II] Scan result is "+ </a:t>
            </a:r>
            <a:r>
              <a:rPr lang="en-US" dirty="0" err="1"/>
              <a:t>scanResult.toString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} else {</a:t>
            </a:r>
          </a:p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/>
              <a:t>logthis</a:t>
            </a:r>
            <a:r>
              <a:rPr lang="en-US" dirty="0"/>
              <a:t>("[II] Scan failed or canceled");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 smtClean="0"/>
              <a:t>}  //handle the other result codes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use Android </a:t>
            </a:r>
            <a:r>
              <a:rPr lang="en-US" dirty="0" err="1" smtClean="0"/>
              <a:t>qrDemo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located here: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240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</a:t>
            </a:r>
            <a:r>
              <a:rPr lang="en-US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zxing.appspot.com/generator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github.com/zxing/zxing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github.com/zxing/zxing/wiki/Getting-Started-Developing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://devblog.blackberry.com/2010/10/barcode-api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stackoverflow.com/questions/9795501/how-do-i-use-zxings-qr-barcode-scanner-with-intentintegrator-and-intentresult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4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QR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QR code</a:t>
            </a:r>
            <a:r>
              <a:rPr lang="en-US" dirty="0"/>
              <a:t> (abbreviated from </a:t>
            </a:r>
            <a:r>
              <a:rPr lang="en-US" b="1" dirty="0"/>
              <a:t>Quick Response code</a:t>
            </a:r>
            <a:r>
              <a:rPr lang="en-US" dirty="0"/>
              <a:t>) is a type of </a:t>
            </a:r>
            <a:r>
              <a:rPr lang="en-US" dirty="0">
                <a:hlinkClick r:id="rId3" tooltip="Matrix barcode"/>
              </a:rPr>
              <a:t>matrix barcode</a:t>
            </a:r>
            <a:r>
              <a:rPr lang="en-US" dirty="0"/>
              <a:t> (or two-dimensional code) first designed for the automotive industry.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recently, the system has become popular outside of the industry due to its fast readability and large storage capacity compared to traditional </a:t>
            </a:r>
            <a:r>
              <a:rPr lang="en-US" dirty="0">
                <a:hlinkClick r:id="rId4" tooltip="Universal Product Code"/>
              </a:rPr>
              <a:t>UPC barcodes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code consists of black modules arranged in a square pattern on a white background.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information encoded can be made up of four standardized kinds ("modes") of data (numeric, alphanumeric, byte/binary, </a:t>
            </a:r>
            <a:r>
              <a:rPr lang="en-US" dirty="0">
                <a:hlinkClick r:id="rId5" tooltip="Kanji"/>
              </a:rPr>
              <a:t>Kanji</a:t>
            </a:r>
            <a:r>
              <a:rPr lang="en-US" dirty="0"/>
              <a:t>), or by supported extensions virtually any kind of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6215442"/>
            <a:ext cx="5368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Wikipedia, http://en.wikipedia.org/wiki/QR_code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8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QR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24820"/>
            <a:ext cx="7620000" cy="4276725"/>
          </a:xfrm>
        </p:spPr>
      </p:pic>
    </p:spTree>
    <p:extLst>
      <p:ext uri="{BB962C8B-B14F-4D97-AF65-F5344CB8AC3E}">
        <p14:creationId xmlns:p14="http://schemas.microsoft.com/office/powerpoint/2010/main" val="72682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app’s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Main </a:t>
            </a:r>
            <a:r>
              <a:rPr lang="en-US" dirty="0" err="1" smtClean="0"/>
              <a:t>api</a:t>
            </a:r>
            <a:r>
              <a:rPr lang="en-US" dirty="0" smtClean="0"/>
              <a:t> for QR codes comes from the </a:t>
            </a:r>
            <a:r>
              <a:rPr lang="en-US" dirty="0" err="1" smtClean="0"/>
              <a:t>ZXing</a:t>
            </a:r>
            <a:r>
              <a:rPr lang="en-US" dirty="0" smtClean="0"/>
              <a:t> (“Zebra Crossing”).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github.com/zxing/zxing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Android does not have any built-in API (for it’s own code…).  Instead you need to install the barcode Scanner+ </a:t>
            </a:r>
            <a:r>
              <a:rPr lang="en-US" dirty="0" err="1" smtClean="0"/>
              <a:t>apk</a:t>
            </a:r>
            <a:r>
              <a:rPr lang="en-US" dirty="0" smtClean="0"/>
              <a:t> (in the </a:t>
            </a:r>
            <a:r>
              <a:rPr lang="en-US" dirty="0" err="1" smtClean="0"/>
              <a:t>Goolge</a:t>
            </a:r>
            <a:r>
              <a:rPr lang="en-US" dirty="0" smtClean="0"/>
              <a:t> Play Store and on the </a:t>
            </a:r>
            <a:r>
              <a:rPr lang="en-US" dirty="0" err="1" smtClean="0"/>
              <a:t>zxing</a:t>
            </a:r>
            <a:r>
              <a:rPr lang="en-US" dirty="0" smtClean="0"/>
              <a:t> website)</a:t>
            </a:r>
          </a:p>
          <a:p>
            <a:pPr lvl="1"/>
            <a:r>
              <a:rPr lang="en-US" dirty="0" smtClean="0"/>
              <a:t>Version 4.7.7 (as of Oct 28, 2017)</a:t>
            </a:r>
          </a:p>
          <a:p>
            <a:pPr lvl="1"/>
            <a:r>
              <a:rPr lang="en-US" dirty="0" smtClean="0"/>
              <a:t>Note, it used be barcode Scanner, but </a:t>
            </a:r>
            <a:r>
              <a:rPr lang="en-US" dirty="0" err="1" smtClean="0"/>
              <a:t>zxing</a:t>
            </a:r>
            <a:r>
              <a:rPr lang="en-US" dirty="0" smtClean="0"/>
              <a:t> is maintenance mode only, so there is another group that updated the app, hence the +.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github.com/srowen/zxing-bsplus</a:t>
            </a:r>
            <a:r>
              <a:rPr lang="en-US" dirty="0" smtClean="0"/>
              <a:t>  but archived as well.</a:t>
            </a:r>
          </a:p>
          <a:p>
            <a:pPr lvl="1"/>
            <a:r>
              <a:rPr lang="en-US" dirty="0" smtClean="0"/>
              <a:t>Note: Vision </a:t>
            </a:r>
            <a:r>
              <a:rPr lang="en-US" dirty="0" smtClean="0"/>
              <a:t>API can </a:t>
            </a:r>
            <a:r>
              <a:rPr lang="en-US" dirty="0" smtClean="0"/>
              <a:t>now do </a:t>
            </a:r>
            <a:r>
              <a:rPr lang="en-US" dirty="0" smtClean="0"/>
              <a:t>QR </a:t>
            </a:r>
            <a:r>
              <a:rPr lang="en-US" dirty="0" smtClean="0"/>
              <a:t>(and most barcodes) codes </a:t>
            </a:r>
            <a:r>
              <a:rPr lang="en-US" dirty="0" smtClean="0"/>
              <a:t>also.</a:t>
            </a:r>
          </a:p>
        </p:txBody>
      </p:sp>
    </p:spTree>
    <p:extLst>
      <p:ext uri="{BB962C8B-B14F-4D97-AF65-F5344CB8AC3E}">
        <p14:creationId xmlns:p14="http://schemas.microsoft.com/office/powerpoint/2010/main" val="311484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QR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</a:t>
            </a:r>
            <a:r>
              <a:rPr lang="en-US" dirty="0" err="1" smtClean="0"/>
              <a:t>XYing</a:t>
            </a:r>
            <a:r>
              <a:rPr lang="en-US" dirty="0" smtClean="0"/>
              <a:t> website to create QR code</a:t>
            </a:r>
          </a:p>
          <a:p>
            <a:r>
              <a:rPr lang="en-US" dirty="0"/>
              <a:t>http://zxing.appspot.com/generator/</a:t>
            </a:r>
          </a:p>
        </p:txBody>
      </p:sp>
    </p:spTree>
    <p:extLst>
      <p:ext uri="{BB962C8B-B14F-4D97-AF65-F5344CB8AC3E}">
        <p14:creationId xmlns:p14="http://schemas.microsoft.com/office/powerpoint/2010/main" val="418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anything else!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play.google.com/store/apps/details?id=com.srowen.bs.android&amp;hl=en_US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You will need to install the </a:t>
            </a:r>
            <a:r>
              <a:rPr lang="en-US" dirty="0" err="1" smtClean="0"/>
              <a:t>BarcodeScannerX.apk</a:t>
            </a:r>
            <a:r>
              <a:rPr lang="en-US" dirty="0" smtClean="0"/>
              <a:t> into the simulator</a:t>
            </a:r>
          </a:p>
          <a:p>
            <a:pPr lvl="1"/>
            <a:r>
              <a:rPr lang="en-US" dirty="0" smtClean="0"/>
              <a:t>And download it first of course.</a:t>
            </a:r>
          </a:p>
          <a:p>
            <a:pPr lvl="1"/>
            <a:r>
              <a:rPr lang="en-US" dirty="0" smtClean="0"/>
              <a:t>Adb.exe install BarcodeScanner4.7.7.apk </a:t>
            </a:r>
            <a:endParaRPr lang="en-US" dirty="0" smtClean="0"/>
          </a:p>
          <a:p>
            <a:pPr lvl="2"/>
            <a:r>
              <a:rPr lang="en-US" dirty="0" smtClean="0"/>
              <a:t>this doesn't exist anymore.  there is a support scanner replacement.  but it is also only in maintenance, not active development.</a:t>
            </a:r>
            <a:endParaRPr lang="en-US" dirty="0" smtClean="0"/>
          </a:p>
          <a:p>
            <a:pPr lvl="1"/>
            <a:r>
              <a:rPr lang="en-US" dirty="0" smtClean="0"/>
              <a:t>We’ll use intents to call it.</a:t>
            </a:r>
          </a:p>
          <a:p>
            <a:r>
              <a:rPr lang="en-US" dirty="0" smtClean="0"/>
              <a:t>It should noted, you can also import and use their code</a:t>
            </a:r>
          </a:p>
          <a:p>
            <a:pPr lvl="1"/>
            <a:r>
              <a:rPr lang="en-US" dirty="0" smtClean="0"/>
              <a:t>We are not covering this.  We’ll use the intents instead.  </a:t>
            </a:r>
          </a:p>
          <a:p>
            <a:pPr lvl="1"/>
            <a:r>
              <a:rPr lang="en-US" dirty="0" smtClean="0"/>
              <a:t>Their code is pretty easy to follow if you want to use it.</a:t>
            </a:r>
          </a:p>
        </p:txBody>
      </p:sp>
    </p:spTree>
    <p:extLst>
      <p:ext uri="{BB962C8B-B14F-4D97-AF65-F5344CB8AC3E}">
        <p14:creationId xmlns:p14="http://schemas.microsoft.com/office/powerpoint/2010/main" val="331907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the intent and call the activity.</a:t>
            </a:r>
          </a:p>
          <a:p>
            <a:r>
              <a:rPr lang="en-US" dirty="0" smtClean="0"/>
              <a:t>So for a simple one, text encoding.</a:t>
            </a:r>
          </a:p>
          <a:p>
            <a:pPr marL="0" indent="0">
              <a:buNone/>
            </a:pPr>
            <a:r>
              <a:rPr lang="en-US" dirty="0"/>
              <a:t> Intent </a:t>
            </a:r>
            <a:r>
              <a:rPr lang="en-US" dirty="0" err="1"/>
              <a:t>intent</a:t>
            </a:r>
            <a:r>
              <a:rPr lang="en-US" dirty="0"/>
              <a:t> = new Intent</a:t>
            </a:r>
            <a:r>
              <a:rPr lang="en-US" dirty="0" smtClean="0"/>
              <a:t>( "</a:t>
            </a:r>
            <a:r>
              <a:rPr lang="en-US" dirty="0" err="1"/>
              <a:t>com.google.zxing.client.android.ENCODE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 smtClean="0"/>
              <a:t>intent.putExtra</a:t>
            </a:r>
            <a:r>
              <a:rPr lang="en-US" dirty="0"/>
              <a:t>("ENCODE_TYPE", </a:t>
            </a:r>
            <a:r>
              <a:rPr lang="en-US" dirty="0" smtClean="0"/>
              <a:t>“TEXT_TYPE”);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intent.putExtra</a:t>
            </a:r>
            <a:r>
              <a:rPr lang="en-US" dirty="0"/>
              <a:t>("ENCODE_DATA", </a:t>
            </a:r>
            <a:r>
              <a:rPr lang="en-US" dirty="0" smtClean="0"/>
              <a:t>“http://www.cs.uwyo.edu);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startActivity</a:t>
            </a:r>
            <a:r>
              <a:rPr lang="en-US" dirty="0" smtClean="0"/>
              <a:t>(intent);</a:t>
            </a:r>
          </a:p>
          <a:p>
            <a:r>
              <a:rPr lang="en-US" dirty="0" smtClean="0"/>
              <a:t>The encoded QR will show on the screen.</a:t>
            </a:r>
          </a:p>
        </p:txBody>
      </p:sp>
    </p:spTree>
    <p:extLst>
      <p:ext uri="{BB962C8B-B14F-4D97-AF65-F5344CB8AC3E}">
        <p14:creationId xmlns:p14="http://schemas.microsoft.com/office/powerpoint/2010/main" val="146053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intent, but we’ll need a result.</a:t>
            </a:r>
          </a:p>
          <a:p>
            <a:pPr marL="0" indent="0">
              <a:buNone/>
            </a:pPr>
            <a:r>
              <a:rPr lang="en-US" sz="2800" dirty="0"/>
              <a:t>Intent </a:t>
            </a:r>
            <a:r>
              <a:rPr lang="en-US" sz="2800" dirty="0" err="1"/>
              <a:t>intent</a:t>
            </a:r>
            <a:r>
              <a:rPr lang="en-US" sz="2800" dirty="0"/>
              <a:t> = new Intent( "</a:t>
            </a:r>
            <a:r>
              <a:rPr lang="en-US" sz="2800" dirty="0" err="1"/>
              <a:t>com.google.zxing.client.android.SCAN</a:t>
            </a:r>
            <a:r>
              <a:rPr lang="en-US" sz="2800" dirty="0"/>
              <a:t>");</a:t>
            </a:r>
          </a:p>
          <a:p>
            <a:pPr marL="0" indent="0">
              <a:buNone/>
            </a:pPr>
            <a:r>
              <a:rPr lang="en-US" sz="2800" dirty="0" err="1"/>
              <a:t>intent.putExtra</a:t>
            </a:r>
            <a:r>
              <a:rPr lang="en-US" sz="2800" dirty="0"/>
              <a:t>("</a:t>
            </a:r>
            <a:r>
              <a:rPr lang="en-US" sz="2800" dirty="0" err="1"/>
              <a:t>com.google.zxing.client.android.SCAN.SCAN_MODE</a:t>
            </a:r>
            <a:r>
              <a:rPr lang="en-US" sz="2800" dirty="0"/>
              <a:t>", "QR_CODE_MODE");</a:t>
            </a:r>
          </a:p>
          <a:p>
            <a:pPr marL="0" indent="0">
              <a:buNone/>
            </a:pPr>
            <a:r>
              <a:rPr lang="en-US" dirty="0" err="1" smtClean="0"/>
              <a:t>startActivityForResult</a:t>
            </a:r>
            <a:r>
              <a:rPr lang="en-US" dirty="0" smtClean="0"/>
              <a:t>(intent</a:t>
            </a:r>
            <a:r>
              <a:rPr lang="en-US" dirty="0"/>
              <a:t>, 0);</a:t>
            </a:r>
          </a:p>
        </p:txBody>
      </p:sp>
    </p:spTree>
    <p:extLst>
      <p:ext uri="{BB962C8B-B14F-4D97-AF65-F5344CB8AC3E}">
        <p14:creationId xmlns:p14="http://schemas.microsoft.com/office/powerpoint/2010/main" val="313958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 the </a:t>
            </a:r>
            <a:r>
              <a:rPr lang="en-US" dirty="0" err="1" smtClean="0"/>
              <a:t>onActivityResult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requestCode</a:t>
            </a:r>
            <a:r>
              <a:rPr lang="en-US" dirty="0"/>
              <a:t> == 0) </a:t>
            </a:r>
            <a:r>
              <a:rPr lang="en-US" dirty="0" smtClean="0"/>
              <a:t>{  //code used to call Scanner.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if </a:t>
            </a:r>
            <a:r>
              <a:rPr lang="en-US" dirty="0"/>
              <a:t>(</a:t>
            </a:r>
            <a:r>
              <a:rPr lang="en-US" dirty="0" err="1"/>
              <a:t>resultCode</a:t>
            </a:r>
            <a:r>
              <a:rPr lang="en-US" dirty="0"/>
              <a:t> == RESULT_OK) {</a:t>
            </a:r>
          </a:p>
          <a:p>
            <a:pPr marL="0" indent="0">
              <a:buNone/>
            </a:pPr>
            <a:r>
              <a:rPr lang="en-US" dirty="0"/>
              <a:t>    String contents = </a:t>
            </a:r>
            <a:r>
              <a:rPr lang="en-US" dirty="0" err="1"/>
              <a:t>intent.getStringExtra</a:t>
            </a:r>
            <a:r>
              <a:rPr lang="en-US" dirty="0"/>
              <a:t>("SCAN_RESULT");</a:t>
            </a:r>
          </a:p>
          <a:p>
            <a:pPr marL="0" indent="0">
              <a:buNone/>
            </a:pPr>
            <a:r>
              <a:rPr lang="en-US" dirty="0"/>
              <a:t>    String format = </a:t>
            </a:r>
            <a:r>
              <a:rPr lang="en-US" dirty="0" err="1"/>
              <a:t>intent.getStringExtra</a:t>
            </a:r>
            <a:r>
              <a:rPr lang="en-US" dirty="0" smtClean="0"/>
              <a:t>( "</a:t>
            </a:r>
            <a:r>
              <a:rPr lang="en-US" dirty="0"/>
              <a:t>SCAN_RESULT_FORMAT");</a:t>
            </a:r>
          </a:p>
          <a:p>
            <a:pPr marL="0" indent="0">
              <a:buNone/>
            </a:pPr>
            <a:r>
              <a:rPr lang="en-US" dirty="0"/>
              <a:t>    // Handle successful scan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else if (</a:t>
            </a:r>
            <a:r>
              <a:rPr lang="en-US" dirty="0" err="1"/>
              <a:t>resultCode</a:t>
            </a:r>
            <a:r>
              <a:rPr lang="en-US" dirty="0"/>
              <a:t> == RESULT_CANCELED) {</a:t>
            </a:r>
          </a:p>
          <a:p>
            <a:pPr marL="0" indent="0">
              <a:buNone/>
            </a:pPr>
            <a:r>
              <a:rPr lang="en-US" dirty="0"/>
              <a:t>    // Handle cancel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0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Widescreen</PresentationFormat>
  <Paragraphs>106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Tahoma</vt:lpstr>
      <vt:lpstr>Office Theme</vt:lpstr>
      <vt:lpstr>Cosc 5/4730</vt:lpstr>
      <vt:lpstr>What is QR code?</vt:lpstr>
      <vt:lpstr>Anatomy of a QR code</vt:lpstr>
      <vt:lpstr>QR app’s</vt:lpstr>
      <vt:lpstr>Creating QR codes</vt:lpstr>
      <vt:lpstr>Before anything else!</vt:lpstr>
      <vt:lpstr>Encoding.</vt:lpstr>
      <vt:lpstr>Scanning</vt:lpstr>
      <vt:lpstr>Scanning (2)</vt:lpstr>
      <vt:lpstr>All well and good, EXCEPT</vt:lpstr>
      <vt:lpstr>IntentIntegrator</vt:lpstr>
      <vt:lpstr>Create with the Integrator</vt:lpstr>
      <vt:lpstr>Scan with the Integrator</vt:lpstr>
      <vt:lpstr>Scan with the Integrator (2)</vt:lpstr>
      <vt:lpstr>You can use Android qrDemo code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2014-08-04T18:36:56Z</dcterms:created>
  <dcterms:modified xsi:type="dcterms:W3CDTF">2021-01-20T15:55:58Z</dcterms:modified>
</cp:coreProperties>
</file>