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6" r:id="rId3"/>
    <p:sldId id="277" r:id="rId4"/>
    <p:sldId id="278" r:id="rId5"/>
    <p:sldId id="280" r:id="rId6"/>
    <p:sldId id="279" r:id="rId7"/>
    <p:sldId id="281" r:id="rId8"/>
    <p:sldId id="291" r:id="rId9"/>
    <p:sldId id="258" r:id="rId10"/>
    <p:sldId id="257" r:id="rId11"/>
    <p:sldId id="272" r:id="rId12"/>
    <p:sldId id="261" r:id="rId13"/>
    <p:sldId id="262" r:id="rId14"/>
    <p:sldId id="263" r:id="rId15"/>
    <p:sldId id="267" r:id="rId16"/>
    <p:sldId id="266" r:id="rId17"/>
    <p:sldId id="268" r:id="rId18"/>
    <p:sldId id="259" r:id="rId19"/>
    <p:sldId id="260" r:id="rId20"/>
    <p:sldId id="284" r:id="rId21"/>
    <p:sldId id="275" r:id="rId22"/>
    <p:sldId id="283" r:id="rId23"/>
    <p:sldId id="285" r:id="rId24"/>
    <p:sldId id="286" r:id="rId25"/>
    <p:sldId id="287" r:id="rId26"/>
    <p:sldId id="288" r:id="rId27"/>
    <p:sldId id="271" r:id="rId28"/>
    <p:sldId id="282" r:id="rId29"/>
    <p:sldId id="292" r:id="rId30"/>
    <p:sldId id="293" r:id="rId31"/>
    <p:sldId id="289" r:id="rId32"/>
    <p:sldId id="264" r:id="rId33"/>
    <p:sldId id="265" r:id="rId3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99DECD3-8060-4BD9-9CD3-235BA7A196D8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24B08B2-2849-4C65-9633-DADEA44D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5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CDC8906-E557-415A-8677-7A01D747D78E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CF38B52-0023-4E08-90AE-452BF5B39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914456/android-sdk-mms" TargetMode="External"/><Relationship Id="rId2" Type="http://schemas.openxmlformats.org/officeDocument/2006/relationships/hyperlink" Target="http://stackoverflow.com/questions/6798730/android-mms-examp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ckoverflow.com/questions/6659957/mms-listener-for-android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inobicontrols.com/blog/posts/2014/03/11/bitesize-android-kitkat-week-4-replacing-the-default-sms-app" TargetMode="External"/><Relationship Id="rId2" Type="http://schemas.openxmlformats.org/officeDocument/2006/relationships/hyperlink" Target="http://www.youtube.com/watch?v=mdq0R2WQss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ckoverflow.com/questions/21748209/receive-mms-messages-in-android-kitka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provider/Telephony.Mms.html" TargetMode="External"/><Relationship Id="rId2" Type="http://schemas.openxmlformats.org/officeDocument/2006/relationships/hyperlink" Target="http://stackoverflow.com/questions/3012287/how-to-read-mms-data-in-android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bruary.net/2009/06/android-sms-handling.html" TargetMode="External"/><Relationship Id="rId2" Type="http://schemas.openxmlformats.org/officeDocument/2006/relationships/hyperlink" Target="http://mobiforge.mobi/developing/story/sms-messaging-andro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ckoverflow.com/questions/2726976/how-to-receive-text-sms-to-specific-port" TargetMode="External"/><Relationship Id="rId5" Type="http://schemas.openxmlformats.org/officeDocument/2006/relationships/hyperlink" Target="http://developer.android.com/intl/zh-CN/reference/android/telephony/SmsManager.html" TargetMode="External"/><Relationship Id="rId4" Type="http://schemas.openxmlformats.org/officeDocument/2006/relationships/hyperlink" Target="http://stackoverflow.com/questions/990558/android-broadcast-receiver-for-sent-sms-messages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</a:t>
            </a:r>
            <a:r>
              <a:rPr lang="en-US" dirty="0" smtClean="0"/>
              <a:t>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</a:p>
          <a:p>
            <a:r>
              <a:rPr lang="en-US" dirty="0" smtClean="0"/>
              <a:t>SMS and MMS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Depending on the API level, an import changes because of a deprecated </a:t>
            </a:r>
          </a:p>
          <a:p>
            <a:r>
              <a:rPr lang="en-US" dirty="0" smtClean="0"/>
              <a:t>API 3 uses </a:t>
            </a:r>
          </a:p>
          <a:p>
            <a:pPr lvl="1"/>
            <a:r>
              <a:rPr lang="en-US" dirty="0" smtClean="0"/>
              <a:t>import </a:t>
            </a:r>
            <a:r>
              <a:rPr lang="en-US" dirty="0" err="1" smtClean="0"/>
              <a:t>android.telephony.gsm.SmsManager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While above, use</a:t>
            </a:r>
          </a:p>
          <a:p>
            <a:pPr lvl="1"/>
            <a:r>
              <a:rPr lang="en-US" dirty="0" smtClean="0"/>
              <a:t>import </a:t>
            </a:r>
            <a:r>
              <a:rPr lang="en-US" dirty="0" err="1" smtClean="0"/>
              <a:t>android.telephony.SmsManager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The change doesn't effect the code, just if the phone supports both GSM and CDMA. </a:t>
            </a:r>
          </a:p>
          <a:p>
            <a:pPr lvl="1"/>
            <a:r>
              <a:rPr lang="en-US" dirty="0" smtClean="0"/>
              <a:t>The source code provided, has the </a:t>
            </a:r>
            <a:r>
              <a:rPr lang="en-US" dirty="0" err="1" smtClean="0"/>
              <a:t>gsm</a:t>
            </a:r>
            <a:r>
              <a:rPr lang="en-US" dirty="0" smtClean="0"/>
              <a:t> line commented out.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send/receive </a:t>
            </a:r>
            <a:r>
              <a:rPr lang="en-US" dirty="0" err="1" smtClean="0"/>
              <a:t>sms</a:t>
            </a:r>
            <a:r>
              <a:rPr lang="en-US" dirty="0" smtClean="0"/>
              <a:t> message between 2 emulators, the "phone number" is the port number of the emulator.  (normally 5554 for the first one, 5556 for the second)</a:t>
            </a:r>
          </a:p>
          <a:p>
            <a:pPr lvl="1"/>
            <a:r>
              <a:rPr lang="en-US" dirty="0" smtClean="0"/>
              <a:t>remember you need to get the application on both emulators too.</a:t>
            </a:r>
          </a:p>
          <a:p>
            <a:pPr lvl="1"/>
            <a:r>
              <a:rPr lang="en-US" dirty="0" smtClean="0"/>
              <a:t>You can also send to the emulator you on by using it’s number, so you don’t need two.</a:t>
            </a:r>
          </a:p>
          <a:p>
            <a:pPr lvl="1"/>
            <a:r>
              <a:rPr lang="en-US" dirty="0" smtClean="0"/>
              <a:t>Test with the messaging app, before you test your code to make sure everything is working.</a:t>
            </a:r>
          </a:p>
          <a:p>
            <a:r>
              <a:rPr lang="en-US" dirty="0" smtClean="0"/>
              <a:t>Or use </a:t>
            </a:r>
            <a:r>
              <a:rPr lang="en-US" dirty="0" err="1" smtClean="0"/>
              <a:t>ddms</a:t>
            </a:r>
            <a:r>
              <a:rPr lang="en-US" dirty="0" smtClean="0"/>
              <a:t> to send </a:t>
            </a:r>
            <a:r>
              <a:rPr lang="en-US" dirty="0" err="1" smtClean="0"/>
              <a:t>sms</a:t>
            </a:r>
            <a:r>
              <a:rPr lang="en-US" dirty="0" smtClean="0"/>
              <a:t> messages.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5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Text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get the static method of an </a:t>
            </a:r>
            <a:r>
              <a:rPr lang="en-US" dirty="0" err="1" smtClean="0"/>
              <a:t>SmsManager</a:t>
            </a:r>
            <a:r>
              <a:rPr lang="en-US" dirty="0" smtClean="0"/>
              <a:t> with </a:t>
            </a:r>
            <a:r>
              <a:rPr lang="en-US" dirty="0" err="1" smtClean="0"/>
              <a:t>getDefault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We then send the SMS message with </a:t>
            </a:r>
            <a:r>
              <a:rPr lang="en-US" dirty="0" err="1" smtClean="0"/>
              <a:t>PendingIntent</a:t>
            </a:r>
            <a:endParaRPr lang="en-US" dirty="0" smtClean="0"/>
          </a:p>
          <a:p>
            <a:pPr lvl="1"/>
            <a:r>
              <a:rPr lang="en-US" dirty="0" err="1" smtClean="0"/>
              <a:t>PendingIntenet</a:t>
            </a:r>
            <a:r>
              <a:rPr lang="en-US" dirty="0" smtClean="0"/>
              <a:t> object is used to identify a target to invoke at a later time.</a:t>
            </a:r>
          </a:p>
          <a:p>
            <a:pPr lvl="1"/>
            <a:r>
              <a:rPr lang="en-US" dirty="0" smtClean="0"/>
              <a:t>Can be used to display another activity after we send the message, but in our case, we just point to the same activity.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Text message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 private void </a:t>
            </a:r>
            <a:r>
              <a:rPr lang="en-US" sz="2800" dirty="0" err="1" smtClean="0"/>
              <a:t>sendSMS</a:t>
            </a:r>
            <a:r>
              <a:rPr lang="en-US" sz="2800" dirty="0" smtClean="0"/>
              <a:t>(String </a:t>
            </a:r>
            <a:r>
              <a:rPr lang="en-US" sz="2800" dirty="0" err="1" smtClean="0"/>
              <a:t>phoneNumber</a:t>
            </a:r>
            <a:r>
              <a:rPr lang="en-US" sz="2800" dirty="0" smtClean="0"/>
              <a:t>, String message) {        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PendingIntent</a:t>
            </a:r>
            <a:r>
              <a:rPr lang="en-US" sz="2800" dirty="0" smtClean="0"/>
              <a:t> pi = </a:t>
            </a:r>
            <a:r>
              <a:rPr lang="en-US" sz="2800" dirty="0" err="1" smtClean="0"/>
              <a:t>PendingIntent.getActivity</a:t>
            </a:r>
            <a:r>
              <a:rPr lang="en-US" sz="2800" dirty="0" smtClean="0"/>
              <a:t>(this, 0,  new Intent(this, </a:t>
            </a:r>
            <a:r>
              <a:rPr lang="en-US" sz="2800" dirty="0" err="1" smtClean="0"/>
              <a:t>smsDemo.class</a:t>
            </a:r>
            <a:r>
              <a:rPr lang="en-US" sz="2800" dirty="0" smtClean="0"/>
              <a:t>), 0);    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SmsManager</a:t>
            </a:r>
            <a:r>
              <a:rPr lang="en-US" sz="2800" dirty="0" smtClean="0"/>
              <a:t> </a:t>
            </a:r>
            <a:r>
              <a:rPr lang="en-US" sz="2800" dirty="0" err="1" smtClean="0"/>
              <a:t>sms</a:t>
            </a:r>
            <a:r>
              <a:rPr lang="en-US" sz="2800" dirty="0" smtClean="0"/>
              <a:t> = </a:t>
            </a:r>
            <a:r>
              <a:rPr lang="en-US" sz="2800" dirty="0" err="1" smtClean="0"/>
              <a:t>SmsManager.getDefault</a:t>
            </a:r>
            <a:r>
              <a:rPr lang="en-US" sz="2800" dirty="0" smtClean="0"/>
              <a:t>();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sms.sendTextMessage</a:t>
            </a:r>
            <a:r>
              <a:rPr lang="en-US" sz="2800" dirty="0" smtClean="0"/>
              <a:t>(</a:t>
            </a:r>
            <a:r>
              <a:rPr lang="en-US" sz="2800" dirty="0" err="1" smtClean="0"/>
              <a:t>phoneNumber</a:t>
            </a:r>
            <a:r>
              <a:rPr lang="en-US" sz="2800" dirty="0" smtClean="0"/>
              <a:t>, null, message, pi, null); 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r>
              <a:rPr lang="en-US" sz="2800" dirty="0" smtClean="0"/>
              <a:t>Where </a:t>
            </a:r>
            <a:r>
              <a:rPr lang="en-US" sz="2800" dirty="0" err="1" smtClean="0"/>
              <a:t>phoneNumber</a:t>
            </a:r>
            <a:r>
              <a:rPr lang="en-US" sz="2800" dirty="0" smtClean="0"/>
              <a:t> has the phone number to send to and message is the </a:t>
            </a:r>
            <a:r>
              <a:rPr lang="en-US" sz="2800" dirty="0" err="1" smtClean="0"/>
              <a:t>sms</a:t>
            </a:r>
            <a:r>
              <a:rPr lang="en-US" sz="2800" dirty="0" smtClean="0"/>
              <a:t> message.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Text message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need to monitor the status of the SMS message sending process</a:t>
            </a:r>
          </a:p>
          <a:p>
            <a:pPr lvl="2"/>
            <a:r>
              <a:rPr lang="en-US" dirty="0" smtClean="0"/>
              <a:t>Was there a failure or did the message actually go out.</a:t>
            </a:r>
          </a:p>
          <a:p>
            <a:pPr lvl="1"/>
            <a:r>
              <a:rPr lang="en-US" dirty="0" smtClean="0"/>
              <a:t>you can actually use two </a:t>
            </a:r>
            <a:r>
              <a:rPr lang="en-US" dirty="0" err="1" smtClean="0"/>
              <a:t>PendingIntent</a:t>
            </a:r>
            <a:r>
              <a:rPr lang="en-US" dirty="0" smtClean="0"/>
              <a:t> objects together with two </a:t>
            </a:r>
            <a:r>
              <a:rPr lang="en-US" dirty="0" err="1" smtClean="0"/>
              <a:t>BroadcastReceiver</a:t>
            </a:r>
            <a:r>
              <a:rPr lang="en-US" dirty="0" smtClean="0"/>
              <a:t> objects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 the Android </a:t>
            </a:r>
            <a:r>
              <a:rPr lang="en-US" dirty="0" err="1" smtClean="0"/>
              <a:t>smsDemo</a:t>
            </a:r>
            <a:r>
              <a:rPr lang="en-US" dirty="0" smtClean="0"/>
              <a:t> code example.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</a:t>
            </a:r>
            <a:r>
              <a:rPr lang="en-US" dirty="0" err="1" smtClean="0"/>
              <a:t>sms</a:t>
            </a:r>
            <a:r>
              <a:rPr lang="en-US" dirty="0" smtClean="0"/>
              <a:t>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cs typeface="Courier New" pitchFamily="49" charset="0"/>
              </a:rPr>
              <a:t>We extend a broadcast receiver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SmsReceiver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BroadcastReceiver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@Override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onReceive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(Context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context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Intent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}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 dirty="0" smtClean="0"/>
              <a:t>Intent Tells you what it is, via the get </a:t>
            </a:r>
            <a:r>
              <a:rPr lang="en-US" sz="2400" dirty="0" err="1" smtClean="0"/>
              <a:t>getAction</a:t>
            </a:r>
            <a:r>
              <a:rPr lang="en-US" sz="2400" dirty="0" smtClean="0"/>
              <a:t>() method.</a:t>
            </a:r>
          </a:p>
          <a:p>
            <a:r>
              <a:rPr lang="en-US" sz="2400" dirty="0" smtClean="0"/>
              <a:t>The SMS message is contained and attached to the Intent object via a Bundle object. </a:t>
            </a:r>
          </a:p>
          <a:p>
            <a:pPr lvl="1"/>
            <a:r>
              <a:rPr lang="en-US" sz="2000" dirty="0" smtClean="0"/>
              <a:t>The messages are stored in an Object array in the PDU format. </a:t>
            </a:r>
          </a:p>
          <a:p>
            <a:pPr lvl="1"/>
            <a:r>
              <a:rPr lang="en-US" sz="2000" dirty="0" smtClean="0"/>
              <a:t>To extract each message, you use the static </a:t>
            </a:r>
            <a:r>
              <a:rPr lang="en-US" sz="2000" dirty="0" err="1" smtClean="0"/>
              <a:t>createFromPdu</a:t>
            </a:r>
            <a:r>
              <a:rPr lang="en-US" sz="2000" dirty="0" smtClean="0"/>
              <a:t>() method from the </a:t>
            </a:r>
            <a:r>
              <a:rPr lang="en-US" sz="2000" dirty="0" err="1" smtClean="0"/>
              <a:t>SmsMessage</a:t>
            </a:r>
            <a:r>
              <a:rPr lang="en-US" sz="2000" dirty="0" smtClean="0"/>
              <a:t> class.</a:t>
            </a:r>
          </a:p>
          <a:p>
            <a:pPr lvl="1"/>
            <a:endParaRPr lang="en-US" sz="2000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an </a:t>
            </a:r>
            <a:r>
              <a:rPr lang="en-US" dirty="0" err="1" smtClean="0"/>
              <a:t>sms</a:t>
            </a:r>
            <a:r>
              <a:rPr lang="en-US" dirty="0" smtClean="0"/>
              <a:t>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receiving incoming SMS messages use a </a:t>
            </a:r>
            <a:r>
              <a:rPr lang="en-US" dirty="0" err="1" smtClean="0"/>
              <a:t>BroadcastReceiver</a:t>
            </a:r>
            <a:r>
              <a:rPr lang="en-US" dirty="0" smtClean="0"/>
              <a:t> object.</a:t>
            </a:r>
          </a:p>
          <a:p>
            <a:pPr lvl="1"/>
            <a:r>
              <a:rPr lang="en-US" dirty="0" smtClean="0"/>
              <a:t>For the code example, I use the receiver tag in the AndroidManifest.xml file.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static final String ACTION =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android.provider.Telephony.SMS_RECEIVED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457200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onReceive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(Context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Intent intent) {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intent.getAction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().equals(ACTION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)){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//---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get the SMS message passed in--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SmsMessage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get the SMS message from the bundle</a:t>
            </a:r>
          </a:p>
          <a:p>
            <a:pPr>
              <a:buNone/>
            </a:pPr>
            <a:r>
              <a:rPr lang="en-US" sz="2400" dirty="0" smtClean="0"/>
              <a:t>Bundle </a:t>
            </a:r>
            <a:r>
              <a:rPr lang="en-US" sz="2400" dirty="0" err="1" smtClean="0"/>
              <a:t>bundle</a:t>
            </a:r>
            <a:r>
              <a:rPr lang="en-US" sz="2400" dirty="0" smtClean="0"/>
              <a:t> = </a:t>
            </a:r>
            <a:r>
              <a:rPr lang="en-US" sz="2400" dirty="0" err="1" smtClean="0"/>
              <a:t>intent.getExtras</a:t>
            </a:r>
            <a:r>
              <a:rPr lang="en-US" sz="2400" dirty="0" smtClean="0"/>
              <a:t>(); </a:t>
            </a: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Object[] pdus = (Object[]) bundle.get("pdus");</a:t>
            </a:r>
          </a:p>
          <a:p>
            <a:pPr>
              <a:buNone/>
            </a:pPr>
            <a:r>
              <a:rPr lang="en-US" sz="2400" dirty="0" err="1" smtClean="0"/>
              <a:t>SmsMessage</a:t>
            </a:r>
            <a:r>
              <a:rPr lang="en-US" sz="2400" dirty="0" smtClean="0"/>
              <a:t>[] </a:t>
            </a:r>
            <a:r>
              <a:rPr lang="en-US" sz="2400" dirty="0" err="1" smtClean="0"/>
              <a:t>msgs</a:t>
            </a:r>
            <a:r>
              <a:rPr lang="en-US" sz="2400" dirty="0" smtClean="0"/>
              <a:t> = new </a:t>
            </a:r>
            <a:r>
              <a:rPr lang="en-US" sz="2400" dirty="0" err="1" smtClean="0"/>
              <a:t>SmsMessage</a:t>
            </a:r>
            <a:r>
              <a:rPr lang="en-US" sz="2400" dirty="0" smtClean="0"/>
              <a:t>[</a:t>
            </a:r>
            <a:r>
              <a:rPr lang="en-US" sz="2400" dirty="0" err="1" smtClean="0"/>
              <a:t>pdus.length</a:t>
            </a:r>
            <a:r>
              <a:rPr lang="en-US" sz="2400" dirty="0" smtClean="0"/>
              <a:t>]; </a:t>
            </a:r>
          </a:p>
          <a:p>
            <a:r>
              <a:rPr lang="en-US" dirty="0" smtClean="0"/>
              <a:t>now pull the message(s) out.</a:t>
            </a:r>
          </a:p>
          <a:p>
            <a:pPr>
              <a:buNone/>
            </a:pPr>
            <a:r>
              <a:rPr lang="nn-NO" sz="2100" dirty="0" smtClean="0"/>
              <a:t>for (int i=0; i&lt;msgs.length; i++){</a:t>
            </a:r>
          </a:p>
          <a:p>
            <a:pPr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msgs</a:t>
            </a:r>
            <a:r>
              <a:rPr lang="en-US" sz="2100" dirty="0" smtClean="0"/>
              <a:t>[</a:t>
            </a:r>
            <a:r>
              <a:rPr lang="en-US" sz="2100" dirty="0" err="1" smtClean="0"/>
              <a:t>i</a:t>
            </a:r>
            <a:r>
              <a:rPr lang="en-US" sz="2100" dirty="0" smtClean="0"/>
              <a:t>] = </a:t>
            </a:r>
            <a:r>
              <a:rPr lang="en-US" sz="2100" dirty="0" err="1" smtClean="0"/>
              <a:t>SmsMessage.</a:t>
            </a:r>
            <a:r>
              <a:rPr lang="en-US" sz="2100" i="1" dirty="0" err="1" smtClean="0"/>
              <a:t>createFromPdu</a:t>
            </a:r>
            <a:r>
              <a:rPr lang="en-US" sz="2100" i="1" dirty="0" smtClean="0"/>
              <a:t>((byte[])</a:t>
            </a:r>
            <a:r>
              <a:rPr lang="en-US" sz="2100" i="1" dirty="0" err="1" smtClean="0"/>
              <a:t>pdus</a:t>
            </a:r>
            <a:r>
              <a:rPr lang="en-US" sz="2100" i="1" dirty="0" smtClean="0"/>
              <a:t>[</a:t>
            </a:r>
            <a:r>
              <a:rPr lang="en-US" sz="2100" i="1" dirty="0" err="1" smtClean="0"/>
              <a:t>i</a:t>
            </a:r>
            <a:r>
              <a:rPr lang="en-US" sz="2100" i="1" dirty="0" smtClean="0"/>
              <a:t>]);</a:t>
            </a:r>
            <a:endParaRPr lang="en-US" sz="2100" dirty="0" smtClean="0"/>
          </a:p>
          <a:p>
            <a:pPr>
              <a:buNone/>
            </a:pPr>
            <a:r>
              <a:rPr lang="en-US" sz="2100" dirty="0" smtClean="0"/>
              <a:t>}</a:t>
            </a:r>
          </a:p>
          <a:p>
            <a:r>
              <a:rPr lang="en-US" dirty="0" err="1" smtClean="0"/>
              <a:t>msgs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getMessageBody</a:t>
            </a:r>
            <a:r>
              <a:rPr lang="en-US" dirty="0" smtClean="0"/>
              <a:t>().</a:t>
            </a:r>
            <a:r>
              <a:rPr lang="en-US" dirty="0" err="1" smtClean="0"/>
              <a:t>toString</a:t>
            </a:r>
            <a:r>
              <a:rPr lang="en-US" dirty="0" smtClean="0"/>
              <a:t>() returns the message</a:t>
            </a:r>
          </a:p>
          <a:p>
            <a:r>
              <a:rPr lang="en-US" dirty="0" err="1" smtClean="0"/>
              <a:t>msgs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getOriginatingAddress</a:t>
            </a:r>
            <a:r>
              <a:rPr lang="en-US" dirty="0" smtClean="0"/>
              <a:t>() has the from address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need permissions to send and receive </a:t>
            </a:r>
            <a:r>
              <a:rPr lang="en-US" dirty="0" err="1" smtClean="0"/>
              <a:t>sms</a:t>
            </a:r>
            <a:r>
              <a:rPr lang="en-US" dirty="0" smtClean="0"/>
              <a:t> message with our app's.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000" dirty="0" smtClean="0"/>
              <a:t>&lt;uses-permission </a:t>
            </a:r>
            <a:r>
              <a:rPr lang="en-US" sz="2000" dirty="0" err="1" smtClean="0"/>
              <a:t>android:name</a:t>
            </a:r>
            <a:r>
              <a:rPr lang="en-US" sz="2000" dirty="0" smtClean="0"/>
              <a:t>=</a:t>
            </a:r>
            <a:r>
              <a:rPr lang="en-US" sz="2000" i="1" dirty="0" smtClean="0"/>
              <a:t>"</a:t>
            </a:r>
            <a:r>
              <a:rPr lang="en-US" sz="2000" i="1" dirty="0" err="1" smtClean="0"/>
              <a:t>android.permission.SEND_SMS</a:t>
            </a:r>
            <a:r>
              <a:rPr lang="en-US" sz="2000" i="1" dirty="0" smtClean="0"/>
              <a:t>"/&gt;</a:t>
            </a:r>
          </a:p>
          <a:p>
            <a:pPr>
              <a:buNone/>
            </a:pPr>
            <a:r>
              <a:rPr lang="en-US" sz="2000" dirty="0" smtClean="0"/>
              <a:t>  &lt;uses-permission </a:t>
            </a:r>
            <a:r>
              <a:rPr lang="en-US" sz="2000" dirty="0" err="1" smtClean="0"/>
              <a:t>android:name</a:t>
            </a:r>
            <a:r>
              <a:rPr lang="en-US" sz="2000" dirty="0" smtClean="0"/>
              <a:t>=</a:t>
            </a:r>
            <a:r>
              <a:rPr lang="en-US" sz="2000" i="1" dirty="0" smtClean="0"/>
              <a:t>"</a:t>
            </a:r>
            <a:r>
              <a:rPr lang="en-US" sz="2000" i="1" dirty="0" err="1" smtClean="0"/>
              <a:t>android.permission.RECEIVE_SMS</a:t>
            </a:r>
            <a:r>
              <a:rPr lang="en-US" sz="2000" i="1" dirty="0" smtClean="0"/>
              <a:t>"/&gt;</a:t>
            </a:r>
          </a:p>
          <a:p>
            <a:r>
              <a:rPr lang="en-US" dirty="0" smtClean="0"/>
              <a:t>To setup a receiver for the </a:t>
            </a:r>
            <a:r>
              <a:rPr lang="en-US" dirty="0" err="1" smtClean="0"/>
              <a:t>sms</a:t>
            </a:r>
            <a:r>
              <a:rPr lang="en-US" dirty="0" smtClean="0"/>
              <a:t>, will also need a tell the OS to send </a:t>
            </a:r>
            <a:r>
              <a:rPr lang="en-US" dirty="0" err="1" smtClean="0"/>
              <a:t>sms</a:t>
            </a:r>
            <a:r>
              <a:rPr lang="en-US" dirty="0" smtClean="0"/>
              <a:t> messages to the app.</a:t>
            </a:r>
          </a:p>
          <a:p>
            <a:pPr>
              <a:buNone/>
            </a:pPr>
            <a:r>
              <a:rPr lang="en-US" sz="2000" dirty="0" smtClean="0"/>
              <a:t> &lt;receiver </a:t>
            </a:r>
            <a:r>
              <a:rPr lang="en-US" sz="2000" dirty="0" err="1" smtClean="0"/>
              <a:t>android:name</a:t>
            </a:r>
            <a:r>
              <a:rPr lang="en-US" sz="2000" dirty="0" smtClean="0"/>
              <a:t>=</a:t>
            </a:r>
            <a:r>
              <a:rPr lang="en-US" sz="2000" i="1" dirty="0" smtClean="0"/>
              <a:t>".</a:t>
            </a:r>
            <a:r>
              <a:rPr lang="en-US" sz="2000" i="1" dirty="0" err="1" smtClean="0"/>
              <a:t>SMSRecv</a:t>
            </a:r>
            <a:r>
              <a:rPr lang="en-US" sz="2000" i="1" dirty="0" smtClean="0"/>
              <a:t>"&gt;</a:t>
            </a:r>
          </a:p>
          <a:p>
            <a:pPr>
              <a:buNone/>
            </a:pPr>
            <a:r>
              <a:rPr lang="en-US" sz="2000" dirty="0" smtClean="0"/>
              <a:t>        &lt;intent-filter&gt;</a:t>
            </a:r>
          </a:p>
          <a:p>
            <a:pPr>
              <a:buNone/>
            </a:pPr>
            <a:r>
              <a:rPr lang="en-US" sz="2000" dirty="0" smtClean="0"/>
              <a:t>        &lt;action </a:t>
            </a:r>
            <a:r>
              <a:rPr lang="en-US" sz="2000" dirty="0" err="1" smtClean="0"/>
              <a:t>android:name</a:t>
            </a:r>
            <a:r>
              <a:rPr lang="en-US" sz="2000" dirty="0" smtClean="0"/>
              <a:t>=</a:t>
            </a:r>
            <a:r>
              <a:rPr lang="en-US" sz="2000" i="1" dirty="0" smtClean="0"/>
              <a:t>"</a:t>
            </a:r>
            <a:r>
              <a:rPr lang="en-US" sz="2000" i="1" dirty="0" err="1" smtClean="0"/>
              <a:t>android.provider.Telephony.SMS_RECEIVED</a:t>
            </a:r>
            <a:r>
              <a:rPr lang="en-US" sz="2000" i="1" dirty="0" smtClean="0"/>
              <a:t>"/&gt;</a:t>
            </a:r>
          </a:p>
          <a:p>
            <a:pPr>
              <a:buNone/>
            </a:pPr>
            <a:r>
              <a:rPr lang="en-US" sz="2000" dirty="0" smtClean="0"/>
              <a:t>        &lt;/intent-filter&gt;</a:t>
            </a:r>
          </a:p>
          <a:p>
            <a:pPr>
              <a:buNone/>
            </a:pPr>
            <a:r>
              <a:rPr lang="en-US" sz="2000" dirty="0" smtClean="0"/>
              <a:t> &lt;/receiver&gt;</a:t>
            </a:r>
          </a:p>
          <a:p>
            <a:r>
              <a:rPr lang="en-US" sz="3500" dirty="0" smtClean="0"/>
              <a:t>Where </a:t>
            </a:r>
            <a:r>
              <a:rPr lang="en-US" sz="3500" dirty="0" err="1" smtClean="0"/>
              <a:t>SMSRecv</a:t>
            </a:r>
            <a:r>
              <a:rPr lang="en-US" sz="3500" dirty="0" smtClean="0"/>
              <a:t> is our class this is to receive the </a:t>
            </a:r>
            <a:r>
              <a:rPr lang="en-US" sz="3500" dirty="0" err="1" smtClean="0"/>
              <a:t>sms</a:t>
            </a:r>
            <a:r>
              <a:rPr lang="en-US" sz="3500" dirty="0"/>
              <a:t> </a:t>
            </a:r>
            <a:r>
              <a:rPr lang="en-US" sz="3500" dirty="0" smtClean="0"/>
              <a:t>and this is a static method so once installed, it will receive all </a:t>
            </a:r>
            <a:r>
              <a:rPr lang="en-US" sz="3500" dirty="0" err="1" smtClean="0"/>
              <a:t>sms</a:t>
            </a:r>
            <a:r>
              <a:rPr lang="en-US" sz="3500" dirty="0" smtClean="0"/>
              <a:t> messages.</a:t>
            </a:r>
            <a:endParaRPr lang="en-US" sz="3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AndroidManifest.xml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&lt;manifest package=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“edu.cosc4730.smsdemo" … 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uses-permission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android:name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android.permission.SEND_SMS</a:t>
            </a:r>
            <a:r>
              <a:rPr lang="en-US" sz="1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&lt;uses-permission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android:name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android.permission.RECEIVE_SMS</a:t>
            </a:r>
            <a:r>
              <a:rPr lang="en-US" sz="14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>
              <a:buNone/>
            </a:pPr>
            <a:endParaRPr lang="en-US" sz="14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400" dirty="0" smtClean="0">
                <a:latin typeface="Courier New" pitchFamily="49" charset="0"/>
                <a:cs typeface="Courier New" pitchFamily="49" charset="0"/>
              </a:rPr>
              <a:t>    &lt;application … </a:t>
            </a:r>
            <a:r>
              <a:rPr lang="fr-FR" sz="1400" i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&lt;activity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android:name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".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smsDemo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" … 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&lt;intent-filter&gt;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&lt;action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android:name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android.intent.action.MAIN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&lt;category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android:name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android.intent.category.LAUNCHER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&lt;/intent-filter&gt;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&lt;/activity&gt;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&lt;receiver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android:name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".</a:t>
            </a:r>
            <a:r>
              <a:rPr lang="en-US" sz="1400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SMSRecv</a:t>
            </a:r>
            <a:r>
              <a:rPr lang="en-US" sz="14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&lt;intent-filter&gt;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	&lt;action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android:name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android.provider.Telephony.SMS_RECEIVED</a:t>
            </a:r>
            <a:r>
              <a:rPr lang="en-US" sz="14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&lt;/intent-filter&gt;</a:t>
            </a: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&lt;/receiver&gt;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&lt;/application&gt;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&lt;/manifest&gt;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messaging protocols predate</a:t>
            </a:r>
          </a:p>
          <a:p>
            <a:pPr lvl="1"/>
            <a:r>
              <a:rPr lang="en-US" dirty="0" err="1" smtClean="0"/>
              <a:t>JavaME</a:t>
            </a:r>
            <a:r>
              <a:rPr lang="en-US" dirty="0" smtClean="0"/>
              <a:t>, Android, Blackberry</a:t>
            </a:r>
          </a:p>
          <a:p>
            <a:pPr lvl="1"/>
            <a:r>
              <a:rPr lang="en-US" dirty="0" smtClean="0"/>
              <a:t>IP over cellular networks (most cell phone networks)</a:t>
            </a:r>
          </a:p>
          <a:p>
            <a:r>
              <a:rPr lang="en-US" dirty="0" smtClean="0"/>
              <a:t>Developed for Pagers and now used for call control.</a:t>
            </a:r>
          </a:p>
          <a:p>
            <a:r>
              <a:rPr lang="en-US" dirty="0" smtClean="0"/>
              <a:t>Wireless Messaging services</a:t>
            </a:r>
          </a:p>
          <a:p>
            <a:pPr lvl="1"/>
            <a:r>
              <a:rPr lang="en-US" dirty="0" smtClean="0"/>
              <a:t>Major: SMS, Cell Broadcast (SMS-CB), MMS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80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 message can be 160 characters.   If it’s longer then…  </a:t>
            </a:r>
          </a:p>
          <a:p>
            <a:r>
              <a:rPr lang="en-US" dirty="0" smtClean="0"/>
              <a:t>There is a function named </a:t>
            </a:r>
            <a:r>
              <a:rPr lang="en-US" dirty="0" err="1" smtClean="0"/>
              <a:t>divideMessage</a:t>
            </a:r>
            <a:r>
              <a:rPr lang="en-US" dirty="0" smtClean="0"/>
              <a:t>(string), which will break a message longer then 160 into parts, then you can send it with </a:t>
            </a:r>
            <a:r>
              <a:rPr lang="en-US" dirty="0" err="1" smtClean="0"/>
              <a:t>sendMultipartTextMessage</a:t>
            </a:r>
            <a:r>
              <a:rPr lang="en-US" dirty="0"/>
              <a:t> </a:t>
            </a:r>
            <a:r>
              <a:rPr lang="en-US" dirty="0" smtClean="0"/>
              <a:t>like this:</a:t>
            </a:r>
          </a:p>
          <a:p>
            <a:pPr marL="457200" lvl="1" indent="0">
              <a:buNone/>
            </a:pPr>
            <a:r>
              <a:rPr lang="en-US" sz="2200" dirty="0" err="1"/>
              <a:t>ArrayList</a:t>
            </a:r>
            <a:r>
              <a:rPr lang="en-US" sz="2200" dirty="0"/>
              <a:t>&lt;String&gt; </a:t>
            </a:r>
            <a:r>
              <a:rPr lang="en-US" sz="2200" dirty="0" err="1"/>
              <a:t>messagelist</a:t>
            </a:r>
            <a:r>
              <a:rPr lang="en-US" sz="2200" dirty="0"/>
              <a:t> = </a:t>
            </a:r>
            <a:r>
              <a:rPr lang="en-US" sz="2200" dirty="0" err="1" smtClean="0"/>
              <a:t>sms.divideMessage</a:t>
            </a:r>
            <a:r>
              <a:rPr lang="en-US" sz="2200" dirty="0" smtClean="0"/>
              <a:t>(message</a:t>
            </a:r>
            <a:r>
              <a:rPr lang="en-US" sz="2200" dirty="0"/>
              <a:t>);</a:t>
            </a:r>
          </a:p>
          <a:p>
            <a:pPr marL="457200" lvl="1" indent="0">
              <a:buNone/>
            </a:pPr>
            <a:r>
              <a:rPr lang="en-US" sz="2200" dirty="0" err="1" smtClean="0"/>
              <a:t>sms.sendMultipartTextMessage</a:t>
            </a:r>
            <a:r>
              <a:rPr lang="en-US" sz="2200" dirty="0" smtClean="0"/>
              <a:t>(</a:t>
            </a:r>
            <a:r>
              <a:rPr lang="en-US" sz="2200" dirty="0" err="1" smtClean="0"/>
              <a:t>phonenumber</a:t>
            </a:r>
            <a:r>
              <a:rPr lang="en-US" sz="2200" dirty="0"/>
              <a:t>, null, </a:t>
            </a:r>
            <a:r>
              <a:rPr lang="en-US" sz="2200" dirty="0" err="1"/>
              <a:t>messagelist</a:t>
            </a:r>
            <a:r>
              <a:rPr lang="en-US" sz="2200" dirty="0"/>
              <a:t>, null, null);</a:t>
            </a:r>
          </a:p>
        </p:txBody>
      </p:sp>
    </p:spTree>
    <p:extLst>
      <p:ext uri="{BB962C8B-B14F-4D97-AF65-F5344CB8AC3E}">
        <p14:creationId xmlns:p14="http://schemas.microsoft.com/office/powerpoint/2010/main" val="832554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sms</a:t>
            </a:r>
            <a:r>
              <a:rPr lang="en-US" dirty="0" smtClean="0"/>
              <a:t> folders are dealt with via </a:t>
            </a:r>
            <a:r>
              <a:rPr lang="en-US" dirty="0" err="1" smtClean="0"/>
              <a:t>contentproviders</a:t>
            </a:r>
            <a:r>
              <a:rPr lang="en-US" dirty="0" smtClean="0"/>
              <a:t> provided.</a:t>
            </a:r>
          </a:p>
          <a:p>
            <a:pPr lvl="1"/>
            <a:r>
              <a:rPr lang="en-US" dirty="0" smtClean="0"/>
              <a:t>First you need use-permissions:</a:t>
            </a:r>
          </a:p>
          <a:p>
            <a:pPr lvl="2"/>
            <a:r>
              <a:rPr lang="en-US" dirty="0" err="1" smtClean="0"/>
              <a:t>android.permission.READ_SMS</a:t>
            </a:r>
            <a:endParaRPr lang="en-US" dirty="0" smtClean="0"/>
          </a:p>
          <a:p>
            <a:pPr lvl="1"/>
            <a:r>
              <a:rPr lang="en-US" dirty="0" smtClean="0"/>
              <a:t>Short listing</a:t>
            </a:r>
          </a:p>
          <a:p>
            <a:pPr lvl="2"/>
            <a:r>
              <a:rPr lang="en-US" dirty="0"/>
              <a:t>All: content://sms/all</a:t>
            </a:r>
          </a:p>
          <a:p>
            <a:pPr lvl="2"/>
            <a:r>
              <a:rPr lang="en-US" dirty="0" smtClean="0"/>
              <a:t>Inbox</a:t>
            </a:r>
            <a:r>
              <a:rPr lang="en-US" dirty="0"/>
              <a:t>: content://sms/inbox</a:t>
            </a:r>
          </a:p>
          <a:p>
            <a:pPr lvl="2"/>
            <a:r>
              <a:rPr lang="en-US" dirty="0" smtClean="0"/>
              <a:t>Sent</a:t>
            </a:r>
            <a:r>
              <a:rPr lang="en-US" dirty="0"/>
              <a:t>: content://sms/sent</a:t>
            </a:r>
          </a:p>
          <a:p>
            <a:pPr lvl="2"/>
            <a:r>
              <a:rPr lang="en-US" dirty="0" smtClean="0"/>
              <a:t>Draft</a:t>
            </a:r>
            <a:r>
              <a:rPr lang="en-US" dirty="0"/>
              <a:t>: content://sms/draft</a:t>
            </a:r>
          </a:p>
          <a:p>
            <a:pPr lvl="2"/>
            <a:r>
              <a:rPr lang="en-US" dirty="0" smtClean="0"/>
              <a:t>Outbox</a:t>
            </a:r>
            <a:r>
              <a:rPr lang="en-US" dirty="0"/>
              <a:t>: content://sms/outbox</a:t>
            </a:r>
          </a:p>
          <a:p>
            <a:pPr lvl="2"/>
            <a:r>
              <a:rPr lang="en-US" dirty="0" smtClean="0"/>
              <a:t>Failed</a:t>
            </a:r>
            <a:r>
              <a:rPr lang="en-US" dirty="0"/>
              <a:t>: content://sms/failed</a:t>
            </a:r>
          </a:p>
          <a:p>
            <a:pPr lvl="2"/>
            <a:r>
              <a:rPr lang="en-US" dirty="0" smtClean="0"/>
              <a:t>Queued</a:t>
            </a:r>
            <a:r>
              <a:rPr lang="en-US" dirty="0"/>
              <a:t>: content://sms/queued</a:t>
            </a:r>
          </a:p>
          <a:p>
            <a:pPr lvl="2"/>
            <a:r>
              <a:rPr lang="en-US" dirty="0" smtClean="0"/>
              <a:t>Undelivered</a:t>
            </a:r>
            <a:r>
              <a:rPr lang="en-US" dirty="0"/>
              <a:t>: content://sms/undelivered</a:t>
            </a:r>
          </a:p>
          <a:p>
            <a:pPr lvl="2"/>
            <a:r>
              <a:rPr lang="en-US" dirty="0" smtClean="0"/>
              <a:t>Conversations</a:t>
            </a:r>
            <a:r>
              <a:rPr lang="en-US" dirty="0"/>
              <a:t>: content://</a:t>
            </a:r>
            <a:r>
              <a:rPr lang="en-US" dirty="0" smtClean="0"/>
              <a:t>sms/conversations</a:t>
            </a:r>
          </a:p>
          <a:p>
            <a:pPr lvl="1"/>
            <a:r>
              <a:rPr lang="en-US" dirty="0" smtClean="0"/>
              <a:t>Since MMS and SMS are combined in android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ontent://mms-sms/conversations</a:t>
            </a:r>
          </a:p>
          <a:p>
            <a:pPr lvl="1"/>
            <a:r>
              <a:rPr lang="en-US" dirty="0" smtClean="0"/>
              <a:t>See Chapter 9 of Android Pro book for more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18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and port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use </a:t>
            </a:r>
            <a:r>
              <a:rPr lang="en-US" dirty="0" err="1" smtClean="0"/>
              <a:t>sendDataMessage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err="1"/>
              <a:t>sendDataMessage</a:t>
            </a:r>
            <a:r>
              <a:rPr lang="en-US" dirty="0"/>
              <a:t> (String </a:t>
            </a:r>
            <a:r>
              <a:rPr lang="en-US" dirty="0" err="1"/>
              <a:t>destinationAddress</a:t>
            </a:r>
            <a:r>
              <a:rPr lang="en-US" dirty="0"/>
              <a:t>, String </a:t>
            </a:r>
            <a:r>
              <a:rPr lang="en-US" dirty="0" err="1"/>
              <a:t>scAddress</a:t>
            </a:r>
            <a:r>
              <a:rPr lang="en-US" dirty="0"/>
              <a:t>, short </a:t>
            </a:r>
            <a:r>
              <a:rPr lang="en-US" dirty="0" err="1"/>
              <a:t>destinationPort</a:t>
            </a:r>
            <a:r>
              <a:rPr lang="en-US" dirty="0"/>
              <a:t>, </a:t>
            </a:r>
            <a:r>
              <a:rPr lang="en-US" dirty="0" smtClean="0"/>
              <a:t>byte</a:t>
            </a:r>
            <a:r>
              <a:rPr lang="en-US" dirty="0"/>
              <a:t>[] data, </a:t>
            </a:r>
            <a:r>
              <a:rPr lang="en-US" dirty="0" err="1"/>
              <a:t>PendingIntent</a:t>
            </a:r>
            <a:r>
              <a:rPr lang="en-US" dirty="0"/>
              <a:t> </a:t>
            </a:r>
            <a:r>
              <a:rPr lang="en-US" dirty="0" err="1"/>
              <a:t>sentIntent</a:t>
            </a:r>
            <a:r>
              <a:rPr lang="en-US" dirty="0"/>
              <a:t>, </a:t>
            </a:r>
            <a:r>
              <a:rPr lang="en-US" dirty="0" err="1"/>
              <a:t>PendingIntent</a:t>
            </a:r>
            <a:r>
              <a:rPr lang="en-US" dirty="0"/>
              <a:t> </a:t>
            </a:r>
            <a:r>
              <a:rPr lang="en-US" dirty="0" err="1"/>
              <a:t>deliveryIntent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err="1" smtClean="0"/>
              <a:t>scAddress</a:t>
            </a:r>
            <a:r>
              <a:rPr lang="en-US" dirty="0" smtClean="0"/>
              <a:t> </a:t>
            </a:r>
            <a:r>
              <a:rPr lang="en-US" dirty="0"/>
              <a:t>is the service center address or null to use the current default </a:t>
            </a:r>
            <a:r>
              <a:rPr lang="en-US" dirty="0" smtClean="0"/>
              <a:t>SMSC.</a:t>
            </a:r>
          </a:p>
          <a:p>
            <a:pPr lvl="1"/>
            <a:r>
              <a:rPr lang="en-US" dirty="0" smtClean="0"/>
              <a:t>So we can </a:t>
            </a:r>
            <a:r>
              <a:rPr lang="en-US" dirty="0" err="1" smtClean="0"/>
              <a:t>sendDataMessage</a:t>
            </a:r>
            <a:r>
              <a:rPr lang="en-US" dirty="0" smtClean="0"/>
              <a:t>(</a:t>
            </a:r>
            <a:r>
              <a:rPr lang="en-US" dirty="0" err="1" smtClean="0"/>
              <a:t>phonenumber</a:t>
            </a:r>
            <a:r>
              <a:rPr lang="en-US" dirty="0" smtClean="0"/>
              <a:t>, null, (short) </a:t>
            </a:r>
            <a:r>
              <a:rPr lang="en-US" dirty="0" err="1" smtClean="0"/>
              <a:t>PortNumber</a:t>
            </a:r>
            <a:r>
              <a:rPr lang="en-US" dirty="0" smtClean="0"/>
              <a:t>, data, null, null)</a:t>
            </a:r>
          </a:p>
          <a:p>
            <a:pPr lvl="2"/>
            <a:r>
              <a:rPr lang="en-US" dirty="0" smtClean="0"/>
              <a:t>Where data is a byte[] array.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73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and port </a:t>
            </a:r>
            <a:r>
              <a:rPr lang="en-US" dirty="0" smtClean="0"/>
              <a:t>numbers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MAX_SMS_MESSAGE_LENGTH = 160;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SMS_PORT = 8091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/>
              <a:t>SmsManager</a:t>
            </a:r>
            <a:r>
              <a:rPr lang="en-US" dirty="0"/>
              <a:t> manager = </a:t>
            </a:r>
            <a:r>
              <a:rPr lang="en-US" dirty="0" err="1"/>
              <a:t>SmsManager.getDefault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byte</a:t>
            </a:r>
            <a:r>
              <a:rPr lang="en-US" dirty="0"/>
              <a:t>[] data = new byte[</a:t>
            </a:r>
            <a:r>
              <a:rPr lang="en-US" dirty="0" err="1"/>
              <a:t>message.length</a:t>
            </a:r>
            <a:r>
              <a:rPr lang="en-US" dirty="0"/>
              <a:t>()];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index=0; index&lt;</a:t>
            </a:r>
            <a:r>
              <a:rPr lang="en-US" dirty="0" err="1"/>
              <a:t>message.length</a:t>
            </a:r>
            <a:r>
              <a:rPr lang="en-US" dirty="0"/>
              <a:t>() &amp;&amp; index &lt; MAX_SMS_MESSAGE_LENGTH; ++index</a:t>
            </a:r>
            <a:r>
              <a:rPr lang="en-US" dirty="0" smtClean="0"/>
              <a:t>){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data[index</a:t>
            </a:r>
            <a:r>
              <a:rPr lang="en-US" dirty="0"/>
              <a:t>] = (byte)</a:t>
            </a:r>
            <a:r>
              <a:rPr lang="en-US" dirty="0" err="1"/>
              <a:t>message.charAt</a:t>
            </a:r>
            <a:r>
              <a:rPr lang="en-US" dirty="0"/>
              <a:t>(index);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manager.sendDataMessage</a:t>
            </a:r>
            <a:r>
              <a:rPr lang="en-US" dirty="0" smtClean="0"/>
              <a:t>(</a:t>
            </a:r>
            <a:r>
              <a:rPr lang="en-US" dirty="0" err="1" smtClean="0"/>
              <a:t>phonenumber</a:t>
            </a:r>
            <a:r>
              <a:rPr lang="en-US" dirty="0"/>
              <a:t>, null, (short) SMS_PORT, </a:t>
            </a:r>
            <a:r>
              <a:rPr lang="en-US" dirty="0" err="1" smtClean="0"/>
              <a:t>data,null</a:t>
            </a:r>
            <a:r>
              <a:rPr lang="en-US" dirty="0" smtClean="0"/>
              <a:t>, null);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64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receiver is just the same, except that you need to convert binary to data.</a:t>
            </a:r>
          </a:p>
          <a:p>
            <a:pPr marL="457200" lvl="1" indent="0">
              <a:buNone/>
            </a:pPr>
            <a:r>
              <a:rPr lang="en-US" dirty="0" err="1" smtClean="0"/>
              <a:t>SmsMessage</a:t>
            </a:r>
            <a:r>
              <a:rPr lang="en-US" dirty="0" smtClean="0"/>
              <a:t>[] </a:t>
            </a:r>
            <a:r>
              <a:rPr lang="en-US" dirty="0" err="1" smtClean="0"/>
              <a:t>msgs</a:t>
            </a:r>
            <a:r>
              <a:rPr lang="en-US" dirty="0" smtClean="0"/>
              <a:t> = new </a:t>
            </a:r>
            <a:r>
              <a:rPr lang="en-US" dirty="0" err="1" smtClean="0"/>
              <a:t>SmsMessage</a:t>
            </a:r>
            <a:r>
              <a:rPr lang="en-US" dirty="0" smtClean="0"/>
              <a:t>[ </a:t>
            </a:r>
            <a:r>
              <a:rPr lang="en-US" dirty="0" err="1" smtClean="0"/>
              <a:t>pdus.length</a:t>
            </a:r>
            <a:r>
              <a:rPr lang="en-US" dirty="0" smtClean="0"/>
              <a:t>];</a:t>
            </a:r>
          </a:p>
          <a:p>
            <a:pPr marL="457200" lvl="1" indent="0">
              <a:buNone/>
            </a:pPr>
            <a:r>
              <a:rPr lang="en-US" dirty="0" err="1"/>
              <a:t>msgs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SmsMessage.createFromPdu</a:t>
            </a:r>
            <a:r>
              <a:rPr lang="en-US" dirty="0"/>
              <a:t>((byte</a:t>
            </a:r>
            <a:r>
              <a:rPr lang="en-US" dirty="0" smtClean="0"/>
              <a:t>[]) </a:t>
            </a:r>
            <a:r>
              <a:rPr lang="en-US" dirty="0" err="1" smtClean="0"/>
              <a:t>pdus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]);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byte[] </a:t>
            </a:r>
            <a:r>
              <a:rPr lang="en-US" dirty="0" smtClean="0"/>
              <a:t>data = </a:t>
            </a:r>
            <a:r>
              <a:rPr lang="en-US" dirty="0" err="1"/>
              <a:t>msgs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getUserData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/>
              <a:t> for(</a:t>
            </a:r>
            <a:r>
              <a:rPr lang="en-US" dirty="0" err="1"/>
              <a:t>int</a:t>
            </a:r>
            <a:r>
              <a:rPr lang="en-US" dirty="0"/>
              <a:t> index=0; index&lt;</a:t>
            </a:r>
            <a:r>
              <a:rPr lang="en-US" dirty="0" err="1"/>
              <a:t>data.length</a:t>
            </a:r>
            <a:r>
              <a:rPr lang="en-US" dirty="0"/>
              <a:t>; ++index</a:t>
            </a:r>
            <a:r>
              <a:rPr lang="en-US" dirty="0" smtClean="0"/>
              <a:t>)     </a:t>
            </a: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    </a:t>
            </a:r>
            <a:r>
              <a:rPr lang="en-US" dirty="0" smtClean="0"/>
              <a:t>info </a:t>
            </a:r>
            <a:r>
              <a:rPr lang="en-US" dirty="0"/>
              <a:t>+= </a:t>
            </a:r>
            <a:r>
              <a:rPr lang="en-US" dirty="0" err="1"/>
              <a:t>Character.toString</a:t>
            </a:r>
            <a:r>
              <a:rPr lang="en-US" dirty="0"/>
              <a:t>((char)data[index]);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66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</a:t>
            </a:r>
            <a:r>
              <a:rPr lang="en-US" dirty="0" smtClean="0"/>
              <a:t>binary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difference is in the manifest</a:t>
            </a:r>
          </a:p>
          <a:p>
            <a:pPr marL="0" indent="0">
              <a:buNone/>
            </a:pPr>
            <a:r>
              <a:rPr lang="en-US" sz="1900" dirty="0"/>
              <a:t> &lt;receiver </a:t>
            </a:r>
            <a:r>
              <a:rPr lang="en-US" sz="1900" dirty="0" err="1"/>
              <a:t>android:name</a:t>
            </a:r>
            <a:r>
              <a:rPr lang="en-US" sz="1900" dirty="0"/>
              <a:t>=".</a:t>
            </a:r>
            <a:r>
              <a:rPr lang="en-US" sz="1900" dirty="0" err="1"/>
              <a:t>BinarySMSReceiver</a:t>
            </a:r>
            <a:r>
              <a:rPr lang="en-US" sz="1900" dirty="0"/>
              <a:t>"&gt;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</a:t>
            </a:r>
            <a:r>
              <a:rPr lang="en-US" sz="1900" dirty="0"/>
              <a:t>&lt;intent-filter&gt;</a:t>
            </a:r>
          </a:p>
          <a:p>
            <a:pPr marL="0" indent="0">
              <a:buNone/>
            </a:pPr>
            <a:r>
              <a:rPr lang="en-US" sz="1900" dirty="0"/>
              <a:t>                &lt;action </a:t>
            </a:r>
            <a:r>
              <a:rPr lang="en-US" sz="1900" dirty="0" err="1"/>
              <a:t>android:name</a:t>
            </a:r>
            <a:r>
              <a:rPr lang="en-US" sz="1900" dirty="0"/>
              <a:t>="</a:t>
            </a:r>
            <a:r>
              <a:rPr lang="en-US" sz="1900" dirty="0" err="1"/>
              <a:t>android.intent.action.DATA_SMS_RECEIVED</a:t>
            </a:r>
            <a:r>
              <a:rPr lang="en-US" sz="1900" dirty="0"/>
              <a:t>"/&gt;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    &lt;data </a:t>
            </a:r>
            <a:r>
              <a:rPr lang="en-US" sz="1900" dirty="0" err="1">
                <a:solidFill>
                  <a:srgbClr val="FF0000"/>
                </a:solidFill>
              </a:rPr>
              <a:t>android:port</a:t>
            </a:r>
            <a:r>
              <a:rPr lang="en-US" sz="1900" dirty="0">
                <a:solidFill>
                  <a:srgbClr val="FF0000"/>
                </a:solidFill>
              </a:rPr>
              <a:t>="8091"/&gt;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    &lt;data </a:t>
            </a:r>
            <a:r>
              <a:rPr lang="en-US" sz="1900" dirty="0" err="1">
                <a:solidFill>
                  <a:srgbClr val="FF0000"/>
                </a:solidFill>
              </a:rPr>
              <a:t>android:scheme</a:t>
            </a:r>
            <a:r>
              <a:rPr lang="en-US" sz="1900" dirty="0">
                <a:solidFill>
                  <a:srgbClr val="FF0000"/>
                </a:solidFill>
              </a:rPr>
              <a:t>="</a:t>
            </a:r>
            <a:r>
              <a:rPr lang="en-US" sz="1900" dirty="0" err="1">
                <a:solidFill>
                  <a:srgbClr val="FF0000"/>
                </a:solidFill>
              </a:rPr>
              <a:t>sms</a:t>
            </a:r>
            <a:r>
              <a:rPr lang="en-US" sz="1900" dirty="0">
                <a:solidFill>
                  <a:srgbClr val="FF0000"/>
                </a:solidFill>
              </a:rPr>
              <a:t>"/&gt;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</a:t>
            </a:r>
            <a:r>
              <a:rPr lang="en-US" sz="1900" dirty="0"/>
              <a:t>&lt;/intent-filter&gt;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&lt;/</a:t>
            </a:r>
            <a:r>
              <a:rPr lang="en-US" sz="1900" dirty="0"/>
              <a:t>receiver&gt;</a:t>
            </a:r>
          </a:p>
        </p:txBody>
      </p:sp>
    </p:spTree>
    <p:extLst>
      <p:ext uri="{BB962C8B-B14F-4D97-AF65-F5344CB8AC3E}">
        <p14:creationId xmlns:p14="http://schemas.microsoft.com/office/powerpoint/2010/main" val="2486006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Lastly: Binary, port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testing, there were problems.</a:t>
            </a:r>
          </a:p>
          <a:p>
            <a:pPr lvl="1"/>
            <a:r>
              <a:rPr lang="en-US" dirty="0" smtClean="0"/>
              <a:t>Some it just didn’t work.  Don’t know why.</a:t>
            </a:r>
          </a:p>
          <a:p>
            <a:pPr lvl="2"/>
            <a:r>
              <a:rPr lang="en-US" dirty="0" smtClean="0"/>
              <a:t>The binary receiver didn’t always get the message, only the </a:t>
            </a:r>
            <a:r>
              <a:rPr lang="en-US" dirty="0" err="1" smtClean="0"/>
              <a:t>messeger</a:t>
            </a:r>
            <a:r>
              <a:rPr lang="en-US" dirty="0" smtClean="0"/>
              <a:t> app got it, which displayed the “binary data”.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The emulators sort of worked, but you really need to phones to test with.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875" y="3505200"/>
            <a:ext cx="3248025" cy="162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814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MMS  4.3 and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It’s possible</a:t>
            </a:r>
            <a:r>
              <a:rPr lang="en-US" dirty="0"/>
              <a:t> </a:t>
            </a:r>
            <a:r>
              <a:rPr lang="en-US" dirty="0" smtClean="0"/>
              <a:t>with hidden APIs</a:t>
            </a:r>
            <a:endParaRPr lang="en-US" dirty="0"/>
          </a:p>
          <a:p>
            <a:pPr lvl="1"/>
            <a:r>
              <a:rPr lang="en-US" dirty="0" smtClean="0"/>
              <a:t>But there is ZERO documentation on android's development site (at least using their search),  code on the web, nor in any android book I have either.</a:t>
            </a:r>
          </a:p>
          <a:p>
            <a:pPr lvl="1"/>
            <a:r>
              <a:rPr lang="en-US" dirty="0" smtClean="0"/>
              <a:t>We can do this using an intent though, which is the next slide.</a:t>
            </a:r>
          </a:p>
          <a:p>
            <a:pPr lvl="2"/>
            <a:r>
              <a:rPr lang="en-US" dirty="0" smtClean="0"/>
              <a:t>The user will have to hit the send button in the </a:t>
            </a:r>
            <a:r>
              <a:rPr lang="en-US" dirty="0" err="1" smtClean="0"/>
              <a:t>messager</a:t>
            </a:r>
            <a:r>
              <a:rPr lang="en-US" dirty="0" smtClean="0"/>
              <a:t> app.  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r>
              <a:rPr lang="en-US" sz="1000" dirty="0" smtClean="0"/>
              <a:t>These maybe help, but no complete answer:</a:t>
            </a:r>
            <a:endParaRPr lang="en-US" sz="1000" dirty="0" smtClean="0">
              <a:hlinkClick r:id="rId2"/>
            </a:endParaRPr>
          </a:p>
          <a:p>
            <a:pPr marL="457200" lvl="1" indent="0">
              <a:buNone/>
            </a:pPr>
            <a:r>
              <a:rPr lang="en-US" sz="1000" dirty="0" smtClean="0">
                <a:hlinkClick r:id="rId2"/>
              </a:rPr>
              <a:t>http</a:t>
            </a:r>
            <a:r>
              <a:rPr lang="en-US" sz="1000" dirty="0">
                <a:hlinkClick r:id="rId2"/>
              </a:rPr>
              <a:t>://</a:t>
            </a:r>
            <a:r>
              <a:rPr lang="en-US" sz="1000" dirty="0" smtClean="0">
                <a:hlinkClick r:id="rId2"/>
              </a:rPr>
              <a:t>stackoverflow.com/questions/6798730/android-mms-example</a:t>
            </a:r>
            <a:r>
              <a:rPr lang="en-US" sz="1000" dirty="0"/>
              <a:t>  </a:t>
            </a:r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stackoverflow.com/questions/1914456/android-sdk-mms</a:t>
            </a:r>
            <a:r>
              <a:rPr lang="en-US" sz="1000" dirty="0"/>
              <a:t>  </a:t>
            </a:r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stackoverflow.com/questions/6659957/mms-listener-for-android</a:t>
            </a:r>
            <a:r>
              <a:rPr lang="en-US" sz="1000" dirty="0"/>
              <a:t>  </a:t>
            </a:r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stackoverflow.com/questions/6659957/mms-listener-for-android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Intent and </a:t>
            </a:r>
            <a:r>
              <a:rPr lang="en-US" dirty="0"/>
              <a:t>MMS </a:t>
            </a:r>
            <a:r>
              <a:rPr lang="en-US" dirty="0" smtClean="0"/>
              <a:t> </a:t>
            </a:r>
            <a:r>
              <a:rPr lang="en-US" sz="2000" dirty="0" smtClean="0"/>
              <a:t>android 4.3 </a:t>
            </a:r>
            <a:r>
              <a:rPr lang="en-US" sz="2000" dirty="0"/>
              <a:t>and below.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create an intent that launches the messaging app with the information and the attached “picture”.</a:t>
            </a:r>
          </a:p>
          <a:p>
            <a:pPr lvl="1"/>
            <a:r>
              <a:rPr lang="en-US" dirty="0" smtClean="0"/>
              <a:t>Intent </a:t>
            </a:r>
            <a:r>
              <a:rPr lang="en-US" dirty="0" err="1"/>
              <a:t>sendIntent</a:t>
            </a:r>
            <a:r>
              <a:rPr lang="en-US" dirty="0"/>
              <a:t> = new Intent(</a:t>
            </a:r>
            <a:r>
              <a:rPr lang="en-US" dirty="0" err="1"/>
              <a:t>Intent.ACTION_SEND</a:t>
            </a:r>
            <a:r>
              <a:rPr lang="en-US" dirty="0"/>
              <a:t>);  </a:t>
            </a:r>
          </a:p>
          <a:p>
            <a:pPr lvl="1"/>
            <a:r>
              <a:rPr lang="en-US" dirty="0" err="1" smtClean="0"/>
              <a:t>sendIntent.putExtra</a:t>
            </a:r>
            <a:r>
              <a:rPr lang="en-US" dirty="0"/>
              <a:t>("address", </a:t>
            </a:r>
            <a:r>
              <a:rPr lang="en-US" dirty="0" err="1"/>
              <a:t>PhoneNumber</a:t>
            </a:r>
            <a:r>
              <a:rPr lang="en-US" dirty="0"/>
              <a:t>);</a:t>
            </a:r>
          </a:p>
          <a:p>
            <a:pPr lvl="1"/>
            <a:r>
              <a:rPr lang="en-US" dirty="0" err="1" smtClean="0"/>
              <a:t>sendIntent.putExtra</a:t>
            </a:r>
            <a:r>
              <a:rPr lang="en-US" dirty="0"/>
              <a:t>("</a:t>
            </a:r>
            <a:r>
              <a:rPr lang="en-US" dirty="0" err="1"/>
              <a:t>sms_body</a:t>
            </a:r>
            <a:r>
              <a:rPr lang="en-US" dirty="0"/>
              <a:t>", "some text"); </a:t>
            </a:r>
          </a:p>
          <a:p>
            <a:pPr lvl="2"/>
            <a:r>
              <a:rPr lang="en-US" dirty="0" smtClean="0"/>
              <a:t>Note</a:t>
            </a:r>
            <a:r>
              <a:rPr lang="en-US" dirty="0"/>
              <a:t>, find your own picture on the system and replace this one.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/>
              <a:t>url</a:t>
            </a:r>
            <a:r>
              <a:rPr lang="en-US" dirty="0"/>
              <a:t> = "file:///sdcard/Download/nasapic.jpg";   </a:t>
            </a:r>
          </a:p>
          <a:p>
            <a:pPr lvl="1"/>
            <a:r>
              <a:rPr lang="en-US" dirty="0" err="1" smtClean="0"/>
              <a:t>sendIntent.putExtra</a:t>
            </a:r>
            <a:r>
              <a:rPr lang="en-US" dirty="0" smtClean="0"/>
              <a:t>(</a:t>
            </a:r>
            <a:r>
              <a:rPr lang="en-US" dirty="0" err="1" smtClean="0"/>
              <a:t>Intent.EXTRA_STREAM</a:t>
            </a:r>
            <a:r>
              <a:rPr lang="en-US" dirty="0"/>
              <a:t>, </a:t>
            </a:r>
            <a:r>
              <a:rPr lang="en-US" dirty="0" err="1"/>
              <a:t>Uri.parse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));   </a:t>
            </a:r>
          </a:p>
          <a:p>
            <a:pPr lvl="1"/>
            <a:r>
              <a:rPr lang="en-US" dirty="0" err="1" smtClean="0"/>
              <a:t>sendIntent.setType</a:t>
            </a:r>
            <a:r>
              <a:rPr lang="en-US"/>
              <a:t>("</a:t>
            </a:r>
            <a:r>
              <a:rPr lang="en-US" smtClean="0"/>
              <a:t>image/</a:t>
            </a:r>
            <a:r>
              <a:rPr lang="en-US"/>
              <a:t>j</a:t>
            </a:r>
            <a:r>
              <a:rPr lang="en-US" smtClean="0"/>
              <a:t>pg</a:t>
            </a:r>
            <a:r>
              <a:rPr lang="en-US" dirty="0"/>
              <a:t>");    </a:t>
            </a:r>
          </a:p>
          <a:p>
            <a:pPr lvl="1"/>
            <a:r>
              <a:rPr lang="en-US" dirty="0" err="1" smtClean="0"/>
              <a:t>startActivity</a:t>
            </a:r>
            <a:r>
              <a:rPr lang="en-US" dirty="0" smtClean="0"/>
              <a:t>(</a:t>
            </a:r>
            <a:r>
              <a:rPr lang="en-US" dirty="0" err="1" smtClean="0"/>
              <a:t>sendIntent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20421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 4.4+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DevBytes</a:t>
            </a:r>
            <a:r>
              <a:rPr lang="en-US" b="1" dirty="0"/>
              <a:t>: Android 4.4 SMS APIs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www.youtube.com/watch?v=mdq0R2WQssQ</a:t>
            </a:r>
            <a:r>
              <a:rPr lang="en-US" dirty="0" smtClean="0"/>
              <a:t> </a:t>
            </a:r>
          </a:p>
          <a:p>
            <a:r>
              <a:rPr lang="en-US">
                <a:hlinkClick r:id="rId3"/>
              </a:rPr>
              <a:t>http://</a:t>
            </a:r>
            <a:r>
              <a:rPr lang="en-US" smtClean="0">
                <a:hlinkClick r:id="rId3"/>
              </a:rPr>
              <a:t>www.shinobicontrols.com/blog/posts/2014/03/11/bitesize-android-kitkat-week-4-replacing-the-default-sms-app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dirty="0">
                <a:hlinkClick r:id="rId4"/>
              </a:rPr>
              <a:t>http://stackoverflow.com/questions/21748209/receive-mms-messages-in-android-kitkat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android-developers.blogspot.com/2013/10/getting-your-sms-apps-ready-for-kitkat.html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14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Short message service (</a:t>
            </a:r>
            <a:r>
              <a:rPr lang="en-US" dirty="0" err="1" smtClean="0"/>
              <a:t>ie</a:t>
            </a:r>
            <a:r>
              <a:rPr lang="en-US" dirty="0" smtClean="0"/>
              <a:t> texting)</a:t>
            </a:r>
          </a:p>
          <a:p>
            <a:pPr lvl="1"/>
            <a:r>
              <a:rPr lang="en-US" dirty="0" smtClean="0"/>
              <a:t>Developed in 1985 by Global System for mobile (GSM)</a:t>
            </a:r>
          </a:p>
          <a:p>
            <a:pPr lvl="2"/>
            <a:r>
              <a:rPr lang="en-US" dirty="0" smtClean="0"/>
              <a:t>All major terrestrial cellular network support it in some form.</a:t>
            </a:r>
          </a:p>
          <a:p>
            <a:pPr lvl="1"/>
            <a:r>
              <a:rPr lang="en-US" dirty="0" smtClean="0"/>
              <a:t>160 characters compressed into 140 bytes</a:t>
            </a:r>
          </a:p>
          <a:p>
            <a:pPr lvl="2"/>
            <a:r>
              <a:rPr lang="en-US" dirty="0" smtClean="0"/>
              <a:t>There is a binary format as well (not MMS)</a:t>
            </a:r>
          </a:p>
          <a:p>
            <a:pPr lvl="1"/>
            <a:r>
              <a:rPr lang="en-US" dirty="0" smtClean="0"/>
              <a:t>routed by SMS center (SMSC)</a:t>
            </a:r>
          </a:p>
          <a:p>
            <a:pPr lvl="2"/>
            <a:r>
              <a:rPr lang="en-US" dirty="0" smtClean="0"/>
              <a:t>No guarantee of delivery.</a:t>
            </a:r>
          </a:p>
          <a:p>
            <a:pPr lvl="1"/>
            <a:r>
              <a:rPr lang="en-US" dirty="0" smtClean="0"/>
              <a:t>Can be address to a port (on a device), so different applications can receive the </a:t>
            </a:r>
            <a:r>
              <a:rPr lang="en-US" dirty="0" err="1" smtClean="0"/>
              <a:t>sms</a:t>
            </a:r>
            <a:r>
              <a:rPr lang="en-US" dirty="0" smtClean="0"/>
              <a:t> message.</a:t>
            </a:r>
          </a:p>
          <a:p>
            <a:pPr lvl="2"/>
            <a:r>
              <a:rPr lang="en-US" dirty="0" smtClean="0"/>
              <a:t>CDMA (most north American carriers) may not use port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39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mms messages.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Ones that already on the device.</a:t>
            </a:r>
          </a:p>
          <a:p>
            <a:pPr lvl="1"/>
            <a:r>
              <a:rPr lang="en-US" dirty="0"/>
              <a:t>Use content://</a:t>
            </a:r>
            <a:r>
              <a:rPr lang="en-US" dirty="0" smtClean="0"/>
              <a:t>mms-sms/conversations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stackoverflow.com/questions/3012287/how-to-read-mms-data-in-android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the varying “boxes” of mms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developer.android.com/reference/android/provider/Telephony.Mms.html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310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SmsDemo</a:t>
            </a:r>
            <a:r>
              <a:rPr lang="en-US" dirty="0" smtClean="0"/>
              <a:t> is a simple </a:t>
            </a:r>
            <a:r>
              <a:rPr lang="en-US" dirty="0" err="1" smtClean="0"/>
              <a:t>sms</a:t>
            </a:r>
            <a:r>
              <a:rPr lang="en-US" dirty="0" smtClean="0"/>
              <a:t> send/receive</a:t>
            </a:r>
          </a:p>
          <a:p>
            <a:pPr lvl="1"/>
            <a:r>
              <a:rPr lang="en-US" dirty="0" smtClean="0"/>
              <a:t>Remember you need two phones or one phone and the </a:t>
            </a:r>
            <a:r>
              <a:rPr lang="en-US" dirty="0" err="1" smtClean="0"/>
              <a:t>ddms</a:t>
            </a:r>
            <a:r>
              <a:rPr lang="en-US" dirty="0" smtClean="0"/>
              <a:t> to test with</a:t>
            </a:r>
          </a:p>
          <a:p>
            <a:r>
              <a:rPr lang="en-US" dirty="0" smtClean="0"/>
              <a:t>smsDemo2 uses binary data and port numbers</a:t>
            </a:r>
          </a:p>
          <a:p>
            <a:r>
              <a:rPr lang="en-US" dirty="0" err="1" smtClean="0"/>
              <a:t>mmsDemo</a:t>
            </a:r>
            <a:r>
              <a:rPr lang="en-US" dirty="0" smtClean="0"/>
              <a:t> shows how to use an intent to “send” a picture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It’s a hack and should not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63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http://mobiforge.mobi/developing/story/sms-messaging-android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http://blog.bruary.net/2009/06/android-sms-handling.html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http://stackoverflow.com/questions/990558/android-broadcast-receiver-for-sent-sms-messages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http://developer.android.com/intl/zh-CN/reference/android/telephony/SmsManager.html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stackoverflow.com/questions/2726976/how-to-receive-text-sms-to-specific-port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719388" y="1676400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530725" y="2044700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810000" y="2679700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Multimedia Messaging Service</a:t>
            </a:r>
          </a:p>
          <a:p>
            <a:pPr lvl="1"/>
            <a:r>
              <a:rPr lang="en-US" dirty="0" smtClean="0"/>
              <a:t>Works on top of a number of wireless protocols</a:t>
            </a:r>
          </a:p>
          <a:p>
            <a:pPr lvl="2"/>
            <a:r>
              <a:rPr lang="en-US" dirty="0" smtClean="0"/>
              <a:t>SMS or TCP/IP</a:t>
            </a:r>
          </a:p>
          <a:p>
            <a:pPr lvl="1"/>
            <a:r>
              <a:rPr lang="en-US" dirty="0" smtClean="0"/>
              <a:t>Uses same ideas as email</a:t>
            </a:r>
          </a:p>
          <a:p>
            <a:pPr lvl="2"/>
            <a:r>
              <a:rPr lang="en-US" dirty="0" smtClean="0"/>
              <a:t>message subject, body, multiple messages parts</a:t>
            </a:r>
          </a:p>
          <a:p>
            <a:pPr lvl="2"/>
            <a:r>
              <a:rPr lang="en-US" dirty="0" smtClean="0"/>
              <a:t>multiple receipts as well.</a:t>
            </a:r>
          </a:p>
          <a:p>
            <a:pPr lvl="1"/>
            <a:r>
              <a:rPr lang="en-US" dirty="0" smtClean="0"/>
              <a:t>Uses MMS Center to route messages.</a:t>
            </a:r>
          </a:p>
          <a:p>
            <a:pPr lvl="1"/>
            <a:r>
              <a:rPr lang="en-US" dirty="0" smtClean="0"/>
              <a:t>Problems,  not everyone device supports it</a:t>
            </a:r>
          </a:p>
          <a:p>
            <a:pPr lvl="2"/>
            <a:r>
              <a:rPr lang="en-US" dirty="0" smtClean="0"/>
              <a:t>Carriers can't agree on MMS, so may not route between Cell Carriers either.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5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mms message</a:t>
            </a:r>
            <a:endParaRPr lang="en-US" dirty="0"/>
          </a:p>
        </p:txBody>
      </p:sp>
      <p:pic>
        <p:nvPicPr>
          <p:cNvPr id="4" name="Content Placeholder 3" descr="fi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4589" y="1600200"/>
            <a:ext cx="6574822" cy="4525963"/>
          </a:xfrm>
        </p:spPr>
      </p:pic>
    </p:spTree>
    <p:extLst>
      <p:ext uri="{BB962C8B-B14F-4D97-AF65-F5344CB8AC3E}">
        <p14:creationId xmlns:p14="http://schemas.microsoft.com/office/powerpoint/2010/main" val="21522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SMB-CB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Short Message Service Cell Broadcast</a:t>
            </a:r>
          </a:p>
          <a:p>
            <a:pPr lvl="1"/>
            <a:r>
              <a:rPr lang="en-US" dirty="0" smtClean="0"/>
              <a:t>Very new, not generally available.</a:t>
            </a:r>
          </a:p>
          <a:p>
            <a:pPr lvl="2"/>
            <a:r>
              <a:rPr lang="en-US" dirty="0" smtClean="0"/>
              <a:t>May never be available to general public.</a:t>
            </a:r>
          </a:p>
          <a:p>
            <a:r>
              <a:rPr lang="en-US" dirty="0" smtClean="0"/>
              <a:t>it's a point to area (1 to many) protocol</a:t>
            </a:r>
          </a:p>
          <a:p>
            <a:pPr lvl="1"/>
            <a:r>
              <a:rPr lang="en-US" dirty="0" smtClean="0"/>
              <a:t>Allows you send a message to an area (such a geographic region or city)</a:t>
            </a:r>
          </a:p>
          <a:p>
            <a:pPr lvl="2"/>
            <a:r>
              <a:rPr lang="en-US" dirty="0" smtClean="0"/>
              <a:t>Weather service, alerts, that sort of thing. (advertizing?) </a:t>
            </a:r>
          </a:p>
          <a:p>
            <a:r>
              <a:rPr lang="en-US" dirty="0" smtClean="0"/>
              <a:t>message is 82 bytes, text or binary</a:t>
            </a:r>
          </a:p>
          <a:p>
            <a:pPr lvl="1"/>
            <a:r>
              <a:rPr lang="en-US" dirty="0" smtClean="0"/>
              <a:t>can be concatenated a mechanism to deliver longer messages.</a:t>
            </a:r>
          </a:p>
        </p:txBody>
      </p:sp>
    </p:spTree>
    <p:extLst>
      <p:ext uri="{BB962C8B-B14F-4D97-AF65-F5344CB8AC3E}">
        <p14:creationId xmlns:p14="http://schemas.microsoft.com/office/powerpoint/2010/main" val="98586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side note.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 SMS message accept a port number as well as a phone number.</a:t>
            </a:r>
          </a:p>
          <a:p>
            <a:pPr lvl="1"/>
            <a:r>
              <a:rPr lang="en-US" dirty="0" smtClean="0"/>
              <a:t>The default is port Zero.  </a:t>
            </a:r>
          </a:p>
          <a:p>
            <a:pPr lvl="1"/>
            <a:r>
              <a:rPr lang="en-US" dirty="0" smtClean="0"/>
              <a:t>But on other devices you can use your own port number as well, so it would stay off the main </a:t>
            </a:r>
            <a:r>
              <a:rPr lang="en-US" dirty="0" err="1" smtClean="0"/>
              <a:t>sms</a:t>
            </a:r>
            <a:r>
              <a:rPr lang="en-US" dirty="0" smtClean="0"/>
              <a:t> applications.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a private </a:t>
            </a:r>
            <a:r>
              <a:rPr lang="en-US" dirty="0" err="1" smtClean="0"/>
              <a:t>sms</a:t>
            </a:r>
            <a:r>
              <a:rPr lang="en-US" dirty="0" smtClean="0"/>
              <a:t> message between applications.  The user would never see the messages!</a:t>
            </a:r>
          </a:p>
          <a:p>
            <a:pPr lvl="1"/>
            <a:r>
              <a:rPr lang="en-US" dirty="0" smtClean="0"/>
              <a:t>Android does not appear to support port numbers in their </a:t>
            </a:r>
            <a:r>
              <a:rPr lang="en-US" dirty="0" err="1" smtClean="0"/>
              <a:t>sms</a:t>
            </a:r>
            <a:r>
              <a:rPr lang="en-US" dirty="0" smtClean="0"/>
              <a:t> API.</a:t>
            </a:r>
          </a:p>
          <a:p>
            <a:pPr lvl="2"/>
            <a:r>
              <a:rPr lang="en-US" dirty="0" smtClean="0"/>
              <a:t>But port numbers are supported in the binary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9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and KitKat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smtClean="0"/>
              <a:t>4.4+</a:t>
            </a:r>
            <a:endParaRPr lang="en-US" dirty="0" smtClean="0"/>
          </a:p>
          <a:p>
            <a:pPr lvl="1"/>
            <a:r>
              <a:rPr lang="en-US" dirty="0" smtClean="0"/>
              <a:t>There is a default SMS app now, which can be a third party app.  </a:t>
            </a:r>
          </a:p>
          <a:p>
            <a:pPr lvl="2"/>
            <a:r>
              <a:rPr lang="en-US" dirty="0" smtClean="0"/>
              <a:t>And only the default SMS app can write directory to the SMS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pPr lvl="3"/>
            <a:r>
              <a:rPr lang="en-US" dirty="0" smtClean="0"/>
              <a:t>The other apps will </a:t>
            </a:r>
            <a:r>
              <a:rPr lang="en-US" b="1" u="sng" dirty="0" smtClean="0"/>
              <a:t>fail silently.</a:t>
            </a:r>
          </a:p>
          <a:p>
            <a:pPr lvl="3"/>
            <a:r>
              <a:rPr lang="en-US" dirty="0" smtClean="0"/>
              <a:t>The other apps can send a </a:t>
            </a:r>
            <a:r>
              <a:rPr lang="en-US" dirty="0" err="1" smtClean="0"/>
              <a:t>sms</a:t>
            </a:r>
            <a:r>
              <a:rPr lang="en-US" dirty="0" smtClean="0"/>
              <a:t> via an intent, which is shown in this lecture.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ny app can still read </a:t>
            </a:r>
            <a:r>
              <a:rPr lang="en-US" dirty="0" err="1" smtClean="0"/>
              <a:t>sms</a:t>
            </a:r>
            <a:endParaRPr lang="en-US" dirty="0"/>
          </a:p>
          <a:p>
            <a:pPr lvl="3"/>
            <a:r>
              <a:rPr lang="en-US" dirty="0" smtClean="0"/>
              <a:t>But can not delete or “alter the flow” of the </a:t>
            </a:r>
            <a:r>
              <a:rPr lang="en-US" dirty="0" err="1" smtClean="0"/>
              <a:t>sms</a:t>
            </a:r>
            <a:r>
              <a:rPr lang="en-US" dirty="0" smtClean="0"/>
              <a:t> message.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8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cover sending a </a:t>
            </a:r>
            <a:r>
              <a:rPr lang="en-US" dirty="0" err="1" smtClean="0"/>
              <a:t>sms</a:t>
            </a:r>
            <a:r>
              <a:rPr lang="en-US" dirty="0" smtClean="0"/>
              <a:t> message first</a:t>
            </a:r>
          </a:p>
          <a:p>
            <a:endParaRPr lang="en-US" dirty="0" smtClean="0"/>
          </a:p>
          <a:p>
            <a:r>
              <a:rPr lang="en-US" dirty="0" smtClean="0"/>
              <a:t>Then broadcast receiver, so we can receive </a:t>
            </a:r>
            <a:r>
              <a:rPr lang="en-US" dirty="0" err="1" smtClean="0"/>
              <a:t>sms</a:t>
            </a:r>
            <a:r>
              <a:rPr lang="en-US" dirty="0" smtClean="0"/>
              <a:t> messages.</a:t>
            </a:r>
          </a:p>
          <a:p>
            <a:endParaRPr lang="en-US" dirty="0"/>
          </a:p>
          <a:p>
            <a:r>
              <a:rPr lang="en-US" dirty="0" smtClean="0"/>
              <a:t>We’ll come back to binary </a:t>
            </a:r>
            <a:r>
              <a:rPr lang="en-US" dirty="0" err="1" smtClean="0"/>
              <a:t>sms</a:t>
            </a:r>
            <a:r>
              <a:rPr lang="en-US" dirty="0" smtClean="0"/>
              <a:t> methods as well.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6693</TotalTime>
  <Words>1924</Words>
  <Application>Microsoft Office PowerPoint</Application>
  <PresentationFormat>On-screen Show (4:3)</PresentationFormat>
  <Paragraphs>263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Cosc 5/4735</vt:lpstr>
      <vt:lpstr>Introduction</vt:lpstr>
      <vt:lpstr>SMS</vt:lpstr>
      <vt:lpstr>MMS</vt:lpstr>
      <vt:lpstr>mms message</vt:lpstr>
      <vt:lpstr>SMB-CB</vt:lpstr>
      <vt:lpstr>As a side note.</vt:lpstr>
      <vt:lpstr>SMS and KitKat</vt:lpstr>
      <vt:lpstr>PowerPoint Presentation</vt:lpstr>
      <vt:lpstr>A note first</vt:lpstr>
      <vt:lpstr>emulators</vt:lpstr>
      <vt:lpstr>Sending a Text message</vt:lpstr>
      <vt:lpstr>Sending a Text message (2)</vt:lpstr>
      <vt:lpstr>Sending a Text message (3)</vt:lpstr>
      <vt:lpstr>Receiving sms texts</vt:lpstr>
      <vt:lpstr>Receiving an sms message</vt:lpstr>
      <vt:lpstr>SmsMessage</vt:lpstr>
      <vt:lpstr>AndroidManifest.xml</vt:lpstr>
      <vt:lpstr>AndroidManifest.xml (2)</vt:lpstr>
      <vt:lpstr>Max length</vt:lpstr>
      <vt:lpstr>SMS folders</vt:lpstr>
      <vt:lpstr>Binary and port numbers</vt:lpstr>
      <vt:lpstr>Binary and port numbers (2)</vt:lpstr>
      <vt:lpstr>Receiving binary</vt:lpstr>
      <vt:lpstr>Receiving binary (2)</vt:lpstr>
      <vt:lpstr>Lastly: Binary, port number</vt:lpstr>
      <vt:lpstr>Android MMS  4.3 and below</vt:lpstr>
      <vt:lpstr>Intent and MMS  android 4.3 and below.</vt:lpstr>
      <vt:lpstr>MMS 4.4+ </vt:lpstr>
      <vt:lpstr>Reading mms messages.</vt:lpstr>
      <vt:lpstr>Example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James S. Ward</dc:creator>
  <cp:lastModifiedBy>James S. Ward</cp:lastModifiedBy>
  <cp:revision>51</cp:revision>
  <dcterms:created xsi:type="dcterms:W3CDTF">2006-08-16T00:00:00Z</dcterms:created>
  <dcterms:modified xsi:type="dcterms:W3CDTF">2016-03-15T20:11:04Z</dcterms:modified>
</cp:coreProperties>
</file>