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DE000-1F09-4B3C-BECE-B15990ADB89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064FB-62F0-4449-ACF8-62BB25BB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vr/gvr-unity-sdk/rele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v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Unity and Cardboard VR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4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Unity3D and Google 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like OpenGL, android has produced a “plugin” for unity.</a:t>
            </a:r>
            <a:endParaRPr lang="en-US" dirty="0"/>
          </a:p>
          <a:p>
            <a:pPr lvl="1"/>
            <a:r>
              <a:rPr lang="en-US" dirty="0" smtClean="0"/>
              <a:t>You can use the asset at the start or add it in to already formed project.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Directions assume Unity 2017.4.0f1</a:t>
            </a:r>
            <a:endParaRPr lang="en-US" dirty="0"/>
          </a:p>
          <a:p>
            <a:pPr lvl="1"/>
            <a:r>
              <a:rPr lang="en-US" dirty="0" smtClean="0"/>
              <a:t>Download </a:t>
            </a:r>
            <a:r>
              <a:rPr lang="en-US" dirty="0" err="1" smtClean="0"/>
              <a:t>gvr</a:t>
            </a:r>
            <a:r>
              <a:rPr lang="en-US" dirty="0" smtClean="0"/>
              <a:t> package for unity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github.com/googlevr/gvr-unity-sdk/releases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1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VR to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Assets -&gt; Import package -&gt; Custom Package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/>
              <a:t>GoogleVRForUnity</a:t>
            </a:r>
            <a:r>
              <a:rPr lang="en-US" dirty="0" smtClean="0"/>
              <a:t>…</a:t>
            </a:r>
            <a:r>
              <a:rPr lang="en-US" dirty="0" err="1" smtClean="0"/>
              <a:t>unitypackage</a:t>
            </a:r>
            <a:r>
              <a:rPr lang="en-US" dirty="0" smtClean="0"/>
              <a:t> </a:t>
            </a:r>
            <a:r>
              <a:rPr lang="en-US" dirty="0" smtClean="0"/>
              <a:t>file (where you downloaded it)</a:t>
            </a:r>
          </a:p>
          <a:p>
            <a:pPr lvl="1"/>
            <a:r>
              <a:rPr lang="en-US" dirty="0" smtClean="0"/>
              <a:t>Import everything.</a:t>
            </a:r>
          </a:p>
          <a:p>
            <a:r>
              <a:rPr lang="en-US" dirty="0" smtClean="0"/>
              <a:t>Existing project:</a:t>
            </a:r>
          </a:p>
          <a:p>
            <a:pPr lvl="1"/>
            <a:r>
              <a:rPr lang="en-US" dirty="0" smtClean="0"/>
              <a:t>Select the camera (either </a:t>
            </a:r>
            <a:r>
              <a:rPr lang="en-US" dirty="0" err="1" smtClean="0"/>
              <a:t>MainCamera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FirstPersonCharacter</a:t>
            </a:r>
            <a:r>
              <a:rPr lang="en-US" dirty="0" smtClean="0"/>
              <a:t> Camera)</a:t>
            </a:r>
          </a:p>
          <a:p>
            <a:pPr lvl="2"/>
            <a:r>
              <a:rPr lang="en-US" dirty="0" smtClean="0"/>
              <a:t>From menu, Component -&gt; Google VR-&gt;Update Stereo Cameras</a:t>
            </a:r>
          </a:p>
          <a:p>
            <a:pPr lvl="1"/>
            <a:r>
              <a:rPr lang="en-US" dirty="0" smtClean="0"/>
              <a:t>You now have Cardboard ready cameras.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7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VR to </a:t>
            </a:r>
            <a:r>
              <a:rPr lang="en-US" dirty="0" smtClean="0"/>
              <a:t>unity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new project</a:t>
            </a:r>
          </a:p>
          <a:p>
            <a:pPr lvl="1"/>
            <a:r>
              <a:rPr lang="en-US" dirty="0" smtClean="0"/>
              <a:t>Delete the </a:t>
            </a:r>
            <a:r>
              <a:rPr lang="en-US" dirty="0" err="1" smtClean="0"/>
              <a:t>MainCamera</a:t>
            </a:r>
            <a:r>
              <a:rPr lang="en-US" dirty="0" smtClean="0"/>
              <a:t> and add the </a:t>
            </a:r>
            <a:r>
              <a:rPr lang="en-US" dirty="0" err="1" smtClean="0"/>
              <a:t>GvrMain</a:t>
            </a:r>
            <a:r>
              <a:rPr lang="en-US" dirty="0" smtClean="0"/>
              <a:t> prefab  </a:t>
            </a:r>
          </a:p>
          <a:p>
            <a:pPr lvl="1"/>
            <a:r>
              <a:rPr lang="en-US" dirty="0" smtClean="0"/>
              <a:t>It has everything to control the VR mode.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1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mode in Unity.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Mouse-based </a:t>
            </a:r>
            <a:r>
              <a:rPr lang="en-US" dirty="0"/>
              <a:t>head tracking: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press Alt and move the mouse around, you can pan horizontally and tilt vertically around your scene as if your head is moving Cardboard around.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Ctrl with the mouse to simulate tilting your head from side to side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Simulating trigger pulls: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a mouse click to simulate the action of a user using the trigger.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Pulls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the following  script:</a:t>
            </a:r>
          </a:p>
          <a:p>
            <a:pPr lvl="1"/>
            <a:r>
              <a:rPr lang="en-US" dirty="0"/>
              <a:t>public class </a:t>
            </a:r>
            <a:r>
              <a:rPr lang="en-US" dirty="0" err="1"/>
              <a:t>NewBehaviourScript</a:t>
            </a:r>
            <a:r>
              <a:rPr lang="en-US" dirty="0"/>
              <a:t> : </a:t>
            </a:r>
            <a:r>
              <a:rPr lang="en-US" dirty="0" err="1"/>
              <a:t>MonoBehaviour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 public Text </a:t>
            </a:r>
            <a:r>
              <a:rPr lang="en-US" dirty="0" err="1"/>
              <a:t>textView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void Update</a:t>
            </a:r>
            <a:r>
              <a:rPr lang="en-US" dirty="0" smtClean="0"/>
              <a:t>()</a:t>
            </a:r>
            <a:r>
              <a:rPr lang="en-US" dirty="0"/>
              <a:t>    {</a:t>
            </a:r>
            <a:br>
              <a:rPr lang="en-US" dirty="0"/>
            </a:br>
            <a:r>
              <a:rPr lang="en-US" dirty="0"/>
              <a:t>        if (</a:t>
            </a:r>
            <a:r>
              <a:rPr lang="en-US" dirty="0" err="1"/>
              <a:t>Cardboard.SDK.Triggered</a:t>
            </a:r>
            <a:r>
              <a:rPr lang="en-US" dirty="0" smtClean="0"/>
              <a:t>)</a:t>
            </a:r>
            <a:r>
              <a:rPr lang="en-US" dirty="0"/>
              <a:t>        {</a:t>
            </a:r>
            <a:br>
              <a:rPr lang="en-US" dirty="0"/>
            </a:br>
            <a:r>
              <a:rPr lang="en-US" dirty="0" smtClean="0"/>
              <a:t>		//deal with trigger here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</a:t>
            </a:r>
            <a:br>
              <a:rPr lang="en-US" dirty="0"/>
            </a:br>
            <a:r>
              <a:rPr lang="en-US" dirty="0"/>
              <a:t>    }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r>
              <a:rPr lang="en-US" dirty="0"/>
              <a:t>Add the script via the Add Component button</a:t>
            </a:r>
          </a:p>
          <a:p>
            <a:pPr lvl="1"/>
            <a:r>
              <a:rPr lang="en-US" dirty="0"/>
              <a:t>Likely to the </a:t>
            </a:r>
            <a:r>
              <a:rPr lang="en-US" dirty="0" err="1" smtClean="0"/>
              <a:t>FirstPersonCharacter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1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&amp; Run on unity</a:t>
            </a:r>
          </a:p>
          <a:p>
            <a:pPr lvl="1"/>
            <a:r>
              <a:rPr lang="en-US" dirty="0" smtClean="0"/>
              <a:t>If you get  Key error, it’s a known problem in unity3D.  It’s having problems with the data connection to that phone.</a:t>
            </a:r>
          </a:p>
          <a:p>
            <a:pPr lvl="2"/>
            <a:r>
              <a:rPr lang="en-US" dirty="0" smtClean="0"/>
              <a:t>Works on my Moto G, fails on the Nexus 5X</a:t>
            </a:r>
          </a:p>
          <a:p>
            <a:pPr lvl="1"/>
            <a:r>
              <a:rPr lang="en-US" dirty="0" smtClean="0"/>
              <a:t>Try just Build.</a:t>
            </a:r>
          </a:p>
          <a:p>
            <a:pPr lvl="2"/>
            <a:r>
              <a:rPr lang="en-US" dirty="0" err="1" smtClean="0"/>
              <a:t>Cmd</a:t>
            </a:r>
            <a:r>
              <a:rPr lang="en-US" dirty="0" smtClean="0"/>
              <a:t> prompt:  </a:t>
            </a:r>
            <a:r>
              <a:rPr lang="en-US" dirty="0" err="1" smtClean="0"/>
              <a:t>adb</a:t>
            </a:r>
            <a:r>
              <a:rPr lang="en-US" dirty="0" smtClean="0"/>
              <a:t> install –r </a:t>
            </a:r>
            <a:r>
              <a:rPr lang="en-US" dirty="0" err="1" smtClean="0"/>
              <a:t>file.apk</a:t>
            </a:r>
            <a:endParaRPr lang="en-US" dirty="0" smtClean="0"/>
          </a:p>
          <a:p>
            <a:pPr lvl="3"/>
            <a:r>
              <a:rPr lang="en-US" dirty="0" smtClean="0"/>
              <a:t>-r is replace, so you can do it multiple times with the same version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0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https://developers.google.com/vr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1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719388" y="1676400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530725" y="2044700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0" y="2679700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297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Cosc 5/4735</vt:lpstr>
      <vt:lpstr>Unity3D and Google VR</vt:lpstr>
      <vt:lpstr>Adding VR to unity</vt:lpstr>
      <vt:lpstr>Adding VR to unity (2)</vt:lpstr>
      <vt:lpstr>Play mode in Unity.</vt:lpstr>
      <vt:lpstr>Trigger Pulls</vt:lpstr>
      <vt:lpstr>A note 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James S. Ward</cp:lastModifiedBy>
  <cp:revision>15</cp:revision>
  <dcterms:created xsi:type="dcterms:W3CDTF">2006-08-16T00:00:00Z</dcterms:created>
  <dcterms:modified xsi:type="dcterms:W3CDTF">2018-03-28T20:57:07Z</dcterms:modified>
</cp:coreProperties>
</file>