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4" r:id="rId9"/>
    <p:sldId id="266" r:id="rId10"/>
    <p:sldId id="258" r:id="rId11"/>
    <p:sldId id="28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30D47-CD49-46CA-9454-0B1494FD2C8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83BC5-539A-4DC6-A745-5E9AEA055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5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F69FA-8F2D-41D5-BC73-0469DBD37D74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1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nity3d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unity3d.com/Manual/index.html" TargetMode="External"/><Relationship Id="rId2" Type="http://schemas.openxmlformats.org/officeDocument/2006/relationships/hyperlink" Target="http://unity3d.com/learn/tutorials/projects/roll-ball-tutori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osc4735/final-rocketgolf" TargetMode="External"/><Relationship Id="rId4" Type="http://schemas.openxmlformats.org/officeDocument/2006/relationships/hyperlink" Target="https://www.assetstore.unity3d.com/en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gcookie.com/questions/11010-where-to-find-assets-for-those-watching-in-2019-20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Cosc</a:t>
            </a:r>
            <a:r>
              <a:rPr lang="en-US" dirty="0" smtClean="0"/>
              <a:t> 5/4735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Unity 3D</a:t>
            </a:r>
          </a:p>
          <a:p>
            <a:r>
              <a:rPr lang="en-US" dirty="0" smtClean="0"/>
              <a:t>Getting Started Guide </a:t>
            </a:r>
            <a:r>
              <a:rPr lang="en-US" smtClean="0"/>
              <a:t>for Android.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Unity web site: </a:t>
            </a:r>
            <a:r>
              <a:rPr lang="en-US" dirty="0">
                <a:hlinkClick r:id="rId2"/>
              </a:rPr>
              <a:t>https://unity3d.com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Unity Game Development in 24 hours, </a:t>
            </a:r>
            <a:r>
              <a:rPr lang="en-US" dirty="0" err="1" smtClean="0"/>
              <a:t>Tristem</a:t>
            </a:r>
            <a:r>
              <a:rPr lang="en-US" dirty="0" smtClean="0"/>
              <a:t> &amp; </a:t>
            </a:r>
            <a:r>
              <a:rPr lang="en-US" dirty="0" err="1" smtClean="0"/>
              <a:t>Geig</a:t>
            </a:r>
            <a:r>
              <a:rPr lang="en-US" dirty="0" smtClean="0"/>
              <a:t>, SAMS, Jan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years presentation by </a:t>
            </a:r>
            <a:r>
              <a:rPr lang="en-US" dirty="0" err="1"/>
              <a:t>By</a:t>
            </a:r>
            <a:r>
              <a:rPr lang="en-US" dirty="0"/>
              <a:t> Caleb Carlson, Brandon Neff, and Nathan </a:t>
            </a:r>
            <a:r>
              <a:rPr lang="en-US" dirty="0" smtClean="0"/>
              <a:t>Spaulding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Golf!!!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9" y="1270000"/>
            <a:ext cx="68675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3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0" y="1396659"/>
            <a:ext cx="6527351" cy="5353368"/>
          </a:xfrm>
        </p:spPr>
      </p:pic>
    </p:spTree>
    <p:extLst>
      <p:ext uri="{BB962C8B-B14F-4D97-AF65-F5344CB8AC3E}">
        <p14:creationId xmlns:p14="http://schemas.microsoft.com/office/powerpoint/2010/main" val="303907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Shapes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007261" cy="5316218"/>
          </a:xfrm>
        </p:spPr>
      </p:pic>
    </p:spTree>
    <p:extLst>
      <p:ext uri="{BB962C8B-B14F-4D97-AF65-F5344CB8AC3E}">
        <p14:creationId xmlns:p14="http://schemas.microsoft.com/office/powerpoint/2010/main" val="4231526830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Display the content of the entire project to</a:t>
            </a:r>
            <a:br>
              <a:rPr lang="en-US" sz="2400" dirty="0"/>
            </a:br>
            <a:r>
              <a:rPr lang="en-US" sz="2400" dirty="0"/>
              <a:t> the user.</a:t>
            </a:r>
          </a:p>
          <a:p>
            <a:r>
              <a:rPr lang="en-US" sz="2400" dirty="0"/>
              <a:t>When a new scene is created, a </a:t>
            </a:r>
            <a:r>
              <a:rPr lang="en-US" sz="2400" dirty="0" err="1"/>
              <a:t>GameObject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is created and the camera is then paired</a:t>
            </a:r>
            <a:br>
              <a:rPr lang="en-US" sz="2400" dirty="0"/>
            </a:br>
            <a:r>
              <a:rPr lang="en-US" sz="2400" dirty="0"/>
              <a:t> with that object.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5937" t="8590" b="12678"/>
          <a:stretch/>
        </p:blipFill>
        <p:spPr bwMode="auto">
          <a:xfrm>
            <a:off x="4800600" y="1600199"/>
            <a:ext cx="3908453" cy="4666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66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Script to track the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public </a:t>
            </a:r>
            <a:r>
              <a:rPr lang="en-US" dirty="0" err="1" smtClean="0"/>
              <a:t>GameObject</a:t>
            </a:r>
            <a:r>
              <a:rPr lang="en-US" dirty="0" smtClean="0"/>
              <a:t> player;</a:t>
            </a:r>
            <a:br>
              <a:rPr lang="en-US" dirty="0" smtClean="0"/>
            </a:br>
            <a:r>
              <a:rPr lang="en-US" dirty="0" smtClean="0"/>
              <a:t>    private Vector3 offset;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// Use this for initialization</a:t>
            </a:r>
            <a:br>
              <a:rPr lang="en-US" dirty="0" smtClean="0"/>
            </a:br>
            <a:r>
              <a:rPr lang="en-US" dirty="0" smtClean="0"/>
              <a:t>    void Start () {</a:t>
            </a:r>
            <a:br>
              <a:rPr lang="en-US" dirty="0" smtClean="0"/>
            </a:br>
            <a:r>
              <a:rPr lang="en-US" dirty="0" smtClean="0"/>
              <a:t>        offset = </a:t>
            </a:r>
            <a:r>
              <a:rPr lang="en-US" dirty="0" err="1" smtClean="0"/>
              <a:t>transform.position</a:t>
            </a:r>
            <a:r>
              <a:rPr lang="en-US" dirty="0" smtClean="0"/>
              <a:t> - </a:t>
            </a:r>
            <a:r>
              <a:rPr lang="en-US" dirty="0" err="1" smtClean="0"/>
              <a:t>player.transform.position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br>
              <a:rPr lang="en-US" dirty="0" smtClean="0"/>
            </a:br>
            <a:r>
              <a:rPr lang="en-US" dirty="0" smtClean="0"/>
              <a:t>    // Update is called once per frame</a:t>
            </a:r>
            <a:br>
              <a:rPr lang="en-US" dirty="0" smtClean="0"/>
            </a:br>
            <a:r>
              <a:rPr lang="en-US" dirty="0" smtClean="0"/>
              <a:t>    void </a:t>
            </a:r>
            <a:r>
              <a:rPr lang="en-US" dirty="0" err="1" smtClean="0"/>
              <a:t>LateUpdate</a:t>
            </a:r>
            <a:r>
              <a:rPr lang="en-US" dirty="0" smtClean="0"/>
              <a:t> () {</a:t>
            </a:r>
            <a:br>
              <a:rPr lang="en-US" dirty="0" smtClean="0"/>
            </a:br>
            <a:r>
              <a:rPr lang="en-US" dirty="0" smtClean="0"/>
              <a:t>        </a:t>
            </a:r>
            <a:r>
              <a:rPr lang="en-US" dirty="0" err="1" smtClean="0"/>
              <a:t>transform.position</a:t>
            </a:r>
            <a:r>
              <a:rPr lang="en-US" dirty="0" smtClean="0"/>
              <a:t> = </a:t>
            </a:r>
            <a:r>
              <a:rPr lang="en-US" dirty="0" err="1" smtClean="0"/>
              <a:t>player.transform.position</a:t>
            </a:r>
            <a:r>
              <a:rPr lang="en-US" dirty="0" smtClean="0"/>
              <a:t> + offset;</a:t>
            </a:r>
            <a:br>
              <a:rPr lang="en-US" dirty="0" smtClean="0"/>
            </a:br>
            <a:r>
              <a:rPr lang="en-US" dirty="0" smtClean="0"/>
              <a:t>    }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Camera Location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74852" b="30221"/>
          <a:stretch/>
        </p:blipFill>
        <p:spPr bwMode="auto">
          <a:xfrm>
            <a:off x="2209800" y="1295400"/>
            <a:ext cx="32766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224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get an object to animate you need to add a </a:t>
            </a:r>
            <a:r>
              <a:rPr lang="en-US" sz="2400" dirty="0" err="1"/>
              <a:t>Rigidbody</a:t>
            </a:r>
            <a:r>
              <a:rPr lang="en-US" sz="2400" dirty="0"/>
              <a:t> to you object. This is the basic 3D Physics component to get your object to act to collisions and gravity.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7" y="3389425"/>
            <a:ext cx="3245010" cy="28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Scripts allow you to modify how objects interact with each other beyond the basic collision.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3" y="3032567"/>
            <a:ext cx="3931052" cy="35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Unity?</a:t>
            </a:r>
          </a:p>
          <a:p>
            <a:pPr lvl="1"/>
            <a:r>
              <a:rPr lang="en-US" dirty="0" smtClean="0"/>
              <a:t>It’s a 2D and 3D graphics development environment.  </a:t>
            </a:r>
          </a:p>
          <a:p>
            <a:pPr lvl="1"/>
            <a:r>
              <a:rPr lang="en-US" dirty="0" smtClean="0"/>
              <a:t>Designed to create games, but is used for more</a:t>
            </a:r>
          </a:p>
          <a:p>
            <a:pPr lvl="1"/>
            <a:r>
              <a:rPr lang="en-US" dirty="0" smtClean="0"/>
              <a:t>Multiplatform support</a:t>
            </a:r>
          </a:p>
          <a:p>
            <a:pPr lvl="2"/>
            <a:r>
              <a:rPr lang="en-US" dirty="0" smtClean="0"/>
              <a:t>Includes VR support as well.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Write once, deploy to many.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343400"/>
            <a:ext cx="69897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Contact:</a:t>
            </a:r>
            <a:br>
              <a:rPr lang="en-US" dirty="0"/>
            </a:br>
            <a:r>
              <a:rPr lang="en-US" dirty="0"/>
              <a:t>Collision vs Trigger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Triggers are used when you want to objects to overlap and “collect” each other</a:t>
            </a:r>
          </a:p>
          <a:p>
            <a:r>
              <a:rPr lang="en-US" sz="2800" dirty="0"/>
              <a:t>Collisions are meant for when objects are going to collide and have physics forces act on each shape</a:t>
            </a:r>
          </a:p>
        </p:txBody>
      </p:sp>
    </p:spTree>
    <p:extLst>
      <p:ext uri="{BB962C8B-B14F-4D97-AF65-F5344CB8AC3E}">
        <p14:creationId xmlns:p14="http://schemas.microsoft.com/office/powerpoint/2010/main" val="26168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the project!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did we make that awesome car???</a:t>
            </a:r>
            <a:br>
              <a:rPr lang="en-US" sz="2400" dirty="0"/>
            </a:br>
            <a:r>
              <a:rPr lang="en-US" sz="2400" dirty="0"/>
              <a:t>We didn’t</a:t>
            </a:r>
            <a:r>
              <a:rPr lang="is-IS" sz="2400" dirty="0"/>
              <a:t>…</a:t>
            </a:r>
            <a:br>
              <a:rPr lang="is-I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Assets Store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033931"/>
            <a:ext cx="5596652" cy="4401595"/>
          </a:xfrm>
        </p:spPr>
      </p:pic>
    </p:spTree>
    <p:extLst>
      <p:ext uri="{BB962C8B-B14F-4D97-AF65-F5344CB8AC3E}">
        <p14:creationId xmlns:p14="http://schemas.microsoft.com/office/powerpoint/2010/main" val="2321463688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Adding textures, trees, and more has never been easier!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13" b="3902"/>
          <a:stretch/>
        </p:blipFill>
        <p:spPr>
          <a:xfrm>
            <a:off x="589788" y="1428750"/>
            <a:ext cx="6041336" cy="4414838"/>
          </a:xfrm>
        </p:spPr>
      </p:pic>
    </p:spTree>
    <p:extLst>
      <p:ext uri="{BB962C8B-B14F-4D97-AF65-F5344CB8AC3E}">
        <p14:creationId xmlns:p14="http://schemas.microsoft.com/office/powerpoint/2010/main" val="16308583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the project!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930400"/>
            <a:ext cx="1162050" cy="1752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79" y="1930400"/>
            <a:ext cx="442583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in Android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the project!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even works on IOS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the project!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unity3d.com/learn/tutorials/projects/roll-ball-tutorial</a:t>
            </a:r>
            <a:r>
              <a:rPr lang="en-US" dirty="0" smtClean="0"/>
              <a:t> (Great tutorial for game basics)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docs.unity3d.com/Manual/index.html</a:t>
            </a:r>
            <a:r>
              <a:rPr lang="en-US" dirty="0" smtClean="0"/>
              <a:t> (Unity Manual)</a:t>
            </a:r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>
                <a:hlinkClick r:id="rId4"/>
              </a:rPr>
              <a:t>www.assetstore.unity3d.com/en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(Asset Store)</a:t>
            </a:r>
          </a:p>
          <a:p>
            <a:endParaRPr lang="en-US" dirty="0" smtClean="0"/>
          </a:p>
          <a:p>
            <a:r>
              <a:rPr lang="en-US">
                <a:hlinkClick r:id="rId5"/>
              </a:rPr>
              <a:t>https://</a:t>
            </a:r>
            <a:r>
              <a:rPr lang="en-US" smtClean="0">
                <a:hlinkClick r:id="rId5"/>
              </a:rPr>
              <a:t>github.com/cosc4735/final-rocketgolf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5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the game that inspired it all</a:t>
            </a:r>
            <a:r>
              <a:rPr lang="is-IS" dirty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63" y="1596947"/>
            <a:ext cx="3129344" cy="2336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932443"/>
            <a:ext cx="3110826" cy="233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362" y="3932443"/>
            <a:ext cx="3129344" cy="2336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705" y="1625092"/>
            <a:ext cx="3110828" cy="23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719388" y="1676400"/>
            <a:ext cx="17351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530725" y="2044700"/>
            <a:ext cx="1735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10000" y="2679700"/>
            <a:ext cx="1735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the unity site, use the “Get Unity” link</a:t>
            </a:r>
          </a:p>
          <a:p>
            <a:pPr lvl="1"/>
            <a:r>
              <a:rPr lang="en-US" dirty="0" smtClean="0"/>
              <a:t>Select Personal </a:t>
            </a:r>
          </a:p>
          <a:p>
            <a:pPr lvl="2"/>
            <a:r>
              <a:rPr lang="en-US" dirty="0" smtClean="0"/>
              <a:t>Or Professional if you want to pay for it</a:t>
            </a:r>
          </a:p>
          <a:p>
            <a:pPr lvl="1"/>
            <a:r>
              <a:rPr lang="en-US" dirty="0" smtClean="0"/>
              <a:t>Download the installer.</a:t>
            </a:r>
          </a:p>
          <a:p>
            <a:pPr lvl="2"/>
            <a:r>
              <a:rPr lang="en-US" dirty="0" smtClean="0"/>
              <a:t>Install it, When asked in the install, install Android (</a:t>
            </a:r>
            <a:r>
              <a:rPr lang="en-US" dirty="0" err="1" smtClean="0"/>
              <a:t>ios</a:t>
            </a:r>
            <a:r>
              <a:rPr lang="en-US" dirty="0" smtClean="0"/>
              <a:t>, </a:t>
            </a:r>
            <a:r>
              <a:rPr lang="en-US" dirty="0" err="1" smtClean="0"/>
              <a:t>tizen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are options too)</a:t>
            </a:r>
          </a:p>
          <a:p>
            <a:pPr lvl="1"/>
            <a:r>
              <a:rPr lang="en-US" dirty="0" smtClean="0"/>
              <a:t>You will need to create an account with unity.  When you start up it will require you to login.</a:t>
            </a:r>
          </a:p>
          <a:p>
            <a:pPr lvl="2"/>
            <a:endParaRPr lang="en-US" dirty="0"/>
          </a:p>
          <a:p>
            <a:r>
              <a:rPr lang="en-US" dirty="0" smtClean="0"/>
              <a:t>For the purposes of this lecture, The version installed was 5.3.4f1</a:t>
            </a:r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89" y="1524000"/>
            <a:ext cx="16795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9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File-&gt; new Project  3D (or 2D depends on need)</a:t>
            </a:r>
          </a:p>
          <a:p>
            <a:pPr lvl="2"/>
            <a:r>
              <a:rPr lang="en-US" dirty="0" smtClean="0"/>
              <a:t>Or sample project if you installed it.</a:t>
            </a:r>
          </a:p>
          <a:p>
            <a:pPr lvl="2"/>
            <a:r>
              <a:rPr lang="en-US" dirty="0" smtClean="0"/>
              <a:t>Add some assets   Characters, </a:t>
            </a:r>
            <a:r>
              <a:rPr lang="en-US" dirty="0" err="1" smtClean="0"/>
              <a:t>crossPlatformInput</a:t>
            </a:r>
            <a:r>
              <a:rPr lang="en-US" dirty="0" smtClean="0"/>
              <a:t>, cameras, environment, etc. </a:t>
            </a:r>
          </a:p>
          <a:p>
            <a:r>
              <a:rPr lang="en-US" dirty="0" smtClean="0"/>
              <a:t>You can now use the Create-&gt; 3D object, light source, </a:t>
            </a:r>
            <a:r>
              <a:rPr lang="en-US" dirty="0" err="1" smtClean="0"/>
              <a:t>etc</a:t>
            </a:r>
            <a:r>
              <a:rPr lang="en-US" dirty="0" smtClean="0"/>
              <a:t> to add objects to your scene.</a:t>
            </a:r>
          </a:p>
          <a:p>
            <a:pPr lvl="1"/>
            <a:r>
              <a:rPr lang="en-US" dirty="0" smtClean="0"/>
              <a:t>Hold the right mouse down to move the view of the scene.</a:t>
            </a:r>
          </a:p>
          <a:p>
            <a:r>
              <a:rPr lang="en-US" dirty="0" smtClean="0"/>
              <a:t>Click on an object to “transform” it.</a:t>
            </a:r>
          </a:p>
          <a:p>
            <a:r>
              <a:rPr lang="en-US" dirty="0" smtClean="0"/>
              <a:t>Create -&gt; 3D object -&gt; terrain </a:t>
            </a:r>
          </a:p>
          <a:p>
            <a:pPr lvl="1"/>
            <a:r>
              <a:rPr lang="en-US" dirty="0" smtClean="0"/>
              <a:t>To adds a large terrain object.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to demo this in class from a New project to install on a android device.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spinning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Create-&gt; 3DObject -&gt;cube</a:t>
            </a:r>
          </a:p>
          <a:p>
            <a:pPr lvl="1"/>
            <a:r>
              <a:rPr lang="en-US" dirty="0" smtClean="0"/>
              <a:t>Move the cube as needed in the space.</a:t>
            </a:r>
          </a:p>
          <a:p>
            <a:r>
              <a:rPr lang="en-US" dirty="0" smtClean="0"/>
              <a:t>In Assets</a:t>
            </a:r>
          </a:p>
          <a:p>
            <a:pPr lvl="1"/>
            <a:r>
              <a:rPr lang="en-US" dirty="0" smtClean="0"/>
              <a:t>Create -&gt; C# script</a:t>
            </a:r>
          </a:p>
          <a:p>
            <a:pPr lvl="2"/>
            <a:r>
              <a:rPr lang="en-US" dirty="0" smtClean="0"/>
              <a:t>Name it something like spin</a:t>
            </a:r>
          </a:p>
          <a:p>
            <a:pPr lvl="1"/>
            <a:r>
              <a:rPr lang="en-US" dirty="0" smtClean="0"/>
              <a:t>Double click the script</a:t>
            </a:r>
          </a:p>
          <a:p>
            <a:pPr lvl="2"/>
            <a:r>
              <a:rPr lang="en-US" dirty="0" smtClean="0"/>
              <a:t>Add to Update() method</a:t>
            </a:r>
          </a:p>
          <a:p>
            <a:pPr lvl="3"/>
            <a:r>
              <a:rPr lang="en-US" dirty="0" err="1"/>
              <a:t>transform.Rotate</a:t>
            </a:r>
            <a:r>
              <a:rPr lang="en-US" dirty="0"/>
              <a:t> (new Vector3 (15, 30, 45) * </a:t>
            </a:r>
            <a:r>
              <a:rPr lang="en-US" dirty="0" err="1"/>
              <a:t>Time.deltaTime</a:t>
            </a:r>
            <a:r>
              <a:rPr lang="en-US" dirty="0"/>
              <a:t>); </a:t>
            </a:r>
            <a:endParaRPr lang="en-US" dirty="0" smtClean="0"/>
          </a:p>
          <a:p>
            <a:pPr lvl="1"/>
            <a:r>
              <a:rPr lang="en-US" dirty="0"/>
              <a:t>We are going to attach the script to the cube</a:t>
            </a:r>
          </a:p>
          <a:p>
            <a:pPr lvl="2"/>
            <a:r>
              <a:rPr lang="en-US" dirty="0" smtClean="0"/>
              <a:t>Click on the Cube in Hierarchy</a:t>
            </a:r>
          </a:p>
          <a:p>
            <a:pPr lvl="3"/>
            <a:r>
              <a:rPr lang="en-US" dirty="0" smtClean="0"/>
              <a:t>On the right, Add Component -&gt; Scripts -&gt; spin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2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controls and moving.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cgcookie.com/questions/11010-where-to-find-assets-for-those-watching-in-2019-2020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/>
              <a:t>a “character” to walk around our environment. </a:t>
            </a:r>
          </a:p>
          <a:p>
            <a:pPr lvl="1"/>
            <a:r>
              <a:rPr lang="en-US" dirty="0" smtClean="0"/>
              <a:t>Project -&gt; Assets-&gt;Characters-&gt; </a:t>
            </a:r>
            <a:r>
              <a:rPr lang="en-US" dirty="0" err="1" smtClean="0"/>
              <a:t>FirstPersonCharacter</a:t>
            </a:r>
            <a:r>
              <a:rPr lang="en-US" dirty="0" smtClean="0"/>
              <a:t>-&gt;Prefabs-&gt;</a:t>
            </a:r>
            <a:r>
              <a:rPr lang="en-US" dirty="0" err="1" smtClean="0"/>
              <a:t>FPSController</a:t>
            </a:r>
            <a:endParaRPr lang="en-US" dirty="0" smtClean="0"/>
          </a:p>
          <a:p>
            <a:r>
              <a:rPr lang="en-US" dirty="0" smtClean="0"/>
              <a:t>Now we need to add mobile controls</a:t>
            </a:r>
            <a:endParaRPr lang="en-US" dirty="0"/>
          </a:p>
          <a:p>
            <a:pPr lvl="1"/>
            <a:r>
              <a:rPr lang="en-US" dirty="0" smtClean="0"/>
              <a:t>Project -&gt; Assets -&gt; </a:t>
            </a:r>
            <a:r>
              <a:rPr lang="en-US" dirty="0" err="1" smtClean="0"/>
              <a:t>CrossPlatformInput</a:t>
            </a:r>
            <a:r>
              <a:rPr lang="en-US" dirty="0" smtClean="0"/>
              <a:t> -&gt; Prefabs -&gt; </a:t>
            </a:r>
            <a:r>
              <a:rPr lang="en-US" dirty="0" err="1" smtClean="0"/>
              <a:t>DualTouchControls</a:t>
            </a:r>
            <a:r>
              <a:rPr lang="en-US" dirty="0" smtClean="0"/>
              <a:t> -&gt; Jump</a:t>
            </a:r>
          </a:p>
          <a:p>
            <a:pPr lvl="2"/>
            <a:r>
              <a:rPr lang="en-US" dirty="0" smtClean="0"/>
              <a:t>Gives move, jump, and look around control.</a:t>
            </a:r>
          </a:p>
          <a:p>
            <a:pPr lvl="2"/>
            <a:r>
              <a:rPr lang="en-US" dirty="0" smtClean="0"/>
              <a:t>Or add </a:t>
            </a:r>
            <a:r>
              <a:rPr lang="en-US" dirty="0" err="1" smtClean="0"/>
              <a:t>MobileSingleStrikControl</a:t>
            </a:r>
            <a:r>
              <a:rPr lang="en-US" dirty="0" smtClean="0"/>
              <a:t>: </a:t>
            </a:r>
            <a:r>
              <a:rPr lang="en-US" dirty="0" err="1" smtClean="0"/>
              <a:t>JumpButton</a:t>
            </a:r>
            <a:r>
              <a:rPr lang="en-US" dirty="0" smtClean="0"/>
              <a:t> and </a:t>
            </a:r>
            <a:r>
              <a:rPr lang="en-US" dirty="0" err="1" smtClean="0"/>
              <a:t>MobileJoyStick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5344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can use the “play” button to test the environment in idle.  </a:t>
            </a:r>
          </a:p>
          <a:p>
            <a:pPr lvl="2"/>
            <a:r>
              <a:rPr lang="en-US" dirty="0" smtClean="0"/>
              <a:t>Mouse and keyboard controls</a:t>
            </a:r>
          </a:p>
          <a:p>
            <a:r>
              <a:rPr lang="en-US" dirty="0" smtClean="0"/>
              <a:t>Once you are ready,  Build and Run</a:t>
            </a:r>
          </a:p>
          <a:p>
            <a:pPr lvl="1"/>
            <a:r>
              <a:rPr lang="en-US" dirty="0" smtClean="0"/>
              <a:t>Select Android  </a:t>
            </a:r>
          </a:p>
          <a:p>
            <a:pPr lvl="1"/>
            <a:r>
              <a:rPr lang="en-US" dirty="0" smtClean="0"/>
              <a:t>It will ask where the android </a:t>
            </a:r>
            <a:r>
              <a:rPr lang="en-US" dirty="0" err="1" smtClean="0"/>
              <a:t>sdk</a:t>
            </a:r>
            <a:r>
              <a:rPr lang="en-US" dirty="0" smtClean="0"/>
              <a:t> is the first time</a:t>
            </a:r>
          </a:p>
          <a:p>
            <a:pPr lvl="1"/>
            <a:r>
              <a:rPr lang="en-US" dirty="0" smtClean="0"/>
              <a:t>Then it should install on a physical device.</a:t>
            </a:r>
          </a:p>
          <a:p>
            <a:pPr lvl="2"/>
            <a:r>
              <a:rPr lang="en-US" dirty="0" smtClean="0"/>
              <a:t>The first time around, it will likely take 2 to 3 minutes.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599"/>
            <a:ext cx="37338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6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of the Iceberg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This is only the tip of what you can do.</a:t>
            </a:r>
          </a:p>
          <a:p>
            <a:endParaRPr lang="en-US" dirty="0"/>
          </a:p>
          <a:p>
            <a:r>
              <a:rPr lang="en-US" dirty="0" smtClean="0"/>
              <a:t>We’ll see more with </a:t>
            </a:r>
            <a:r>
              <a:rPr lang="en-US" dirty="0" err="1" smtClean="0"/>
              <a:t>CardBoard</a:t>
            </a:r>
            <a:r>
              <a:rPr lang="en-US" dirty="0" smtClean="0"/>
              <a:t> and Unity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Unity may have been what some of you wanted </a:t>
            </a:r>
            <a:r>
              <a:rPr lang="en-US" dirty="0" err="1" smtClean="0"/>
              <a:t>cosc</a:t>
            </a:r>
            <a:r>
              <a:rPr lang="en-US" dirty="0" smtClean="0"/>
              <a:t> 1010 to be.</a:t>
            </a:r>
          </a:p>
          <a:p>
            <a:pPr lvl="1"/>
            <a:r>
              <a:rPr lang="en-US" dirty="0" smtClean="0"/>
              <a:t>IE, but I just want to write games.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9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create a lot of assets in something like blender and then import them into unity.</a:t>
            </a:r>
          </a:p>
          <a:p>
            <a:pPr lvl="1"/>
            <a:r>
              <a:rPr lang="en-US" dirty="0" smtClean="0"/>
              <a:t>Other 3D editors are much better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Example  with a Maze from blender.</a:t>
            </a:r>
          </a:p>
          <a:p>
            <a:pPr lvl="2"/>
            <a:r>
              <a:rPr lang="en-US" dirty="0" smtClean="0"/>
              <a:t>Import the asset.   In this case, we want the walls to stop us from moving through them so click Generate Colliders   </a:t>
            </a:r>
            <a:r>
              <a:rPr lang="en-US" smtClean="0"/>
              <a:t>and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1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979</Words>
  <Application>Microsoft Office PowerPoint</Application>
  <PresentationFormat>On-screen Show (4:3)</PresentationFormat>
  <Paragraphs>115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Office Theme</vt:lpstr>
      <vt:lpstr>Cosc 5/4735</vt:lpstr>
      <vt:lpstr>Unity</vt:lpstr>
      <vt:lpstr>Get Unity</vt:lpstr>
      <vt:lpstr>Use</vt:lpstr>
      <vt:lpstr>Make a spinning cube</vt:lpstr>
      <vt:lpstr>Add controls and moving.</vt:lpstr>
      <vt:lpstr>Testing</vt:lpstr>
      <vt:lpstr>Tip of the Iceberg</vt:lpstr>
      <vt:lpstr>Importing Assets</vt:lpstr>
      <vt:lpstr>References</vt:lpstr>
      <vt:lpstr>An Example</vt:lpstr>
      <vt:lpstr>Rocket Golf!!!</vt:lpstr>
      <vt:lpstr>Creating A Project</vt:lpstr>
      <vt:lpstr>Creating Shapes</vt:lpstr>
      <vt:lpstr>The Camera</vt:lpstr>
      <vt:lpstr>Camera Script to track the ball</vt:lpstr>
      <vt:lpstr>Fixing Camera Location</vt:lpstr>
      <vt:lpstr>Physics</vt:lpstr>
      <vt:lpstr>Scripts</vt:lpstr>
      <vt:lpstr>Two Types Of Contact: Collision vs Trigger </vt:lpstr>
      <vt:lpstr>To the project!</vt:lpstr>
      <vt:lpstr>How did we make that awesome car??? We didn’t…  Assets Store</vt:lpstr>
      <vt:lpstr>Adding textures, trees, and more has never been easier!</vt:lpstr>
      <vt:lpstr>Exporting the project!</vt:lpstr>
      <vt:lpstr>Building in Android </vt:lpstr>
      <vt:lpstr>It even works on IOS devices</vt:lpstr>
      <vt:lpstr>References</vt:lpstr>
      <vt:lpstr>Play the game that inspired it all….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5/4735</dc:title>
  <dc:creator>James S. Ward</dc:creator>
  <cp:lastModifiedBy>James S. Ward</cp:lastModifiedBy>
  <cp:revision>18</cp:revision>
  <dcterms:created xsi:type="dcterms:W3CDTF">2006-08-16T00:00:00Z</dcterms:created>
  <dcterms:modified xsi:type="dcterms:W3CDTF">2021-03-11T16:59:03Z</dcterms:modified>
</cp:coreProperties>
</file>