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79" r:id="rId12"/>
    <p:sldId id="267" r:id="rId13"/>
    <p:sldId id="268" r:id="rId14"/>
    <p:sldId id="270" r:id="rId15"/>
    <p:sldId id="271" r:id="rId16"/>
    <p:sldId id="273" r:id="rId17"/>
    <p:sldId id="274" r:id="rId18"/>
    <p:sldId id="275" r:id="rId19"/>
    <p:sldId id="272" r:id="rId20"/>
    <p:sldId id="269" r:id="rId21"/>
    <p:sldId id="277" r:id="rId22"/>
    <p:sldId id="278" r:id="rId23"/>
    <p:sldId id="281" r:id="rId24"/>
    <p:sldId id="282" r:id="rId25"/>
    <p:sldId id="276" r:id="rId26"/>
    <p:sldId id="283" r:id="rId27"/>
    <p:sldId id="258" r:id="rId28"/>
    <p:sldId id="2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ooglesamples/android-vision/tree/master/visionSampl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vision/introduction" TargetMode="External"/><Relationship Id="rId2" Type="http://schemas.openxmlformats.org/officeDocument/2006/relationships/hyperlink" Target="https://github.com/googlesamples/android-vis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googlesamples/android-vision/tree/master/visionSamples" TargetMode="External"/><Relationship Id="rId5" Type="http://schemas.openxmlformats.org/officeDocument/2006/relationships/hyperlink" Target="http://android-developers.blogspot.com/2015/08/face-detection-in-google-play-services.html" TargetMode="External"/><Relationship Id="rId4" Type="http://schemas.openxmlformats.org/officeDocument/2006/relationships/hyperlink" Target="https://developers.google.com/android/reference/com/google/android/gms/vision/text/package-summary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vision/barcodes-overvie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Cosc</a:t>
            </a:r>
            <a:r>
              <a:rPr lang="en-US" dirty="0" smtClean="0"/>
              <a:t> 4735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Google Play API: </a:t>
            </a:r>
            <a:r>
              <a:rPr lang="en-US" dirty="0"/>
              <a:t>Vision </a:t>
            </a:r>
            <a:endParaRPr lang="en-US" dirty="0" smtClean="0"/>
          </a:p>
          <a:p>
            <a:r>
              <a:rPr lang="en-US" dirty="0" err="1" smtClean="0"/>
              <a:t>FaceTracking</a:t>
            </a:r>
            <a:r>
              <a:rPr lang="en-US" dirty="0" smtClean="0"/>
              <a:t>,  Barcodes, and OCR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5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Google’s barcode example uses a graphic overlay to draw a box on the barcode and show the number.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github.com/googlesamples/android-vision/tree/master/visionSamples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To keep things simple, my code doesn’t use the overlay.</a:t>
            </a:r>
          </a:p>
        </p:txBody>
      </p:sp>
    </p:spTree>
    <p:extLst>
      <p:ext uri="{BB962C8B-B14F-4D97-AF65-F5344CB8AC3E}">
        <p14:creationId xmlns:p14="http://schemas.microsoft.com/office/powerpoint/2010/main" val="357154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Tracking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4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API </a:t>
            </a:r>
            <a:r>
              <a:rPr lang="en-US" dirty="0"/>
              <a:t>simply detects areas in the image or video that are human </a:t>
            </a:r>
            <a:r>
              <a:rPr lang="en-US" dirty="0" smtClean="0"/>
              <a:t>faces</a:t>
            </a:r>
          </a:p>
          <a:p>
            <a:pPr lvl="1"/>
            <a:r>
              <a:rPr lang="en-US" dirty="0"/>
              <a:t>It’s smart enough to detect faces even at different orientations -- so if your subject’s head is turned sideways, it can detect it. </a:t>
            </a:r>
            <a:endParaRPr lang="en-US" dirty="0" smtClean="0"/>
          </a:p>
          <a:p>
            <a:pPr lvl="1"/>
            <a:r>
              <a:rPr lang="en-US" dirty="0" smtClean="0"/>
              <a:t>Specific </a:t>
            </a:r>
            <a:r>
              <a:rPr lang="en-US" dirty="0"/>
              <a:t>landmarks can also be detected on faces, such as the eyes, the nose, and the edges of the lips. </a:t>
            </a:r>
            <a:endParaRPr lang="en-US" dirty="0" smtClean="0"/>
          </a:p>
          <a:p>
            <a:pPr lvl="2"/>
            <a:r>
              <a:rPr lang="en-US" dirty="0" smtClean="0"/>
              <a:t>It can also detect if each eye is  open or closed</a:t>
            </a:r>
          </a:p>
          <a:p>
            <a:pPr lvl="2"/>
            <a:r>
              <a:rPr lang="en-US" dirty="0" smtClean="0"/>
              <a:t>And if the face is smiling or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FaceTracking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514601"/>
            <a:ext cx="6289431" cy="353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4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Tracker&lt;Face&gt;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the barcode previous, the code may need to update information about the face.</a:t>
            </a:r>
          </a:p>
          <a:p>
            <a:r>
              <a:rPr lang="en-US" dirty="0" err="1" smtClean="0"/>
              <a:t>OnUpdate</a:t>
            </a:r>
            <a:r>
              <a:rPr lang="en-US" dirty="0" smtClean="0"/>
              <a:t> becomes the primary method in the Tracker code.</a:t>
            </a:r>
          </a:p>
          <a:p>
            <a:pPr lvl="1"/>
            <a:r>
              <a:rPr lang="en-US" dirty="0" smtClean="0"/>
              <a:t>public </a:t>
            </a:r>
            <a:r>
              <a:rPr lang="en-US" dirty="0"/>
              <a:t>void </a:t>
            </a:r>
            <a:r>
              <a:rPr lang="en-US" dirty="0" err="1"/>
              <a:t>onUpdate</a:t>
            </a:r>
            <a:r>
              <a:rPr lang="en-US" dirty="0"/>
              <a:t>(</a:t>
            </a:r>
            <a:r>
              <a:rPr lang="en-US" dirty="0" err="1"/>
              <a:t>Detector.Detections</a:t>
            </a:r>
            <a:r>
              <a:rPr lang="en-US" dirty="0"/>
              <a:t>&lt;Face&gt; detections, Face face) </a:t>
            </a:r>
            <a:r>
              <a:rPr lang="en-US" dirty="0" smtClean="0"/>
              <a:t>{</a:t>
            </a:r>
          </a:p>
          <a:p>
            <a:pPr lvl="1"/>
            <a:r>
              <a:rPr lang="en-US" dirty="0" smtClean="0"/>
              <a:t>Where face contains information we need.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1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getPosition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Returns </a:t>
            </a:r>
            <a:r>
              <a:rPr lang="en-US" dirty="0"/>
              <a:t>the top left coordinates of the area where a face was detected</a:t>
            </a:r>
          </a:p>
          <a:p>
            <a:r>
              <a:rPr lang="en-US" dirty="0" err="1" smtClean="0"/>
              <a:t>getWidth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Returns </a:t>
            </a:r>
            <a:r>
              <a:rPr lang="en-US" dirty="0"/>
              <a:t>the width of the area where a face was detected</a:t>
            </a:r>
          </a:p>
          <a:p>
            <a:r>
              <a:rPr lang="en-US" dirty="0" err="1" smtClean="0"/>
              <a:t>getHeight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Returns </a:t>
            </a:r>
            <a:r>
              <a:rPr lang="en-US" dirty="0"/>
              <a:t>the height of the area where a face was detected</a:t>
            </a:r>
          </a:p>
          <a:p>
            <a:r>
              <a:rPr lang="en-US" dirty="0" err="1" smtClean="0"/>
              <a:t>getId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 Returns </a:t>
            </a:r>
            <a:r>
              <a:rPr lang="en-US" dirty="0"/>
              <a:t>an ID that the system associated with a detected </a:t>
            </a:r>
            <a:r>
              <a:rPr lang="en-US" dirty="0" smtClean="0"/>
              <a:t>face</a:t>
            </a:r>
          </a:p>
          <a:p>
            <a:r>
              <a:rPr lang="en-US" dirty="0" err="1"/>
              <a:t>getIsLeftEyeOpenProbability</a:t>
            </a:r>
            <a:r>
              <a:rPr lang="en-US" dirty="0" smtClean="0"/>
              <a:t>()  and </a:t>
            </a:r>
            <a:r>
              <a:rPr lang="en-US" dirty="0" err="1"/>
              <a:t>getIsRighteyeOpenProbability</a:t>
            </a:r>
            <a:r>
              <a:rPr lang="en-US" dirty="0"/>
              <a:t>()</a:t>
            </a:r>
            <a:endParaRPr lang="en-US" dirty="0" smtClean="0"/>
          </a:p>
          <a:p>
            <a:pPr lvl="1"/>
            <a:r>
              <a:rPr lang="en-US" dirty="0" smtClean="0"/>
              <a:t>Returns </a:t>
            </a:r>
            <a:r>
              <a:rPr lang="en-US" dirty="0"/>
              <a:t>a value between 0 and 1, giving probability that </a:t>
            </a:r>
            <a:r>
              <a:rPr lang="en-US" dirty="0" smtClean="0"/>
              <a:t>the </a:t>
            </a:r>
            <a:r>
              <a:rPr lang="en-US" dirty="0"/>
              <a:t>eye is open</a:t>
            </a:r>
          </a:p>
          <a:p>
            <a:r>
              <a:rPr lang="en-US" dirty="0" err="1" smtClean="0"/>
              <a:t>getIsSmilingProbability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Returns </a:t>
            </a:r>
            <a:r>
              <a:rPr lang="en-US" dirty="0"/>
              <a:t>a value between 0 and 1 giving a probability that the face is </a:t>
            </a:r>
            <a:r>
              <a:rPr lang="en-US" dirty="0" smtClean="0"/>
              <a:t>smiling</a:t>
            </a:r>
          </a:p>
          <a:p>
            <a:r>
              <a:rPr lang="en-US" dirty="0" err="1" smtClean="0"/>
              <a:t>getLandmarks</a:t>
            </a:r>
            <a:r>
              <a:rPr lang="en-US" dirty="0" smtClean="0"/>
              <a:t>() </a:t>
            </a:r>
          </a:p>
          <a:p>
            <a:pPr lvl="1"/>
            <a:r>
              <a:rPr lang="en-US" dirty="0" smtClean="0"/>
              <a:t>Returns a list of </a:t>
            </a:r>
            <a:r>
              <a:rPr lang="en-US" dirty="0"/>
              <a:t>coordinates for Bottom of mouth, left cheek, left ear, left ear tip, left eye, left mouth, base of nose, right cheek, right ear, right ear tip, right </a:t>
            </a:r>
            <a:r>
              <a:rPr lang="en-US" dirty="0" smtClean="0"/>
              <a:t>eye, </a:t>
            </a:r>
            <a:r>
              <a:rPr lang="en-US" dirty="0"/>
              <a:t>right mouth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Note, not all maybe returned in the list, only what is detected.</a:t>
            </a:r>
          </a:p>
          <a:p>
            <a:pPr lvl="1"/>
            <a:r>
              <a:rPr lang="en-US" dirty="0" smtClean="0"/>
              <a:t>Landmarks appears to be broken as of Jan 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62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face detector can be setup to deal with only one face, which makes the system faster or as a multi detector</a:t>
            </a:r>
          </a:p>
          <a:p>
            <a:r>
              <a:rPr lang="en-US" dirty="0" smtClean="0"/>
              <a:t>Single face</a:t>
            </a:r>
          </a:p>
          <a:p>
            <a:pPr marL="457200" lvl="1" indent="0">
              <a:buNone/>
            </a:pPr>
            <a:r>
              <a:rPr lang="en-US" dirty="0" err="1" smtClean="0"/>
              <a:t>FaceDetector</a:t>
            </a:r>
            <a:r>
              <a:rPr lang="en-US" dirty="0" smtClean="0"/>
              <a:t> </a:t>
            </a:r>
            <a:r>
              <a:rPr lang="en-US" dirty="0"/>
              <a:t>detector = new </a:t>
            </a:r>
            <a:r>
              <a:rPr lang="en-US" dirty="0" err="1"/>
              <a:t>FaceDetector.Builder</a:t>
            </a:r>
            <a:r>
              <a:rPr lang="en-US" dirty="0"/>
              <a:t>(context)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 smtClean="0"/>
              <a:t>.</a:t>
            </a:r>
            <a:r>
              <a:rPr lang="en-US" dirty="0" err="1" smtClean="0"/>
              <a:t>setProminentFaceOnly</a:t>
            </a:r>
            <a:r>
              <a:rPr lang="en-US" dirty="0" smtClean="0"/>
              <a:t>(true)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for eye and smile detection</a:t>
            </a:r>
            <a:r>
              <a:rPr lang="en-US" dirty="0" smtClean="0"/>
              <a:t>!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.</a:t>
            </a:r>
            <a:r>
              <a:rPr lang="en-US" dirty="0" err="1"/>
              <a:t>setClassificationType</a:t>
            </a:r>
            <a:r>
              <a:rPr lang="en-US" dirty="0"/>
              <a:t>(</a:t>
            </a:r>
            <a:r>
              <a:rPr lang="en-US" dirty="0" err="1"/>
              <a:t>FaceDetector.ALL_CLASSIFICATIONS</a:t>
            </a:r>
            <a:r>
              <a:rPr lang="en-US" dirty="0"/>
              <a:t>) </a:t>
            </a:r>
            <a:r>
              <a:rPr lang="en-US" dirty="0" smtClean="0"/>
              <a:t>.</a:t>
            </a:r>
            <a:r>
              <a:rPr lang="en-US" dirty="0"/>
              <a:t>build</a:t>
            </a:r>
            <a:r>
              <a:rPr lang="en-US" dirty="0" smtClean="0"/>
              <a:t>();</a:t>
            </a:r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detector.setProcessor</a:t>
            </a:r>
            <a:r>
              <a:rPr lang="en-US" dirty="0" smtClean="0"/>
              <a:t>(new </a:t>
            </a:r>
            <a:r>
              <a:rPr lang="en-US" dirty="0" err="1"/>
              <a:t>LargestFaceFocusingProcessor</a:t>
            </a:r>
            <a:r>
              <a:rPr lang="en-US" dirty="0" smtClean="0"/>
              <a:t>( detector</a:t>
            </a:r>
            <a:r>
              <a:rPr lang="en-US" dirty="0"/>
              <a:t>, new </a:t>
            </a:r>
            <a:r>
              <a:rPr lang="en-US" dirty="0" err="1"/>
              <a:t>FaceTracker</a:t>
            </a:r>
            <a:r>
              <a:rPr lang="en-US" dirty="0"/>
              <a:t>()));</a:t>
            </a:r>
          </a:p>
        </p:txBody>
      </p:sp>
    </p:spTree>
    <p:extLst>
      <p:ext uri="{BB962C8B-B14F-4D97-AF65-F5344CB8AC3E}">
        <p14:creationId xmlns:p14="http://schemas.microsoft.com/office/powerpoint/2010/main" val="3594740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</a:t>
            </a:r>
            <a:r>
              <a:rPr lang="en-US" dirty="0" smtClean="0"/>
              <a:t>setup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Multiple face detector with a </a:t>
            </a:r>
            <a:r>
              <a:rPr lang="en-US" dirty="0" err="1" smtClean="0"/>
              <a:t>MutiProcessor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FaceDetector</a:t>
            </a:r>
            <a:r>
              <a:rPr lang="en-US" dirty="0" smtClean="0"/>
              <a:t> </a:t>
            </a:r>
            <a:r>
              <a:rPr lang="en-US" dirty="0"/>
              <a:t>detector = new </a:t>
            </a:r>
            <a:r>
              <a:rPr lang="en-US" dirty="0" err="1"/>
              <a:t>FaceDetector.Builder</a:t>
            </a:r>
            <a:r>
              <a:rPr lang="en-US" dirty="0"/>
              <a:t>(context)</a:t>
            </a:r>
          </a:p>
          <a:p>
            <a:pPr marL="457200" lvl="1" indent="0">
              <a:buNone/>
            </a:pPr>
            <a:r>
              <a:rPr lang="en-US" dirty="0" smtClean="0"/>
              <a:t>  .</a:t>
            </a:r>
            <a:r>
              <a:rPr lang="en-US" dirty="0" err="1"/>
              <a:t>setClassificationType</a:t>
            </a:r>
            <a:r>
              <a:rPr lang="en-US" dirty="0"/>
              <a:t>(</a:t>
            </a:r>
            <a:r>
              <a:rPr lang="en-US" dirty="0" err="1"/>
              <a:t>FaceDetector.ALL_CLASSIFICATIONS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 .</a:t>
            </a:r>
            <a:r>
              <a:rPr lang="en-US" dirty="0"/>
              <a:t>build();</a:t>
            </a:r>
          </a:p>
          <a:p>
            <a:pPr marL="457200" lvl="1" indent="0">
              <a:buNone/>
            </a:pPr>
            <a:r>
              <a:rPr lang="en-US" dirty="0" err="1" smtClean="0"/>
              <a:t>detector.setProcessor</a:t>
            </a:r>
            <a:r>
              <a:rPr lang="en-US" dirty="0" smtClean="0"/>
              <a:t>(new </a:t>
            </a:r>
            <a:r>
              <a:rPr lang="en-US" dirty="0" err="1"/>
              <a:t>MultiProcessor.Builder</a:t>
            </a:r>
            <a:r>
              <a:rPr lang="en-US" dirty="0"/>
              <a:t>&lt;&gt;(new </a:t>
            </a:r>
            <a:r>
              <a:rPr lang="en-US" dirty="0" err="1"/>
              <a:t>GraphicFaceTrackerFactory</a:t>
            </a:r>
            <a:r>
              <a:rPr lang="en-US" dirty="0"/>
              <a:t>()).build</a:t>
            </a:r>
            <a:r>
              <a:rPr lang="en-US" dirty="0" smtClean="0"/>
              <a:t>());</a:t>
            </a:r>
          </a:p>
          <a:p>
            <a:r>
              <a:rPr lang="en-US" dirty="0" smtClean="0"/>
              <a:t>Where </a:t>
            </a:r>
            <a:r>
              <a:rPr lang="en-US" dirty="0" err="1"/>
              <a:t>GraphicFaceTrackerFactory</a:t>
            </a:r>
            <a:r>
              <a:rPr lang="en-US" dirty="0" smtClean="0"/>
              <a:t>() is </a:t>
            </a:r>
          </a:p>
          <a:p>
            <a:pPr marL="457200" lvl="1" indent="0">
              <a:buNone/>
            </a:pPr>
            <a:r>
              <a:rPr lang="en-US" dirty="0"/>
              <a:t> private class </a:t>
            </a:r>
            <a:r>
              <a:rPr lang="en-US" dirty="0" err="1"/>
              <a:t>GraphicFaceTrackerFactory</a:t>
            </a:r>
            <a:r>
              <a:rPr lang="en-US" dirty="0"/>
              <a:t> implements </a:t>
            </a:r>
            <a:r>
              <a:rPr lang="en-US" dirty="0" err="1"/>
              <a:t>MultiProcessor.Factory</a:t>
            </a:r>
            <a:r>
              <a:rPr lang="en-US" dirty="0"/>
              <a:t>&lt;Face&gt; {</a:t>
            </a:r>
          </a:p>
          <a:p>
            <a:pPr marL="457200" lvl="1" indent="0">
              <a:buNone/>
            </a:pPr>
            <a:r>
              <a:rPr lang="en-US" dirty="0"/>
              <a:t>        @Override</a:t>
            </a:r>
          </a:p>
          <a:p>
            <a:pPr marL="457200" lvl="1" indent="0">
              <a:buNone/>
            </a:pPr>
            <a:r>
              <a:rPr lang="en-US" dirty="0"/>
              <a:t>        public Tracker&lt;Face&gt; create(Face face) {</a:t>
            </a:r>
          </a:p>
          <a:p>
            <a:pPr marL="457200" lvl="1" indent="0">
              <a:buNone/>
            </a:pPr>
            <a:r>
              <a:rPr lang="en-US" dirty="0"/>
              <a:t>            return new </a:t>
            </a:r>
            <a:r>
              <a:rPr lang="en-US" dirty="0" err="1"/>
              <a:t>GraphicFaceTracker</a:t>
            </a:r>
            <a:r>
              <a:rPr lang="en-US" dirty="0"/>
              <a:t>(</a:t>
            </a:r>
            <a:r>
              <a:rPr lang="en-US" dirty="0" err="1"/>
              <a:t>mGraphicOverlay</a:t>
            </a:r>
            <a:r>
              <a:rPr lang="en-US" dirty="0"/>
              <a:t>);</a:t>
            </a:r>
          </a:p>
          <a:p>
            <a:pPr marL="457200" lvl="1" indent="0">
              <a:buNone/>
            </a:pPr>
            <a:r>
              <a:rPr lang="en-US" dirty="0"/>
              <a:t>        }</a:t>
            </a:r>
          </a:p>
          <a:p>
            <a:pPr marL="457200" lvl="1" indent="0">
              <a:buNone/>
            </a:pPr>
            <a:r>
              <a:rPr lang="en-US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345150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Barcodes, setup the camera preview</a:t>
            </a:r>
          </a:p>
          <a:p>
            <a:pPr lvl="1"/>
            <a:r>
              <a:rPr lang="en-US" dirty="0" smtClean="0"/>
              <a:t>Which kick starts the face trackers.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err="1"/>
              <a:t>mCameraSource</a:t>
            </a:r>
            <a:r>
              <a:rPr lang="en-US" dirty="0"/>
              <a:t> = new </a:t>
            </a:r>
            <a:r>
              <a:rPr lang="en-US" dirty="0" err="1"/>
              <a:t>CameraSource.Builder</a:t>
            </a:r>
            <a:r>
              <a:rPr lang="en-US" dirty="0"/>
              <a:t>(context, </a:t>
            </a:r>
            <a:r>
              <a:rPr lang="en-US" dirty="0">
                <a:solidFill>
                  <a:srgbClr val="FF0000"/>
                </a:solidFill>
              </a:rPr>
              <a:t>detector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 smtClean="0"/>
              <a:t>.</a:t>
            </a:r>
            <a:r>
              <a:rPr lang="en-US" dirty="0" err="1"/>
              <a:t>setRequestedPreviewSize</a:t>
            </a:r>
            <a:r>
              <a:rPr lang="en-US" dirty="0"/>
              <a:t>(640, 480)</a:t>
            </a:r>
          </a:p>
          <a:p>
            <a:pPr marL="457200" lvl="1" indent="0">
              <a:buNone/>
            </a:pPr>
            <a:r>
              <a:rPr lang="en-US" dirty="0" smtClean="0"/>
              <a:t>    .</a:t>
            </a:r>
            <a:r>
              <a:rPr lang="en-US" dirty="0" err="1"/>
              <a:t>setFacing</a:t>
            </a:r>
            <a:r>
              <a:rPr lang="en-US" dirty="0"/>
              <a:t>(</a:t>
            </a:r>
            <a:r>
              <a:rPr lang="en-US" dirty="0" err="1"/>
              <a:t>CameraSource.CAMERA_FACING_FRONT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    .</a:t>
            </a:r>
            <a:r>
              <a:rPr lang="en-US" dirty="0" err="1"/>
              <a:t>setRequestedFps</a:t>
            </a:r>
            <a:r>
              <a:rPr lang="en-US" dirty="0"/>
              <a:t>(30.0f)</a:t>
            </a:r>
          </a:p>
          <a:p>
            <a:pPr marL="457200" lvl="1" indent="0">
              <a:buNone/>
            </a:pPr>
            <a:r>
              <a:rPr lang="en-US" dirty="0" smtClean="0"/>
              <a:t>    .</a:t>
            </a:r>
            <a:r>
              <a:rPr lang="en-US" dirty="0"/>
              <a:t>build</a:t>
            </a:r>
            <a:r>
              <a:rPr lang="en-US" dirty="0" smtClean="0"/>
              <a:t>();</a:t>
            </a:r>
          </a:p>
          <a:p>
            <a:pPr marL="457200" lvl="1" indent="0">
              <a:buNone/>
            </a:pPr>
            <a:r>
              <a:rPr lang="en-US" dirty="0" err="1"/>
              <a:t>mCameraSource.start</a:t>
            </a:r>
            <a:r>
              <a:rPr lang="en-US" dirty="0"/>
              <a:t>(</a:t>
            </a:r>
            <a:r>
              <a:rPr lang="en-US" dirty="0" err="1"/>
              <a:t>mPreview.getHolder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4050479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</a:t>
            </a:r>
            <a:r>
              <a:rPr lang="en-US" dirty="0" smtClean="0"/>
              <a:t>class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 and smile probability</a:t>
            </a:r>
          </a:p>
          <a:p>
            <a:pPr lvl="1"/>
            <a:r>
              <a:rPr lang="en-US" dirty="0" smtClean="0"/>
              <a:t>The documentation states 0.75  is sure.</a:t>
            </a:r>
          </a:p>
          <a:p>
            <a:pPr lvl="1"/>
            <a:r>
              <a:rPr lang="en-US" dirty="0" smtClean="0"/>
              <a:t>Another states over .50     </a:t>
            </a:r>
          </a:p>
          <a:p>
            <a:pPr lvl="1"/>
            <a:r>
              <a:rPr lang="en-US" dirty="0" smtClean="0"/>
              <a:t>My testing shows that 0.75 may not very natural</a:t>
            </a:r>
          </a:p>
          <a:p>
            <a:pPr lvl="2"/>
            <a:r>
              <a:rPr lang="en-US" dirty="0" smtClean="0"/>
              <a:t>The eyes must be VERY open.</a:t>
            </a:r>
          </a:p>
          <a:p>
            <a:pPr lvl="2"/>
            <a:r>
              <a:rPr lang="en-US" dirty="0" smtClean="0"/>
              <a:t>Also doesn’t work well with glasses.  Any glare will screw up the detection.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9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lets you find objects in photos and video, using real-time on-device vision technology</a:t>
            </a:r>
          </a:p>
          <a:p>
            <a:r>
              <a:rPr lang="en-US" dirty="0" smtClean="0"/>
              <a:t>It uses a framework called detectors to locate objects.</a:t>
            </a:r>
          </a:p>
          <a:p>
            <a:pPr lvl="1"/>
            <a:r>
              <a:rPr lang="en-US" dirty="0" smtClean="0"/>
              <a:t>Currently OCR, barcodes, and face.</a:t>
            </a:r>
          </a:p>
          <a:p>
            <a:pPr lvl="2"/>
            <a:r>
              <a:rPr lang="en-US" dirty="0" smtClean="0"/>
              <a:t>Face is a generic face, not an individual person’s face.</a:t>
            </a:r>
          </a:p>
          <a:p>
            <a:pPr lvl="2"/>
            <a:endParaRPr lang="en-US" dirty="0"/>
          </a:p>
          <a:p>
            <a:r>
              <a:rPr lang="en-US" dirty="0" smtClean="0"/>
              <a:t>We’ll start with the barcode, because it simpler to explain.</a:t>
            </a:r>
          </a:p>
          <a:p>
            <a:r>
              <a:rPr lang="en-US" dirty="0" smtClean="0"/>
              <a:t>Also note, it doesn't need a "client" or "</a:t>
            </a:r>
            <a:r>
              <a:rPr lang="en-US" dirty="0" err="1" smtClean="0"/>
              <a:t>googleapi</a:t>
            </a:r>
            <a:r>
              <a:rPr lang="en-US" dirty="0" smtClean="0"/>
              <a:t>".  </a:t>
            </a:r>
          </a:p>
          <a:p>
            <a:pPr lvl="1"/>
            <a:r>
              <a:rPr lang="en-US" dirty="0" smtClean="0"/>
              <a:t>Nor does it use "tasks", like the rest of the Google play services.</a:t>
            </a:r>
          </a:p>
        </p:txBody>
      </p:sp>
    </p:spTree>
    <p:extLst>
      <p:ext uri="{BB962C8B-B14F-4D97-AF65-F5344CB8AC3E}">
        <p14:creationId xmlns:p14="http://schemas.microsoft.com/office/powerpoint/2010/main" val="2927510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FaceTrackerDemo</a:t>
            </a:r>
            <a:r>
              <a:rPr lang="en-US" dirty="0" smtClean="0"/>
              <a:t> is shows how to use the code and uses the </a:t>
            </a:r>
            <a:r>
              <a:rPr lang="en-US" dirty="0" err="1" smtClean="0"/>
              <a:t>tts</a:t>
            </a:r>
            <a:r>
              <a:rPr lang="en-US" dirty="0" smtClean="0"/>
              <a:t> to tell the user to open their eyes and smile.</a:t>
            </a:r>
          </a:p>
          <a:p>
            <a:r>
              <a:rPr lang="en-US" dirty="0" smtClean="0"/>
              <a:t>FaceTrackerDemo2 uses the graphic overlay instead</a:t>
            </a:r>
          </a:p>
          <a:p>
            <a:r>
              <a:rPr lang="en-US" dirty="0" err="1" smtClean="0"/>
              <a:t>FaceTrackerMultiDemo</a:t>
            </a:r>
            <a:r>
              <a:rPr lang="en-US" dirty="0" smtClean="0"/>
              <a:t> works with more then one 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0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85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similar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text detectors are very similar.</a:t>
            </a:r>
          </a:p>
          <a:p>
            <a:pPr lvl="1"/>
            <a:r>
              <a:rPr lang="en-US" dirty="0" smtClean="0"/>
              <a:t>Except they don't use the "Tracker" classes.  Trackers don't work with text recognizer.</a:t>
            </a:r>
          </a:p>
          <a:p>
            <a:pPr lvl="1"/>
            <a:r>
              <a:rPr lang="en-US" dirty="0" smtClean="0"/>
              <a:t>We use </a:t>
            </a:r>
            <a:r>
              <a:rPr lang="en-US" dirty="0" err="1" smtClean="0"/>
              <a:t>Detector.Processor</a:t>
            </a:r>
            <a:r>
              <a:rPr lang="en-US" dirty="0" smtClean="0"/>
              <a:t>&lt;</a:t>
            </a:r>
            <a:r>
              <a:rPr lang="en-US" dirty="0" err="1" smtClean="0"/>
              <a:t>TextBlock</a:t>
            </a:r>
            <a:r>
              <a:rPr lang="en-US" dirty="0" smtClean="0"/>
              <a:t>&gt;</a:t>
            </a:r>
          </a:p>
          <a:p>
            <a:pPr lvl="2"/>
            <a:r>
              <a:rPr lang="en-US" dirty="0" smtClean="0"/>
              <a:t>A </a:t>
            </a:r>
            <a:r>
              <a:rPr lang="en-US" dirty="0" err="1" smtClean="0"/>
              <a:t>Textblock</a:t>
            </a:r>
            <a:r>
              <a:rPr lang="en-US" dirty="0"/>
              <a:t> is </a:t>
            </a:r>
            <a:r>
              <a:rPr lang="en-US" dirty="0" smtClean="0"/>
              <a:t>a </a:t>
            </a:r>
            <a:r>
              <a:rPr lang="en-US" dirty="0"/>
              <a:t>block of text (think of it as a paragraph) as deemed by the OCR engine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Note, it may not be the entire "paragraph"  of text.  It's what the engine decides.</a:t>
            </a:r>
          </a:p>
        </p:txBody>
      </p:sp>
    </p:spTree>
    <p:extLst>
      <p:ext uri="{BB962C8B-B14F-4D97-AF65-F5344CB8AC3E}">
        <p14:creationId xmlns:p14="http://schemas.microsoft.com/office/powerpoint/2010/main" val="3299152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recognizer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Like Bar Code, it's much simpler there face detectors.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err="1"/>
              <a:t>TextRecognizer</a:t>
            </a:r>
            <a:r>
              <a:rPr lang="en-US" dirty="0"/>
              <a:t> detector = new </a:t>
            </a:r>
            <a:r>
              <a:rPr lang="en-US" dirty="0" err="1"/>
              <a:t>TextRecognizer.Builder</a:t>
            </a:r>
            <a:r>
              <a:rPr lang="en-US" dirty="0"/>
              <a:t>(context).build();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  <a:r>
              <a:rPr lang="en-US" dirty="0" err="1"/>
              <a:t>detector.setProcessor</a:t>
            </a:r>
            <a:r>
              <a:rPr lang="en-US" dirty="0"/>
              <a:t>(new </a:t>
            </a:r>
            <a:r>
              <a:rPr lang="en-US" dirty="0" err="1"/>
              <a:t>OcrDetectorProcessor</a:t>
            </a:r>
            <a:r>
              <a:rPr lang="en-US" dirty="0"/>
              <a:t>(</a:t>
            </a:r>
            <a:r>
              <a:rPr lang="en-US" dirty="0" err="1"/>
              <a:t>mGraphicOverlay</a:t>
            </a:r>
            <a:r>
              <a:rPr lang="en-US" dirty="0"/>
              <a:t>));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OcrDetectorProcessor</a:t>
            </a:r>
            <a:r>
              <a:rPr lang="en-US" dirty="0" smtClean="0"/>
              <a:t> is a class we made, like before.</a:t>
            </a:r>
          </a:p>
          <a:p>
            <a:r>
              <a:rPr lang="en-US" dirty="0" smtClean="0"/>
              <a:t>We similar code,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err="1"/>
              <a:t>OcrDetectorProcessor</a:t>
            </a:r>
            <a:r>
              <a:rPr lang="en-US" dirty="0"/>
              <a:t>(</a:t>
            </a:r>
            <a:r>
              <a:rPr lang="en-US" dirty="0" err="1"/>
              <a:t>GraphicOverlay</a:t>
            </a:r>
            <a:r>
              <a:rPr lang="en-US" dirty="0"/>
              <a:t>&lt;</a:t>
            </a:r>
            <a:r>
              <a:rPr lang="en-US" dirty="0" err="1"/>
              <a:t>OcrGraphic</a:t>
            </a:r>
            <a:r>
              <a:rPr lang="en-US" dirty="0"/>
              <a:t>&gt; </a:t>
            </a:r>
            <a:r>
              <a:rPr lang="en-US" dirty="0" err="1"/>
              <a:t>ocrGraphicOverlay</a:t>
            </a:r>
            <a:r>
              <a:rPr lang="en-US" dirty="0"/>
              <a:t>) {</a:t>
            </a:r>
          </a:p>
          <a:p>
            <a:pPr marL="914400" lvl="2" indent="0">
              <a:buNone/>
            </a:pPr>
            <a:r>
              <a:rPr lang="en-US" dirty="0"/>
              <a:t>            </a:t>
            </a:r>
            <a:r>
              <a:rPr lang="en-US" dirty="0" err="1"/>
              <a:t>mGraphicOverlay</a:t>
            </a:r>
            <a:r>
              <a:rPr lang="en-US" dirty="0"/>
              <a:t> = </a:t>
            </a:r>
            <a:r>
              <a:rPr lang="en-US" dirty="0" err="1"/>
              <a:t>ocrGraphicOverlay</a:t>
            </a:r>
            <a:r>
              <a:rPr lang="en-US" dirty="0"/>
              <a:t>;</a:t>
            </a:r>
          </a:p>
          <a:p>
            <a:pPr marL="914400" lvl="2" indent="0">
              <a:buNone/>
            </a:pPr>
            <a:r>
              <a:rPr lang="en-US" dirty="0"/>
              <a:t>        </a:t>
            </a:r>
            <a:r>
              <a:rPr lang="en-US" dirty="0" smtClean="0"/>
              <a:t>}</a:t>
            </a:r>
          </a:p>
          <a:p>
            <a:r>
              <a:rPr lang="en-US" dirty="0" smtClean="0"/>
              <a:t>Except, it's not a tracker, so we have to track all the instances via </a:t>
            </a:r>
            <a:r>
              <a:rPr lang="en-US" dirty="0"/>
              <a:t>the public void </a:t>
            </a:r>
            <a:r>
              <a:rPr lang="en-US" dirty="0" err="1"/>
              <a:t>receiveDetections</a:t>
            </a:r>
            <a:r>
              <a:rPr lang="en-US" dirty="0"/>
              <a:t>(</a:t>
            </a:r>
            <a:r>
              <a:rPr lang="en-US" dirty="0" err="1"/>
              <a:t>Detector.Detections</a:t>
            </a:r>
            <a:r>
              <a:rPr lang="en-US" dirty="0"/>
              <a:t>&lt;</a:t>
            </a:r>
            <a:r>
              <a:rPr lang="en-US" dirty="0" err="1"/>
              <a:t>TextBlock</a:t>
            </a:r>
            <a:r>
              <a:rPr lang="en-US" dirty="0"/>
              <a:t>&gt; detections) </a:t>
            </a:r>
            <a:r>
              <a:rPr lang="en-US" dirty="0" smtClean="0"/>
              <a:t>method.  (see the code in </a:t>
            </a:r>
            <a:r>
              <a:rPr lang="en-US" dirty="0" err="1" smtClean="0"/>
              <a:t>OCRDemo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17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TextBlock</a:t>
            </a:r>
            <a:r>
              <a:rPr lang="en-US" dirty="0" smtClean="0"/>
              <a:t> class.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Textblock</a:t>
            </a:r>
            <a:r>
              <a:rPr lang="en-US" dirty="0"/>
              <a:t> is a block of text (think of it as a paragraph) as deemed by the OCR engine.</a:t>
            </a:r>
          </a:p>
          <a:p>
            <a:r>
              <a:rPr lang="en-US" dirty="0" err="1" smtClean="0"/>
              <a:t>getValue</a:t>
            </a:r>
            <a:r>
              <a:rPr lang="en-US" dirty="0" smtClean="0"/>
              <a:t>() returns a String with the detected text</a:t>
            </a:r>
          </a:p>
          <a:p>
            <a:pPr lvl="1"/>
            <a:r>
              <a:rPr lang="en-US" dirty="0" smtClean="0"/>
              <a:t>note, they maybe end of line markers</a:t>
            </a:r>
          </a:p>
          <a:p>
            <a:r>
              <a:rPr lang="en-US" dirty="0" err="1"/>
              <a:t>getLanguage</a:t>
            </a:r>
            <a:r>
              <a:rPr lang="en-US" dirty="0"/>
              <a:t>()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can also get the language it </a:t>
            </a:r>
            <a:r>
              <a:rPr lang="en-US" dirty="0" smtClean="0"/>
              <a:t>detected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getBoundBox</a:t>
            </a:r>
            <a:r>
              <a:rPr lang="en-US" dirty="0"/>
              <a:t>() </a:t>
            </a:r>
            <a:endParaRPr lang="en-US" dirty="0" smtClean="0"/>
          </a:p>
          <a:p>
            <a:pPr lvl="1"/>
            <a:r>
              <a:rPr lang="en-US" dirty="0" smtClean="0"/>
              <a:t>returns </a:t>
            </a:r>
            <a:r>
              <a:rPr lang="en-US" dirty="0"/>
              <a:t>a </a:t>
            </a:r>
            <a:r>
              <a:rPr lang="en-US" dirty="0" err="1"/>
              <a:t>Rect</a:t>
            </a:r>
            <a:r>
              <a:rPr lang="en-US" dirty="0"/>
              <a:t> of bounding box of the text on the "screen".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03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These examples show a face tracker and barcode tracker in isolation.</a:t>
            </a:r>
          </a:p>
          <a:p>
            <a:r>
              <a:rPr lang="en-US" dirty="0" smtClean="0"/>
              <a:t>You can build a </a:t>
            </a:r>
            <a:r>
              <a:rPr lang="en-US" dirty="0" err="1" smtClean="0"/>
              <a:t>MultiDectector</a:t>
            </a:r>
            <a:r>
              <a:rPr lang="en-US" dirty="0" smtClean="0"/>
              <a:t> that adds both (more as others are added to the API)</a:t>
            </a:r>
          </a:p>
          <a:p>
            <a:pPr marL="457200" lvl="1" indent="0">
              <a:buNone/>
            </a:pPr>
            <a:r>
              <a:rPr lang="en-US" dirty="0" err="1" smtClean="0"/>
              <a:t>MultiDetector</a:t>
            </a:r>
            <a:r>
              <a:rPr lang="en-US" dirty="0" smtClean="0"/>
              <a:t> </a:t>
            </a:r>
            <a:r>
              <a:rPr lang="en-US" dirty="0" err="1"/>
              <a:t>multiDetector</a:t>
            </a:r>
            <a:r>
              <a:rPr lang="en-US" dirty="0"/>
              <a:t> = new </a:t>
            </a:r>
            <a:r>
              <a:rPr lang="en-US" dirty="0" err="1"/>
              <a:t>MultiDetector.Builder</a:t>
            </a:r>
            <a:r>
              <a:rPr lang="en-US" dirty="0"/>
              <a:t>()</a:t>
            </a:r>
          </a:p>
          <a:p>
            <a:pPr marL="457200" lvl="1" indent="0">
              <a:buNone/>
            </a:pPr>
            <a:r>
              <a:rPr lang="en-US" dirty="0"/>
              <a:t>                .add(</a:t>
            </a:r>
            <a:r>
              <a:rPr lang="en-US" dirty="0" err="1"/>
              <a:t>faceDetector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                .add(</a:t>
            </a:r>
            <a:r>
              <a:rPr lang="en-US" dirty="0" err="1"/>
              <a:t>barcodeDetector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                .build</a:t>
            </a:r>
            <a:r>
              <a:rPr lang="en-US" dirty="0" smtClean="0"/>
              <a:t>();</a:t>
            </a:r>
          </a:p>
          <a:p>
            <a:pPr marL="457200" lvl="1" indent="0">
              <a:buNone/>
            </a:pPr>
            <a:r>
              <a:rPr lang="en-US" dirty="0" err="1"/>
              <a:t>mCameraSource</a:t>
            </a:r>
            <a:r>
              <a:rPr lang="en-US" dirty="0"/>
              <a:t> = new </a:t>
            </a:r>
            <a:r>
              <a:rPr lang="en-US" dirty="0" err="1"/>
              <a:t>CameraSource.Builder</a:t>
            </a:r>
            <a:r>
              <a:rPr lang="en-US" dirty="0" smtClean="0"/>
              <a:t>( </a:t>
            </a:r>
            <a:r>
              <a:rPr lang="en-US" dirty="0" err="1" smtClean="0"/>
              <a:t>getApplicationContext</a:t>
            </a:r>
            <a:r>
              <a:rPr lang="en-US" dirty="0"/>
              <a:t>(), </a:t>
            </a:r>
            <a:r>
              <a:rPr lang="en-US" dirty="0" err="1"/>
              <a:t>multiDetector</a:t>
            </a:r>
            <a:r>
              <a:rPr lang="en-US" dirty="0" smtClean="0"/>
              <a:t>) </a:t>
            </a:r>
          </a:p>
          <a:p>
            <a:pPr marL="457200" lvl="1" indent="0">
              <a:buNone/>
            </a:pP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It's not tested with text.  But face and barcode do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08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vision </a:t>
            </a:r>
            <a:r>
              <a:rPr lang="en-US" dirty="0" err="1" smtClean="0"/>
              <a:t>api</a:t>
            </a:r>
            <a:r>
              <a:rPr lang="en-US" dirty="0" smtClean="0"/>
              <a:t> are actually being phased out.</a:t>
            </a:r>
          </a:p>
          <a:p>
            <a:pPr lvl="1"/>
            <a:r>
              <a:rPr lang="en-US" dirty="0" smtClean="0"/>
              <a:t>google removed the face landmarks so that some things have stopped working</a:t>
            </a:r>
          </a:p>
          <a:p>
            <a:pPr lvl="1"/>
            <a:r>
              <a:rPr lang="en-US" dirty="0" smtClean="0"/>
              <a:t>Replacement is the ML Kit. </a:t>
            </a:r>
            <a:r>
              <a:rPr lang="en-US" smtClean="0"/>
              <a:t>(Jan </a:t>
            </a:r>
            <a:r>
              <a:rPr lang="en-US" dirty="0" smtClean="0"/>
              <a:t>2021)</a:t>
            </a:r>
          </a:p>
          <a:p>
            <a:pPr lvl="2"/>
            <a:r>
              <a:rPr lang="en-US" dirty="0" smtClean="0"/>
              <a:t>Which there is an example of the face.  but the libraries themselves are producing internal errors.  (won't compile with zero code even).</a:t>
            </a:r>
          </a:p>
          <a:p>
            <a:pPr lvl="2"/>
            <a:r>
              <a:rPr lang="en-US" dirty="0" smtClean="0"/>
              <a:t>They are using the experimental camera libraries which are also breaking the ML vision pieces.</a:t>
            </a:r>
          </a:p>
          <a:p>
            <a:pPr lvl="2"/>
            <a:r>
              <a:rPr lang="en-US" dirty="0" smtClean="0"/>
              <a:t>Basically it's a pretty standard google mess.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25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Google’s example code: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github.com/googlesamples/android-vision</a:t>
            </a:r>
            <a:endParaRPr lang="en-US" dirty="0" smtClean="0"/>
          </a:p>
          <a:p>
            <a:r>
              <a:rPr lang="en-US" dirty="0" smtClean="0"/>
              <a:t>Documentation pages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developers.google.com/vision/introduction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developers.google.com/android/reference/com/google/android/gms/vision/text/package-summary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android-developers.blogspot.com/2015/08/face-detection-in-google-play-services.html</a:t>
            </a:r>
            <a:r>
              <a:rPr lang="en-US" dirty="0" smtClean="0"/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hlinkClick r:id="rId6"/>
              </a:rPr>
              <a:t>https://github.com/googlesamples/android-vision/tree/master/visionSamples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156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Q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A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0" b="1">
                <a:latin typeface="Tahoma" pitchFamily="34" charset="0"/>
              </a:rPr>
              <a:t>&amp;</a:t>
            </a:r>
            <a:endParaRPr lang="en-US" sz="15000" b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5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utoUpdateAnimBg="0"/>
      <p:bldP spid="4198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barcodes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0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Barcode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API will currently recognize most (if not all) of the barcode types, include QR codes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developers.google.com/vision/barcodes-overview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First extend the Tracker&lt;Barcode&gt; and override the methods you need</a:t>
            </a:r>
          </a:p>
          <a:p>
            <a:pPr lvl="1"/>
            <a:r>
              <a:rPr lang="en-US" dirty="0" err="1" smtClean="0"/>
              <a:t>onNewItem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id, T item)  </a:t>
            </a:r>
          </a:p>
          <a:p>
            <a:pPr lvl="2"/>
            <a:r>
              <a:rPr lang="en-US" dirty="0" smtClean="0"/>
              <a:t>for barcode </a:t>
            </a:r>
            <a:r>
              <a:rPr lang="en-US" dirty="0" err="1" smtClean="0"/>
              <a:t>ontNewItem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id, Barcode barcode)</a:t>
            </a:r>
          </a:p>
          <a:p>
            <a:pPr lvl="3"/>
            <a:r>
              <a:rPr lang="en-US" dirty="0" smtClean="0"/>
              <a:t>A new barcode has been found given id. </a:t>
            </a:r>
          </a:p>
          <a:p>
            <a:pPr lvl="1"/>
            <a:r>
              <a:rPr lang="en-US" dirty="0" smtClean="0"/>
              <a:t>There is also </a:t>
            </a:r>
            <a:r>
              <a:rPr lang="en-US" dirty="0" err="1" smtClean="0"/>
              <a:t>OnDone</a:t>
            </a:r>
            <a:r>
              <a:rPr lang="en-US" dirty="0" smtClean="0"/>
              <a:t>(), </a:t>
            </a:r>
            <a:r>
              <a:rPr lang="en-US" dirty="0" err="1" smtClean="0"/>
              <a:t>onUpdate</a:t>
            </a:r>
            <a:r>
              <a:rPr lang="en-US" dirty="0" smtClean="0"/>
              <a:t>(), </a:t>
            </a:r>
            <a:r>
              <a:rPr lang="en-US" dirty="0" err="1" smtClean="0"/>
              <a:t>onMissing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We are ignoring these right now.</a:t>
            </a:r>
          </a:p>
        </p:txBody>
      </p:sp>
    </p:spTree>
    <p:extLst>
      <p:ext uri="{BB962C8B-B14F-4D97-AF65-F5344CB8AC3E}">
        <p14:creationId xmlns:p14="http://schemas.microsoft.com/office/powerpoint/2010/main" val="387539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Barcode detectors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onNewItem</a:t>
            </a:r>
            <a:r>
              <a:rPr lang="en-US" dirty="0" smtClean="0"/>
              <a:t> the parameter barcode contains the information about the barcode</a:t>
            </a:r>
          </a:p>
          <a:p>
            <a:pPr lvl="1"/>
            <a:r>
              <a:rPr lang="en-US" dirty="0" err="1" smtClean="0"/>
              <a:t>barcode.displayValue</a:t>
            </a:r>
            <a:r>
              <a:rPr lang="en-US" dirty="0" smtClean="0"/>
              <a:t> has the barcode number (as a string)</a:t>
            </a:r>
          </a:p>
          <a:p>
            <a:pPr lvl="1"/>
            <a:r>
              <a:rPr lang="en-US" dirty="0" err="1" smtClean="0"/>
              <a:t>barcode.format</a:t>
            </a:r>
            <a:r>
              <a:rPr lang="en-US" dirty="0" smtClean="0"/>
              <a:t> says which type,</a:t>
            </a:r>
          </a:p>
          <a:p>
            <a:pPr lvl="2"/>
            <a:r>
              <a:rPr lang="en-US" dirty="0" smtClean="0"/>
              <a:t>Say </a:t>
            </a:r>
            <a:r>
              <a:rPr lang="en-US" dirty="0" err="1" smtClean="0"/>
              <a:t>Barcode.QR_CODE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r>
              <a:rPr lang="en-US" dirty="0" smtClean="0"/>
              <a:t>This is where the app decides what to do with the barcode.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4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extend a </a:t>
            </a:r>
            <a:r>
              <a:rPr lang="en-US" dirty="0" err="1" smtClean="0"/>
              <a:t>MultiProcessor</a:t>
            </a:r>
            <a:r>
              <a:rPr lang="en-US" dirty="0" smtClean="0"/>
              <a:t> with </a:t>
            </a:r>
            <a:r>
              <a:rPr lang="en-US" dirty="0" err="1" smtClean="0"/>
              <a:t>theTracker</a:t>
            </a:r>
            <a:r>
              <a:rPr lang="en-US" dirty="0" smtClean="0"/>
              <a:t> class</a:t>
            </a:r>
          </a:p>
          <a:p>
            <a:pPr lvl="1"/>
            <a:r>
              <a:rPr lang="en-US" dirty="0" smtClean="0"/>
              <a:t>Which is needed by the detector.</a:t>
            </a:r>
          </a:p>
          <a:p>
            <a:pPr marL="0" indent="0">
              <a:buNone/>
            </a:pPr>
            <a:r>
              <a:rPr lang="en-US" dirty="0"/>
              <a:t> public class </a:t>
            </a:r>
            <a:r>
              <a:rPr lang="en-US" dirty="0" err="1"/>
              <a:t>BarcodeTrackFactory</a:t>
            </a:r>
            <a:r>
              <a:rPr lang="en-US" dirty="0"/>
              <a:t> implements </a:t>
            </a:r>
            <a:r>
              <a:rPr lang="en-US" dirty="0" err="1"/>
              <a:t>MultiProcessor.Factory</a:t>
            </a:r>
            <a:r>
              <a:rPr lang="en-US" dirty="0"/>
              <a:t>&lt;Barcode&gt; {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/>
              <a:t>@Override</a:t>
            </a:r>
          </a:p>
          <a:p>
            <a:pPr marL="0" indent="0">
              <a:buNone/>
            </a:pPr>
            <a:r>
              <a:rPr lang="en-US" dirty="0"/>
              <a:t>        public Tracker&lt;Barcode&gt; create(Barcode barcode) {</a:t>
            </a:r>
          </a:p>
          <a:p>
            <a:pPr marL="0" indent="0">
              <a:buNone/>
            </a:pPr>
            <a:r>
              <a:rPr lang="en-US" dirty="0" smtClean="0"/>
              <a:t>            return </a:t>
            </a:r>
            <a:r>
              <a:rPr lang="en-US" dirty="0"/>
              <a:t>new </a:t>
            </a:r>
            <a:r>
              <a:rPr lang="en-US" dirty="0" err="1"/>
              <a:t>BarCodeTracker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86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create the detector</a:t>
            </a:r>
          </a:p>
          <a:p>
            <a:pPr marL="0" indent="0">
              <a:buNone/>
            </a:pPr>
            <a:r>
              <a:rPr lang="en-US" dirty="0" err="1" smtClean="0"/>
              <a:t>BarcodeDetector</a:t>
            </a:r>
            <a:r>
              <a:rPr lang="en-US" dirty="0" smtClean="0"/>
              <a:t> </a:t>
            </a:r>
            <a:r>
              <a:rPr lang="en-US" dirty="0"/>
              <a:t>detector = new </a:t>
            </a:r>
            <a:r>
              <a:rPr lang="en-US" dirty="0" err="1"/>
              <a:t>BarcodeDetector.Builder</a:t>
            </a:r>
            <a:r>
              <a:rPr lang="en-US" dirty="0"/>
              <a:t>(context)</a:t>
            </a:r>
          </a:p>
          <a:p>
            <a:pPr marL="0" indent="0">
              <a:buNone/>
            </a:pPr>
            <a:r>
              <a:rPr lang="en-US" dirty="0"/>
              <a:t>                .build();</a:t>
            </a:r>
          </a:p>
          <a:p>
            <a:r>
              <a:rPr lang="en-US" dirty="0" smtClean="0"/>
              <a:t>And set Multiprocessor in the detector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detector.setProcessor</a:t>
            </a:r>
            <a:r>
              <a:rPr lang="en-US" dirty="0" smtClean="0"/>
              <a:t>(new </a:t>
            </a:r>
            <a:r>
              <a:rPr lang="en-US" dirty="0" err="1"/>
              <a:t>MultiProcessor.Builder</a:t>
            </a:r>
            <a:r>
              <a:rPr lang="en-US" dirty="0"/>
              <a:t>&lt;&gt;(new </a:t>
            </a:r>
            <a:r>
              <a:rPr lang="en-US" dirty="0" err="1"/>
              <a:t>BarcodeTrackFactory</a:t>
            </a:r>
            <a:r>
              <a:rPr lang="en-US" dirty="0"/>
              <a:t>()).build</a:t>
            </a:r>
            <a:r>
              <a:rPr lang="en-US" dirty="0" smtClean="0"/>
              <a:t>());</a:t>
            </a:r>
          </a:p>
          <a:p>
            <a:r>
              <a:rPr lang="en-US" dirty="0" smtClean="0"/>
              <a:t>Lastly, setup a camera and give it the detector.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5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Lastly </a:t>
            </a:r>
            <a:r>
              <a:rPr lang="en-US" dirty="0"/>
              <a:t>we setup a camera preview</a:t>
            </a:r>
          </a:p>
          <a:p>
            <a:pPr lvl="1"/>
            <a:r>
              <a:rPr lang="en-US" dirty="0"/>
              <a:t>The vision API have a </a:t>
            </a:r>
            <a:r>
              <a:rPr lang="en-US" dirty="0" err="1"/>
              <a:t>CameraSource</a:t>
            </a:r>
            <a:r>
              <a:rPr lang="en-US" dirty="0"/>
              <a:t> </a:t>
            </a:r>
            <a:r>
              <a:rPr lang="en-US" dirty="0" smtClean="0"/>
              <a:t>object, which </a:t>
            </a:r>
            <a:r>
              <a:rPr lang="en-US" dirty="0" err="1" smtClean="0"/>
              <a:t>simplifes</a:t>
            </a:r>
            <a:r>
              <a:rPr lang="en-US" dirty="0" smtClean="0"/>
              <a:t> </a:t>
            </a:r>
            <a:r>
              <a:rPr lang="en-US" dirty="0"/>
              <a:t>a few things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Creates </a:t>
            </a:r>
            <a:r>
              <a:rPr lang="en-US" dirty="0"/>
              <a:t>and starts the camera.  Note that this uses a higher resolution in </a:t>
            </a:r>
            <a:r>
              <a:rPr lang="en-US" dirty="0" smtClean="0"/>
              <a:t>comparison </a:t>
            </a:r>
            <a:r>
              <a:rPr lang="en-US" dirty="0"/>
              <a:t>to other detection examples to enable the barcode detector to detect small </a:t>
            </a:r>
            <a:r>
              <a:rPr lang="en-US" dirty="0" smtClean="0"/>
              <a:t>barcodes at </a:t>
            </a:r>
            <a:r>
              <a:rPr lang="en-US" dirty="0"/>
              <a:t>long distances.</a:t>
            </a:r>
          </a:p>
          <a:p>
            <a:pPr marL="0" indent="0">
              <a:buNone/>
            </a:pPr>
            <a:r>
              <a:rPr lang="en-US" dirty="0" err="1" smtClean="0"/>
              <a:t>CameraSource.Builder</a:t>
            </a:r>
            <a:r>
              <a:rPr lang="en-US" dirty="0" smtClean="0"/>
              <a:t> </a:t>
            </a:r>
            <a:r>
              <a:rPr lang="en-US" dirty="0"/>
              <a:t>builder = new </a:t>
            </a:r>
            <a:r>
              <a:rPr lang="en-US" dirty="0" err="1"/>
              <a:t>CameraSource.Builder</a:t>
            </a:r>
            <a:r>
              <a:rPr lang="en-US" dirty="0"/>
              <a:t>(</a:t>
            </a:r>
            <a:r>
              <a:rPr lang="en-US" dirty="0" err="1"/>
              <a:t>getApplicationContext</a:t>
            </a:r>
            <a:r>
              <a:rPr lang="en-US" dirty="0"/>
              <a:t>(), </a:t>
            </a:r>
            <a:r>
              <a:rPr lang="en-US" dirty="0">
                <a:solidFill>
                  <a:srgbClr val="FF0000"/>
                </a:solidFill>
              </a:rPr>
              <a:t>detector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    .</a:t>
            </a:r>
            <a:r>
              <a:rPr lang="en-US" dirty="0" err="1"/>
              <a:t>setFacing</a:t>
            </a:r>
            <a:r>
              <a:rPr lang="en-US" dirty="0"/>
              <a:t>(</a:t>
            </a:r>
            <a:r>
              <a:rPr lang="en-US" dirty="0" err="1"/>
              <a:t>CameraSource.CAMERA_FACING_BACK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    .</a:t>
            </a:r>
            <a:r>
              <a:rPr lang="en-US" dirty="0" err="1"/>
              <a:t>setRequestedPreviewSize</a:t>
            </a:r>
            <a:r>
              <a:rPr lang="en-US" dirty="0"/>
              <a:t>(1600, 1024)</a:t>
            </a:r>
          </a:p>
          <a:p>
            <a:pPr marL="0" indent="0">
              <a:buNone/>
            </a:pPr>
            <a:r>
              <a:rPr lang="en-US" dirty="0"/>
              <a:t>                .</a:t>
            </a:r>
            <a:r>
              <a:rPr lang="en-US" dirty="0" err="1"/>
              <a:t>setRequestedFps</a:t>
            </a:r>
            <a:r>
              <a:rPr lang="en-US" dirty="0"/>
              <a:t>(15.0f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builder </a:t>
            </a:r>
            <a:r>
              <a:rPr lang="en-US" dirty="0"/>
              <a:t>= </a:t>
            </a:r>
            <a:r>
              <a:rPr lang="en-US" dirty="0" err="1"/>
              <a:t>builder.setAutoFocusEnabled</a:t>
            </a:r>
            <a:r>
              <a:rPr lang="en-US" dirty="0"/>
              <a:t>(true);</a:t>
            </a:r>
          </a:p>
          <a:p>
            <a:pPr marL="0" indent="0">
              <a:buNone/>
            </a:pPr>
            <a:r>
              <a:rPr lang="en-US" dirty="0" err="1" smtClean="0"/>
              <a:t>mCameraSource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builder.build</a:t>
            </a:r>
            <a:r>
              <a:rPr lang="en-US" dirty="0"/>
              <a:t>();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1" y="6324600"/>
            <a:ext cx="946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API 23+   You need to use ask for permissions.  And don’t </a:t>
            </a:r>
            <a:r>
              <a:rPr lang="en-US" dirty="0" smtClean="0"/>
              <a:t>forget the </a:t>
            </a:r>
            <a:r>
              <a:rPr lang="en-US" dirty="0"/>
              <a:t>manifest permissions too</a:t>
            </a:r>
          </a:p>
        </p:txBody>
      </p:sp>
    </p:spTree>
    <p:extLst>
      <p:ext uri="{BB962C8B-B14F-4D97-AF65-F5344CB8AC3E}">
        <p14:creationId xmlns:p14="http://schemas.microsoft.com/office/powerpoint/2010/main" val="113632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 start up the preview on a </a:t>
            </a:r>
            <a:r>
              <a:rPr lang="en-US" dirty="0" err="1"/>
              <a:t>S</a:t>
            </a:r>
            <a:r>
              <a:rPr lang="en-US" dirty="0" err="1" smtClean="0"/>
              <a:t>urfaceView</a:t>
            </a:r>
            <a:r>
              <a:rPr lang="en-US" dirty="0" smtClean="0"/>
              <a:t>/</a:t>
            </a:r>
            <a:r>
              <a:rPr lang="en-US" dirty="0" err="1" smtClean="0"/>
              <a:t>TextureView</a:t>
            </a:r>
            <a:r>
              <a:rPr lang="en-US" dirty="0" smtClean="0"/>
              <a:t> and everything starts.</a:t>
            </a:r>
          </a:p>
          <a:p>
            <a:pPr lvl="1"/>
            <a:r>
              <a:rPr lang="en-US" dirty="0" smtClean="0"/>
              <a:t>Note the tracker are on a separate thread.</a:t>
            </a:r>
          </a:p>
          <a:p>
            <a:pPr marL="457200" lvl="1" indent="0">
              <a:buNone/>
            </a:pPr>
            <a:r>
              <a:rPr lang="en-US" dirty="0" err="1"/>
              <a:t>mCameraSource.start</a:t>
            </a:r>
            <a:r>
              <a:rPr lang="en-US" dirty="0"/>
              <a:t>(</a:t>
            </a:r>
            <a:r>
              <a:rPr lang="en-US" dirty="0" err="1"/>
              <a:t>mPreview.getHolder</a:t>
            </a:r>
            <a:r>
              <a:rPr lang="en-US" dirty="0" smtClean="0"/>
              <a:t>());</a:t>
            </a:r>
          </a:p>
          <a:p>
            <a:pPr lvl="1"/>
            <a:r>
              <a:rPr lang="en-US" dirty="0" smtClean="0"/>
              <a:t>Where </a:t>
            </a:r>
            <a:r>
              <a:rPr lang="en-US" dirty="0" err="1" smtClean="0"/>
              <a:t>mPreview</a:t>
            </a:r>
            <a:r>
              <a:rPr lang="en-US" dirty="0" smtClean="0"/>
              <a:t> is </a:t>
            </a:r>
            <a:r>
              <a:rPr lang="en-US" dirty="0" err="1" smtClean="0"/>
              <a:t>surfaceview</a:t>
            </a:r>
            <a:endParaRPr lang="en-US" dirty="0" smtClean="0"/>
          </a:p>
          <a:p>
            <a:pPr lvl="2"/>
            <a:r>
              <a:rPr lang="en-US" dirty="0" smtClean="0"/>
              <a:t>This lecture is skipping over the </a:t>
            </a:r>
            <a:r>
              <a:rPr lang="en-US" dirty="0" err="1" smtClean="0"/>
              <a:t>surfaceview</a:t>
            </a:r>
            <a:r>
              <a:rPr lang="en-US" dirty="0" smtClean="0"/>
              <a:t> parts.</a:t>
            </a:r>
          </a:p>
          <a:p>
            <a:pPr lvl="3"/>
            <a:r>
              <a:rPr lang="en-US" dirty="0" smtClean="0"/>
              <a:t>See the examples for complete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1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1460</Words>
  <Application>Microsoft Office PowerPoint</Application>
  <PresentationFormat>Widescreen</PresentationFormat>
  <Paragraphs>192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Tahoma</vt:lpstr>
      <vt:lpstr>Office Theme</vt:lpstr>
      <vt:lpstr>Cosc 4735</vt:lpstr>
      <vt:lpstr>Mobile Vision</vt:lpstr>
      <vt:lpstr>barcodes</vt:lpstr>
      <vt:lpstr>Barcode detectors</vt:lpstr>
      <vt:lpstr>Barcode detectors</vt:lpstr>
      <vt:lpstr>MultiProcessor</vt:lpstr>
      <vt:lpstr>Detector</vt:lpstr>
      <vt:lpstr>Camera</vt:lpstr>
      <vt:lpstr>Camera (2)</vt:lpstr>
      <vt:lpstr>Google’s Examples</vt:lpstr>
      <vt:lpstr>FACE Tracking</vt:lpstr>
      <vt:lpstr>FaceTracking</vt:lpstr>
      <vt:lpstr>FaceTracking (2)</vt:lpstr>
      <vt:lpstr>Tracker&lt;Face&gt;</vt:lpstr>
      <vt:lpstr>face class</vt:lpstr>
      <vt:lpstr>Detector setup</vt:lpstr>
      <vt:lpstr>Detector setup (2)</vt:lpstr>
      <vt:lpstr>Camera Preview</vt:lpstr>
      <vt:lpstr>face class (2)</vt:lpstr>
      <vt:lpstr>Example code</vt:lpstr>
      <vt:lpstr>OCR</vt:lpstr>
      <vt:lpstr>Very similar</vt:lpstr>
      <vt:lpstr>Text recognizer</vt:lpstr>
      <vt:lpstr>TextBlock class.</vt:lpstr>
      <vt:lpstr>Note</vt:lpstr>
      <vt:lpstr>final note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4735</dc:title>
  <dc:creator>James S. Ward</dc:creator>
  <cp:lastModifiedBy>Jim Ward</cp:lastModifiedBy>
  <cp:revision>23</cp:revision>
  <dcterms:created xsi:type="dcterms:W3CDTF">2006-08-16T00:00:00Z</dcterms:created>
  <dcterms:modified xsi:type="dcterms:W3CDTF">2023-01-20T17:25:49Z</dcterms:modified>
</cp:coreProperties>
</file>