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68" r:id="rId12"/>
    <p:sldId id="269" r:id="rId13"/>
    <p:sldId id="270" r:id="rId14"/>
    <p:sldId id="271" r:id="rId15"/>
    <p:sldId id="272" r:id="rId16"/>
    <p:sldId id="257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io2015codelabs.appspot.com/codelabs/voice-interaction#1" TargetMode="External"/><Relationship Id="rId3" Type="http://schemas.openxmlformats.org/officeDocument/2006/relationships/hyperlink" Target="https://developer.android.com/guide/components/intents-common.html#NewNote" TargetMode="External"/><Relationship Id="rId7" Type="http://schemas.openxmlformats.org/officeDocument/2006/relationships/hyperlink" Target="http://developer.android.com/reference/android/app/VoiceInteractor.PickOptionRequest.html" TargetMode="External"/><Relationship Id="rId2" Type="http://schemas.openxmlformats.org/officeDocument/2006/relationships/hyperlink" Target="https://developers.google.com/voice-actions/syste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android.com/reference/android/app/VoiceInteractor.html" TargetMode="External"/><Relationship Id="rId5" Type="http://schemas.openxmlformats.org/officeDocument/2006/relationships/hyperlink" Target="https://developers.google.com/voice-actions/interaction/" TargetMode="External"/><Relationship Id="rId4" Type="http://schemas.openxmlformats.org/officeDocument/2006/relationships/hyperlink" Target="https://developers.google.com/app-indexing/android/publish#use-the-app-indexing-api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voice-action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W1A4XFRuy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Voice Actions</a:t>
            </a:r>
          </a:p>
          <a:p>
            <a:r>
              <a:rPr lang="en-US" dirty="0" smtClean="0"/>
              <a:t>Voice Interactions (API 23+)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3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a Voice Action.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interactions start with a Voice Action first.</a:t>
            </a:r>
          </a:p>
          <a:p>
            <a:pPr lvl="1"/>
            <a:r>
              <a:rPr lang="en-US" dirty="0" smtClean="0"/>
              <a:t>So like before, </a:t>
            </a:r>
            <a:r>
              <a:rPr lang="en-US" dirty="0" err="1" smtClean="0"/>
              <a:t>create_note</a:t>
            </a:r>
            <a:r>
              <a:rPr lang="en-US" dirty="0" smtClean="0"/>
              <a:t>, </a:t>
            </a:r>
            <a:r>
              <a:rPr lang="en-US" dirty="0" err="1" smtClean="0"/>
              <a:t>image_capture</a:t>
            </a:r>
            <a:r>
              <a:rPr lang="en-US" dirty="0" smtClean="0"/>
              <a:t>, </a:t>
            </a:r>
            <a:r>
              <a:rPr lang="en-US" dirty="0" err="1" smtClean="0"/>
              <a:t>music_search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Setup the intent, etc.</a:t>
            </a:r>
          </a:p>
          <a:p>
            <a:r>
              <a:rPr lang="en-US" dirty="0" smtClean="0"/>
              <a:t>Your app, then checks to see if there </a:t>
            </a:r>
            <a:r>
              <a:rPr lang="en-US" dirty="0" err="1" smtClean="0"/>
              <a:t>isVoiceInteraction</a:t>
            </a:r>
            <a:r>
              <a:rPr lang="en-US" dirty="0" smtClean="0"/>
              <a:t>()   </a:t>
            </a:r>
          </a:p>
          <a:p>
            <a:pPr lvl="1"/>
            <a:r>
              <a:rPr lang="en-US" dirty="0" smtClean="0"/>
              <a:t>If true  then we can continue</a:t>
            </a:r>
          </a:p>
          <a:p>
            <a:pPr lvl="1"/>
            <a:r>
              <a:rPr lang="en-US" dirty="0" smtClean="0"/>
              <a:t>Else normal touch interaction or finish()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4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VoiceInteractions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Setup you screen as normal.  The interactions will be over the screen.</a:t>
            </a:r>
          </a:p>
          <a:p>
            <a:pPr lvl="1"/>
            <a:r>
              <a:rPr lang="en-US" dirty="0" smtClean="0"/>
              <a:t>In this example I want them to pick a category, so the screen is showing a </a:t>
            </a:r>
            <a:r>
              <a:rPr lang="en-US" dirty="0" err="1" smtClean="0"/>
              <a:t>listview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00200"/>
            <a:ext cx="2545854" cy="4525963"/>
          </a:xfrm>
        </p:spPr>
      </p:pic>
      <p:sp>
        <p:nvSpPr>
          <p:cNvPr id="6" name="TextBox 5"/>
          <p:cNvSpPr txBox="1"/>
          <p:nvPr/>
        </p:nvSpPr>
        <p:spPr>
          <a:xfrm>
            <a:off x="152400" y="6021077"/>
            <a:ext cx="5367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note, the app name was change to </a:t>
            </a:r>
            <a:r>
              <a:rPr lang="en-US" dirty="0" err="1" smtClean="0"/>
              <a:t>TuneIn</a:t>
            </a:r>
            <a:r>
              <a:rPr lang="en-US" dirty="0" smtClean="0"/>
              <a:t> for testing.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8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VoiceInteractor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request can now be submit.</a:t>
            </a:r>
          </a:p>
          <a:p>
            <a:pPr lvl="1"/>
            <a:r>
              <a:rPr lang="en-US" dirty="0" smtClean="0"/>
              <a:t>Via </a:t>
            </a:r>
            <a:r>
              <a:rPr lang="en-US" dirty="0" err="1" smtClean="0"/>
              <a:t>submitRequest</a:t>
            </a:r>
            <a:r>
              <a:rPr lang="en-US" dirty="0" smtClean="0"/>
              <a:t>(</a:t>
            </a:r>
            <a:r>
              <a:rPr lang="en-US" dirty="0" err="1" smtClean="0"/>
              <a:t>VoiceInteractor.Request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Request can be one of the following:</a:t>
            </a:r>
          </a:p>
          <a:p>
            <a:pPr lvl="2"/>
            <a:r>
              <a:rPr lang="en-US" dirty="0" err="1"/>
              <a:t>VoiceInteractor.AbortVoiceRequest</a:t>
            </a:r>
            <a:r>
              <a:rPr lang="en-US" dirty="0"/>
              <a:t> 	</a:t>
            </a:r>
            <a:endParaRPr lang="en-US" dirty="0" smtClean="0"/>
          </a:p>
          <a:p>
            <a:pPr lvl="3"/>
            <a:r>
              <a:rPr lang="en-US" dirty="0" smtClean="0"/>
              <a:t>Reports </a:t>
            </a:r>
            <a:r>
              <a:rPr lang="en-US" dirty="0"/>
              <a:t>that the current interaction can not be complete with voice, so the application will need to switch to a traditional input UI. </a:t>
            </a:r>
          </a:p>
          <a:p>
            <a:pPr lvl="2"/>
            <a:r>
              <a:rPr lang="en-US" dirty="0" err="1"/>
              <a:t>V</a:t>
            </a:r>
            <a:r>
              <a:rPr lang="en-US" dirty="0" err="1" smtClean="0"/>
              <a:t>oiceInteractor.CommandRequest</a:t>
            </a:r>
            <a:r>
              <a:rPr lang="en-US" dirty="0" smtClean="0"/>
              <a:t>   (which doesn’t seem to work.)</a:t>
            </a:r>
          </a:p>
          <a:p>
            <a:pPr lvl="3"/>
            <a:r>
              <a:rPr lang="en-US" dirty="0" smtClean="0"/>
              <a:t>Execute </a:t>
            </a:r>
            <a:r>
              <a:rPr lang="en-US" dirty="0"/>
              <a:t>a vendor-specific command using the trusted system </a:t>
            </a:r>
            <a:r>
              <a:rPr lang="en-US" dirty="0" err="1"/>
              <a:t>VoiceInteractionService</a:t>
            </a:r>
            <a:r>
              <a:rPr lang="en-US" dirty="0"/>
              <a:t>. </a:t>
            </a:r>
          </a:p>
          <a:p>
            <a:pPr lvl="2"/>
            <a:r>
              <a:rPr lang="en-US" dirty="0" err="1" smtClean="0"/>
              <a:t>VoiceInteractor.CompleteVoiceRequest</a:t>
            </a:r>
            <a:endParaRPr lang="en-US" dirty="0" smtClean="0"/>
          </a:p>
          <a:p>
            <a:pPr lvl="3"/>
            <a:r>
              <a:rPr lang="en-US" dirty="0" smtClean="0"/>
              <a:t>Reports </a:t>
            </a:r>
            <a:r>
              <a:rPr lang="en-US" dirty="0"/>
              <a:t>that the current interaction was successfully completed with voice, so the application can report the final status to the user. </a:t>
            </a:r>
          </a:p>
          <a:p>
            <a:pPr lvl="2"/>
            <a:r>
              <a:rPr lang="en-US" dirty="0" err="1" smtClean="0"/>
              <a:t>VoiceInteractor.ConfirmationRequest</a:t>
            </a:r>
            <a:endParaRPr lang="en-US" dirty="0"/>
          </a:p>
          <a:p>
            <a:pPr lvl="3"/>
            <a:r>
              <a:rPr lang="en-US" dirty="0" smtClean="0"/>
              <a:t>Confirms </a:t>
            </a:r>
            <a:r>
              <a:rPr lang="en-US" dirty="0"/>
              <a:t>an operation with the user via the trusted system </a:t>
            </a:r>
            <a:r>
              <a:rPr lang="en-US" dirty="0" err="1"/>
              <a:t>VoiceInteractionService</a:t>
            </a:r>
            <a:r>
              <a:rPr lang="en-US" dirty="0"/>
              <a:t>. </a:t>
            </a:r>
          </a:p>
          <a:p>
            <a:pPr lvl="2"/>
            <a:r>
              <a:rPr lang="en-US" dirty="0" err="1" smtClean="0"/>
              <a:t>VoiceInteractor.PickOptionRequest</a:t>
            </a:r>
            <a:endParaRPr lang="en-US" dirty="0"/>
          </a:p>
          <a:p>
            <a:pPr lvl="3"/>
            <a:r>
              <a:rPr lang="en-US" dirty="0" smtClean="0"/>
              <a:t>Select </a:t>
            </a:r>
            <a:r>
              <a:rPr lang="en-US" dirty="0"/>
              <a:t>a single option from multiple potential options with the user via the trusted system </a:t>
            </a:r>
            <a:r>
              <a:rPr lang="en-US" dirty="0" err="1"/>
              <a:t>VoiceInteractionService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0418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ConfirmationRequest</a:t>
            </a:r>
            <a:r>
              <a:rPr lang="en-US" dirty="0" smtClean="0"/>
              <a:t> allow you confirm with an affirmative that user wants to do this  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 Yes, Ok, etc.</a:t>
            </a:r>
          </a:p>
          <a:p>
            <a:r>
              <a:rPr lang="en-US" dirty="0" err="1" smtClean="0"/>
              <a:t>PickOptionRequest</a:t>
            </a:r>
            <a:r>
              <a:rPr lang="en-US" dirty="0" smtClean="0"/>
              <a:t>(String prompt, Option[] options, bundle extras)</a:t>
            </a:r>
            <a:endParaRPr lang="en-US" dirty="0"/>
          </a:p>
          <a:p>
            <a:pPr lvl="1"/>
            <a:r>
              <a:rPr lang="en-US" dirty="0" smtClean="0"/>
              <a:t>Takes prompt</a:t>
            </a:r>
          </a:p>
          <a:p>
            <a:pPr lvl="2"/>
            <a:r>
              <a:rPr lang="en-US" dirty="0" smtClean="0"/>
              <a:t>example: “Pick a category of music”</a:t>
            </a:r>
          </a:p>
          <a:p>
            <a:pPr lvl="1"/>
            <a:r>
              <a:rPr lang="en-US" dirty="0" smtClean="0"/>
              <a:t>Options  would then be the array of categories allowed.   </a:t>
            </a:r>
          </a:p>
          <a:p>
            <a:pPr lvl="2"/>
            <a:r>
              <a:rPr lang="en-US" dirty="0" smtClean="0"/>
              <a:t>While you should display the list on your screen, you don’t have to.</a:t>
            </a:r>
          </a:p>
          <a:p>
            <a:pPr lvl="2"/>
            <a:r>
              <a:rPr lang="en-US" dirty="0" smtClean="0"/>
              <a:t>Example</a:t>
            </a:r>
          </a:p>
          <a:p>
            <a:pPr lvl="3"/>
            <a:r>
              <a:rPr lang="en-US" dirty="0"/>
              <a:t>Option1 </a:t>
            </a:r>
            <a:r>
              <a:rPr lang="en-US" dirty="0" smtClean="0"/>
              <a:t>= new </a:t>
            </a:r>
            <a:r>
              <a:rPr lang="en-US" dirty="0" err="1" smtClean="0"/>
              <a:t>VoiceInteractor.PickOptionRequest.Option</a:t>
            </a:r>
            <a:r>
              <a:rPr lang="en-US" dirty="0" smtClean="0"/>
              <a:t>(“Heavy metal”, </a:t>
            </a:r>
            <a:r>
              <a:rPr lang="en-US" dirty="0"/>
              <a:t>8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Option1.addSynonym</a:t>
            </a:r>
            <a:r>
              <a:rPr lang="en-US" dirty="0"/>
              <a:t>("Angry White boy Music</a:t>
            </a:r>
            <a:r>
              <a:rPr lang="en-US" dirty="0" smtClean="0"/>
              <a:t>")</a:t>
            </a:r>
          </a:p>
          <a:p>
            <a:pPr lvl="4"/>
            <a:r>
              <a:rPr lang="en-US" dirty="0" smtClean="0"/>
              <a:t>So the user can say Heavy Metal or Angry White boy Music for this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39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PickOptionRequest</a:t>
            </a:r>
            <a:r>
              <a:rPr lang="en-US" dirty="0" smtClean="0"/>
              <a:t> also has a listener  (all requests have listeners)</a:t>
            </a:r>
          </a:p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/>
              <a:t>onPickOptionResult</a:t>
            </a:r>
            <a:r>
              <a:rPr lang="en-US" dirty="0"/>
              <a:t>(</a:t>
            </a:r>
            <a:r>
              <a:rPr lang="en-US" dirty="0" err="1"/>
              <a:t>boolean</a:t>
            </a:r>
            <a:r>
              <a:rPr lang="en-US" dirty="0"/>
              <a:t> finished, Option[] selections, Bundle result) {</a:t>
            </a:r>
          </a:p>
          <a:p>
            <a:pPr marL="0" indent="0">
              <a:buNone/>
            </a:pPr>
            <a:r>
              <a:rPr lang="en-US" dirty="0"/>
              <a:t>                    if (finished &amp;&amp; </a:t>
            </a:r>
            <a:r>
              <a:rPr lang="en-US" dirty="0" err="1"/>
              <a:t>selections.length</a:t>
            </a:r>
            <a:r>
              <a:rPr lang="en-US" dirty="0"/>
              <a:t> &gt;= 1) {</a:t>
            </a:r>
          </a:p>
          <a:p>
            <a:pPr marL="0" indent="0">
              <a:buNone/>
            </a:pPr>
            <a:r>
              <a:rPr lang="en-US" dirty="0"/>
              <a:t>                        //so doc's say it could be more then one selection, so just choose first one.</a:t>
            </a:r>
          </a:p>
          <a:p>
            <a:pPr marL="0" indent="0">
              <a:buNone/>
            </a:pPr>
            <a:r>
              <a:rPr lang="en-US" dirty="0"/>
              <a:t>                        </a:t>
            </a:r>
            <a:r>
              <a:rPr lang="en-US" dirty="0" err="1"/>
              <a:t>Log.v</a:t>
            </a:r>
            <a:r>
              <a:rPr lang="en-US" dirty="0"/>
              <a:t>(TAG, "Option is " + selections[0].</a:t>
            </a:r>
            <a:r>
              <a:rPr lang="en-US" dirty="0" err="1"/>
              <a:t>getLabel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// call  completed request now.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} </a:t>
            </a:r>
            <a:r>
              <a:rPr lang="en-US" dirty="0"/>
              <a:t>else {</a:t>
            </a:r>
          </a:p>
          <a:p>
            <a:pPr marL="0" indent="0">
              <a:buNone/>
            </a:pPr>
            <a:r>
              <a:rPr lang="en-US" dirty="0"/>
              <a:t>                        </a:t>
            </a:r>
            <a:r>
              <a:rPr lang="en-US" dirty="0" err="1"/>
              <a:t>Log.v</a:t>
            </a:r>
            <a:r>
              <a:rPr lang="en-US" dirty="0"/>
              <a:t>(TAG, "No Selection?");</a:t>
            </a:r>
          </a:p>
          <a:p>
            <a:pPr marL="0" indent="0">
              <a:buNone/>
            </a:pPr>
            <a:r>
              <a:rPr lang="en-US" dirty="0"/>
              <a:t>                        finish();</a:t>
            </a:r>
          </a:p>
          <a:p>
            <a:pPr marL="0" indent="0">
              <a:buNone/>
            </a:pPr>
            <a:r>
              <a:rPr lang="en-US" dirty="0"/>
              <a:t>                    }</a:t>
            </a:r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@Override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onCancel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Log.v</a:t>
            </a:r>
            <a:r>
              <a:rPr lang="en-US" dirty="0"/>
              <a:t>(TAG, "User Canceled.");</a:t>
            </a:r>
          </a:p>
          <a:p>
            <a:pPr marL="0" indent="0">
              <a:buNone/>
            </a:pPr>
            <a:r>
              <a:rPr lang="en-US" dirty="0"/>
              <a:t>                    finish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}</a:t>
            </a:r>
          </a:p>
        </p:txBody>
      </p:sp>
    </p:spTree>
    <p:extLst>
      <p:ext uri="{BB962C8B-B14F-4D97-AF65-F5344CB8AC3E}">
        <p14:creationId xmlns:p14="http://schemas.microsoft.com/office/powerpoint/2010/main" val="1232095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Lastly  </a:t>
            </a:r>
            <a:r>
              <a:rPr lang="en-US" dirty="0" err="1" smtClean="0"/>
              <a:t>CompleteVoiceRequest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Once the </a:t>
            </a:r>
            <a:r>
              <a:rPr lang="en-US" dirty="0" err="1" smtClean="0"/>
              <a:t>voiceinteraction</a:t>
            </a:r>
            <a:r>
              <a:rPr lang="en-US" dirty="0" smtClean="0"/>
              <a:t> is done, the app is to call </a:t>
            </a:r>
            <a:r>
              <a:rPr lang="en-US" dirty="0" err="1" smtClean="0"/>
              <a:t>CompleteVoiceRequest</a:t>
            </a:r>
            <a:endParaRPr lang="en-US" dirty="0" smtClean="0"/>
          </a:p>
          <a:p>
            <a:r>
              <a:rPr lang="en-US" dirty="0" smtClean="0"/>
              <a:t>My prompt is playing, but “Success”, </a:t>
            </a:r>
            <a:r>
              <a:rPr lang="en-US" dirty="0" err="1" smtClean="0"/>
              <a:t>etc</a:t>
            </a:r>
            <a:r>
              <a:rPr lang="en-US" dirty="0" smtClean="0"/>
              <a:t> is also </a:t>
            </a:r>
            <a:r>
              <a:rPr lang="en-US" dirty="0" err="1" smtClean="0"/>
              <a:t>recommented</a:t>
            </a:r>
            <a:r>
              <a:rPr lang="en-US" dirty="0" smtClean="0"/>
              <a:t>.  Depends on the interaction.</a:t>
            </a:r>
          </a:p>
          <a:p>
            <a:pPr marL="0" indent="0">
              <a:buNone/>
            </a:pPr>
            <a:r>
              <a:rPr lang="en-US" dirty="0" err="1" smtClean="0"/>
              <a:t>VoiceInteractor.Prompt</a:t>
            </a:r>
            <a:r>
              <a:rPr lang="en-US" dirty="0" smtClean="0"/>
              <a:t> </a:t>
            </a:r>
            <a:r>
              <a:rPr lang="en-US" dirty="0"/>
              <a:t>prompt = new </a:t>
            </a:r>
            <a:r>
              <a:rPr lang="en-US" dirty="0" err="1"/>
              <a:t>VoiceInteractor.Prompt</a:t>
            </a:r>
            <a:r>
              <a:rPr lang="en-US" dirty="0"/>
              <a:t>("Playing "+ genre);</a:t>
            </a:r>
          </a:p>
          <a:p>
            <a:pPr marL="0" indent="0">
              <a:buNone/>
            </a:pPr>
            <a:r>
              <a:rPr lang="en-US" dirty="0" smtClean="0"/>
              <a:t>Bundle </a:t>
            </a:r>
            <a:r>
              <a:rPr lang="en-US" dirty="0"/>
              <a:t>status = new Bundle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The bundle may contain extra info to be display like a picture if it was an image capture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getVoiceInteractor</a:t>
            </a:r>
            <a:r>
              <a:rPr lang="en-US" dirty="0"/>
              <a:t>().</a:t>
            </a:r>
            <a:r>
              <a:rPr lang="en-US" dirty="0" err="1"/>
              <a:t>submitRequest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new </a:t>
            </a:r>
            <a:r>
              <a:rPr lang="en-US" dirty="0" err="1"/>
              <a:t>VoiceInteractor.CompleteVoiceRequest</a:t>
            </a:r>
            <a:r>
              <a:rPr lang="en-US" dirty="0"/>
              <a:t>(prompt, status) {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/>
              <a:t>public void </a:t>
            </a:r>
            <a:r>
              <a:rPr lang="en-US" dirty="0" err="1"/>
              <a:t>onCompleteResult</a:t>
            </a:r>
            <a:r>
              <a:rPr lang="en-US" dirty="0"/>
              <a:t>(Bundle result) {</a:t>
            </a:r>
          </a:p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dirty="0" err="1"/>
              <a:t>super.onCompleteResult</a:t>
            </a:r>
            <a:r>
              <a:rPr lang="en-US" dirty="0"/>
              <a:t>(result);</a:t>
            </a:r>
          </a:p>
          <a:p>
            <a:pPr marL="0" indent="0">
              <a:buNone/>
            </a:pPr>
            <a:r>
              <a:rPr lang="en-US" dirty="0" smtClean="0"/>
              <a:t>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});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finish();  //optional, but likely you app is done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89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https://developers.google.com/voice-actions/system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developer.android.com/guide/components/intents-common.html#NewNote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developers.google.com/app-indexing/android/publish#use-the-app-indexing-api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https://developers.google.com/voice-actions/interaction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developer.android.com/reference/android/app/VoiceInteractor.html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developer.android.com/reference/android/app/VoiceInteractor.PickOptionRequest.html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io2015codelabs.appspot.com/codelabs/voice-interaction#1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25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of the Intents don’t allow </a:t>
            </a:r>
            <a:r>
              <a:rPr lang="en-US" dirty="0" err="1" smtClean="0"/>
              <a:t>voiceinteractions</a:t>
            </a:r>
            <a:endParaRPr lang="en-US" dirty="0" smtClean="0"/>
          </a:p>
          <a:p>
            <a:pPr lvl="1"/>
            <a:r>
              <a:rPr lang="en-US" dirty="0" smtClean="0"/>
              <a:t>Even the ones android says will</a:t>
            </a:r>
          </a:p>
          <a:p>
            <a:pPr lvl="1"/>
            <a:r>
              <a:rPr lang="en-US" dirty="0" smtClean="0"/>
              <a:t> Have tested most of them, only the </a:t>
            </a:r>
            <a:r>
              <a:rPr lang="en-US" dirty="0" err="1" smtClean="0"/>
              <a:t>image_capture</a:t>
            </a:r>
            <a:r>
              <a:rPr lang="en-US" dirty="0" smtClean="0"/>
              <a:t> intent worked</a:t>
            </a:r>
          </a:p>
          <a:p>
            <a:pPr lvl="2"/>
            <a:r>
              <a:rPr lang="en-US" dirty="0" smtClean="0"/>
              <a:t>The test code has other intents and this one as well just to test with.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As of </a:t>
            </a:r>
            <a:r>
              <a:rPr lang="en-US" dirty="0" err="1"/>
              <a:t>Janaury</a:t>
            </a:r>
            <a:r>
              <a:rPr lang="en-US" dirty="0"/>
              <a:t> 20</a:t>
            </a:r>
            <a:r>
              <a:rPr lang="en-US" baseline="30000" dirty="0"/>
              <a:t>th</a:t>
            </a:r>
            <a:r>
              <a:rPr lang="en-US" dirty="0"/>
              <a:t> 2015  </a:t>
            </a:r>
          </a:p>
        </p:txBody>
      </p:sp>
    </p:spTree>
    <p:extLst>
      <p:ext uri="{BB962C8B-B14F-4D97-AF65-F5344CB8AC3E}">
        <p14:creationId xmlns:p14="http://schemas.microsoft.com/office/powerpoint/2010/main" val="1607952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719388" y="1676400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530725" y="2044700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810000" y="2679700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42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google App and search.</a:t>
            </a:r>
          </a:p>
          <a:p>
            <a:pPr lvl="1"/>
            <a:r>
              <a:rPr lang="en-US" dirty="0" smtClean="0"/>
              <a:t>You can talk to it with either “Ok Google” or touching the microphone.</a:t>
            </a:r>
          </a:p>
          <a:p>
            <a:pPr lvl="1"/>
            <a:r>
              <a:rPr lang="en-US" dirty="0" smtClean="0"/>
              <a:t>Most of the time, it’s a search</a:t>
            </a:r>
          </a:p>
          <a:p>
            <a:pPr lvl="1"/>
            <a:r>
              <a:rPr lang="en-US" dirty="0" smtClean="0"/>
              <a:t>But there are a set of commands as well and we can setup our app to receive the command.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https://developers.google.com/voice-actions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9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the intent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this example, we are using </a:t>
            </a:r>
            <a:r>
              <a:rPr lang="en-US" dirty="0" err="1" smtClean="0"/>
              <a:t>create_note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manifest file.  Add the following intent filter, to the activity you want to receive it.</a:t>
            </a:r>
          </a:p>
          <a:p>
            <a:pPr marL="0" indent="0">
              <a:buNone/>
            </a:pPr>
            <a:r>
              <a:rPr lang="en-US" dirty="0"/>
              <a:t> &lt;intent-filter&gt;</a:t>
            </a:r>
          </a:p>
          <a:p>
            <a:pPr marL="0" indent="0">
              <a:buNone/>
            </a:pPr>
            <a:r>
              <a:rPr lang="en-US" sz="2300" dirty="0"/>
              <a:t>     </a:t>
            </a:r>
            <a:r>
              <a:rPr lang="en-US" sz="2300" dirty="0" smtClean="0"/>
              <a:t>&lt;</a:t>
            </a:r>
            <a:r>
              <a:rPr lang="en-US" sz="2300" dirty="0"/>
              <a:t>action </a:t>
            </a:r>
            <a:r>
              <a:rPr lang="en-US" sz="2300" dirty="0" err="1"/>
              <a:t>android:name</a:t>
            </a:r>
            <a:r>
              <a:rPr lang="en-US" sz="2300" dirty="0" smtClean="0"/>
              <a:t>= "</a:t>
            </a:r>
            <a:r>
              <a:rPr lang="en-US" sz="2300" dirty="0" err="1"/>
              <a:t>com.google.android.gms.actions.CREATE_NOTE</a:t>
            </a:r>
            <a:r>
              <a:rPr lang="en-US" sz="2300" dirty="0"/>
              <a:t>" /&gt;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FF0000"/>
                </a:solidFill>
              </a:rPr>
              <a:t>     </a:t>
            </a:r>
            <a:r>
              <a:rPr lang="en-US" sz="2300" dirty="0" smtClean="0">
                <a:solidFill>
                  <a:srgbClr val="FF0000"/>
                </a:solidFill>
              </a:rPr>
              <a:t>&lt;</a:t>
            </a:r>
            <a:r>
              <a:rPr lang="en-US" sz="2300" dirty="0">
                <a:solidFill>
                  <a:srgbClr val="FF0000"/>
                </a:solidFill>
              </a:rPr>
              <a:t>category </a:t>
            </a:r>
            <a:r>
              <a:rPr lang="en-US" sz="2300" dirty="0" err="1">
                <a:solidFill>
                  <a:srgbClr val="FF0000"/>
                </a:solidFill>
              </a:rPr>
              <a:t>android:name</a:t>
            </a:r>
            <a:r>
              <a:rPr lang="en-US" sz="2300" dirty="0">
                <a:solidFill>
                  <a:srgbClr val="FF0000"/>
                </a:solidFill>
              </a:rPr>
              <a:t>="</a:t>
            </a:r>
            <a:r>
              <a:rPr lang="en-US" sz="2300" dirty="0" err="1">
                <a:solidFill>
                  <a:srgbClr val="FF0000"/>
                </a:solidFill>
              </a:rPr>
              <a:t>android.intent.category.DEFAULT</a:t>
            </a:r>
            <a:r>
              <a:rPr lang="en-US" sz="2300" dirty="0">
                <a:solidFill>
                  <a:srgbClr val="FF0000"/>
                </a:solidFill>
              </a:rPr>
              <a:t>" /&gt;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FF0000"/>
                </a:solidFill>
              </a:rPr>
              <a:t>     </a:t>
            </a:r>
            <a:r>
              <a:rPr lang="en-US" sz="2300" dirty="0" smtClean="0">
                <a:solidFill>
                  <a:srgbClr val="FF0000"/>
                </a:solidFill>
              </a:rPr>
              <a:t>&lt;</a:t>
            </a:r>
            <a:r>
              <a:rPr lang="en-US" sz="2300" dirty="0">
                <a:solidFill>
                  <a:srgbClr val="FF0000"/>
                </a:solidFill>
              </a:rPr>
              <a:t>category </a:t>
            </a:r>
            <a:r>
              <a:rPr lang="en-US" sz="2300" dirty="0" err="1">
                <a:solidFill>
                  <a:srgbClr val="FF0000"/>
                </a:solidFill>
              </a:rPr>
              <a:t>android:name</a:t>
            </a:r>
            <a:r>
              <a:rPr lang="en-US" sz="2300" dirty="0">
                <a:solidFill>
                  <a:srgbClr val="FF0000"/>
                </a:solidFill>
              </a:rPr>
              <a:t>="</a:t>
            </a:r>
            <a:r>
              <a:rPr lang="en-US" sz="2300" dirty="0" err="1">
                <a:solidFill>
                  <a:srgbClr val="FF0000"/>
                </a:solidFill>
              </a:rPr>
              <a:t>android.intent.category.VOICE</a:t>
            </a:r>
            <a:r>
              <a:rPr lang="en-US" sz="2300" dirty="0">
                <a:solidFill>
                  <a:srgbClr val="FF0000"/>
                </a:solidFill>
              </a:rPr>
              <a:t>" /&gt;</a:t>
            </a:r>
          </a:p>
          <a:p>
            <a:pPr marL="0" indent="0">
              <a:buNone/>
            </a:pPr>
            <a:r>
              <a:rPr lang="en-US" sz="2300" dirty="0"/>
              <a:t>     </a:t>
            </a:r>
            <a:r>
              <a:rPr lang="en-US" sz="2300" dirty="0" smtClean="0"/>
              <a:t>&lt;</a:t>
            </a:r>
            <a:r>
              <a:rPr lang="en-US" sz="2300" dirty="0"/>
              <a:t>data </a:t>
            </a:r>
            <a:r>
              <a:rPr lang="en-US" sz="2300" dirty="0" err="1"/>
              <a:t>android:mimeType</a:t>
            </a:r>
            <a:r>
              <a:rPr lang="en-US" sz="2300" dirty="0"/>
              <a:t>="text/plain"/&gt;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intent-filter&gt;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6292334"/>
            <a:ext cx="4655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two in red are required for all Voice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3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Receiving the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 get the Intent and put out the information.</a:t>
            </a:r>
          </a:p>
          <a:p>
            <a:pPr marL="0" indent="0">
              <a:buNone/>
            </a:pPr>
            <a:r>
              <a:rPr lang="en-US" dirty="0"/>
              <a:t> Intent </a:t>
            </a:r>
            <a:r>
              <a:rPr lang="en-US" dirty="0" err="1"/>
              <a:t>intent</a:t>
            </a:r>
            <a:r>
              <a:rPr lang="en-US" dirty="0"/>
              <a:t> = </a:t>
            </a:r>
            <a:r>
              <a:rPr lang="en-US" dirty="0" err="1"/>
              <a:t>getIntent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(intent == null) </a:t>
            </a:r>
            <a:r>
              <a:rPr lang="en-US" dirty="0" smtClean="0"/>
              <a:t>{  </a:t>
            </a:r>
            <a:r>
              <a:rPr lang="en-US" dirty="0"/>
              <a:t>finish</a:t>
            </a:r>
            <a:r>
              <a:rPr lang="en-US" dirty="0" smtClean="0"/>
              <a:t>();   //launched wrong or other problem.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 </a:t>
            </a:r>
            <a:r>
              <a:rPr lang="en-US" dirty="0"/>
              <a:t>else if (</a:t>
            </a:r>
            <a:r>
              <a:rPr lang="en-US" dirty="0" err="1"/>
              <a:t>intent.getAction</a:t>
            </a:r>
            <a:r>
              <a:rPr lang="en-US" dirty="0"/>
              <a:t>().equals</a:t>
            </a:r>
            <a:r>
              <a:rPr lang="en-US" dirty="0" smtClean="0"/>
              <a:t>( "</a:t>
            </a:r>
            <a:r>
              <a:rPr lang="en-US" dirty="0" err="1"/>
              <a:t>com.google.android.gms.actions.CREATE_NOTE</a:t>
            </a:r>
            <a:r>
              <a:rPr lang="en-US" dirty="0"/>
              <a:t>")) {</a:t>
            </a:r>
          </a:p>
          <a:p>
            <a:pPr marL="0" indent="0">
              <a:buNone/>
            </a:pPr>
            <a:r>
              <a:rPr lang="en-US" dirty="0" smtClean="0"/>
              <a:t>  title </a:t>
            </a:r>
            <a:r>
              <a:rPr lang="en-US" dirty="0"/>
              <a:t>= </a:t>
            </a:r>
            <a:r>
              <a:rPr lang="en-US" dirty="0" err="1"/>
              <a:t>intent.getExtras</a:t>
            </a:r>
            <a:r>
              <a:rPr lang="en-US" dirty="0"/>
              <a:t>().</a:t>
            </a:r>
            <a:r>
              <a:rPr lang="en-US" dirty="0" err="1"/>
              <a:t>getString</a:t>
            </a:r>
            <a:r>
              <a:rPr lang="en-US" dirty="0" smtClean="0"/>
              <a:t>( "</a:t>
            </a:r>
            <a:r>
              <a:rPr lang="en-US" dirty="0" err="1"/>
              <a:t>android.intent.extra.SUBJECT</a:t>
            </a:r>
            <a:r>
              <a:rPr lang="en-US" dirty="0"/>
              <a:t>", "");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text </a:t>
            </a:r>
            <a:r>
              <a:rPr lang="en-US" dirty="0"/>
              <a:t>= </a:t>
            </a:r>
            <a:r>
              <a:rPr lang="en-US" dirty="0" err="1"/>
              <a:t>intent.getExtras</a:t>
            </a:r>
            <a:r>
              <a:rPr lang="en-US" dirty="0"/>
              <a:t>().</a:t>
            </a:r>
            <a:r>
              <a:rPr lang="en-US" dirty="0" err="1"/>
              <a:t>getString</a:t>
            </a:r>
            <a:r>
              <a:rPr lang="en-US" dirty="0" smtClean="0"/>
              <a:t>(  "</a:t>
            </a:r>
            <a:r>
              <a:rPr lang="en-US" dirty="0" err="1"/>
              <a:t>android.intent.extra.TEXT</a:t>
            </a:r>
            <a:r>
              <a:rPr lang="en-US" dirty="0"/>
              <a:t>", "nothing</a:t>
            </a:r>
            <a:r>
              <a:rPr lang="en-US" dirty="0" smtClean="0"/>
              <a:t>?");</a:t>
            </a:r>
          </a:p>
          <a:p>
            <a:r>
              <a:rPr lang="en-US" dirty="0" smtClean="0"/>
              <a:t>There is more in the bundle.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3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Receiving the </a:t>
            </a:r>
            <a:r>
              <a:rPr lang="en-US" dirty="0" smtClean="0"/>
              <a:t>action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Lastly tell google </a:t>
            </a:r>
            <a:r>
              <a:rPr lang="en-US" dirty="0" err="1" smtClean="0"/>
              <a:t>api</a:t>
            </a:r>
            <a:r>
              <a:rPr lang="en-US" dirty="0" smtClean="0"/>
              <a:t> you are done and the action is complete.</a:t>
            </a:r>
          </a:p>
          <a:p>
            <a:pPr lvl="2"/>
            <a:r>
              <a:rPr lang="en-US" dirty="0" smtClean="0"/>
              <a:t>This is not required for most actions.</a:t>
            </a:r>
          </a:p>
          <a:p>
            <a:pPr marL="114300" indent="0">
              <a:buNone/>
            </a:pPr>
            <a:r>
              <a:rPr lang="en-US" dirty="0"/>
              <a:t>Uri </a:t>
            </a:r>
            <a:r>
              <a:rPr lang="en-US" b="1" i="1" dirty="0"/>
              <a:t>APP_URI </a:t>
            </a:r>
            <a:r>
              <a:rPr lang="en-US" dirty="0"/>
              <a:t>= </a:t>
            </a:r>
            <a:r>
              <a:rPr lang="en-US" dirty="0" err="1"/>
              <a:t>Uri.</a:t>
            </a:r>
            <a:r>
              <a:rPr lang="en-US" i="1" dirty="0" err="1"/>
              <a:t>parse</a:t>
            </a:r>
            <a:r>
              <a:rPr lang="en-US" dirty="0"/>
              <a:t>(</a:t>
            </a:r>
            <a:r>
              <a:rPr lang="en-US" b="1" dirty="0"/>
              <a:t>"android-app://edu.cs4730.voiceactionsdemo/</a:t>
            </a:r>
            <a:r>
              <a:rPr lang="en-US" b="1" dirty="0" err="1"/>
              <a:t>VoiceActionActivity</a:t>
            </a:r>
            <a:r>
              <a:rPr lang="en-US" b="1" dirty="0"/>
              <a:t>"</a:t>
            </a:r>
            <a:r>
              <a:rPr lang="en-US" dirty="0"/>
              <a:t>);</a:t>
            </a:r>
          </a:p>
          <a:p>
            <a:pPr marL="114300" indent="0">
              <a:buNone/>
            </a:pPr>
            <a:r>
              <a:rPr lang="en-US" dirty="0" err="1" smtClean="0"/>
              <a:t>GoogleApiClient</a:t>
            </a:r>
            <a:r>
              <a:rPr lang="en-US" dirty="0" smtClean="0"/>
              <a:t> </a:t>
            </a:r>
            <a:r>
              <a:rPr lang="en-US" b="1" dirty="0" err="1" smtClean="0"/>
              <a:t>mClient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b="1" dirty="0"/>
              <a:t>new </a:t>
            </a:r>
            <a:r>
              <a:rPr lang="en-US" dirty="0" err="1"/>
              <a:t>GoogleApiClient.Builder</a:t>
            </a:r>
            <a:r>
              <a:rPr lang="en-US" dirty="0"/>
              <a:t>(</a:t>
            </a:r>
            <a:r>
              <a:rPr lang="en-US" b="1" dirty="0"/>
              <a:t>this</a:t>
            </a:r>
            <a:r>
              <a:rPr lang="en-US" dirty="0"/>
              <a:t>).</a:t>
            </a:r>
            <a:r>
              <a:rPr lang="en-US" dirty="0" err="1"/>
              <a:t>addApi</a:t>
            </a:r>
            <a:r>
              <a:rPr lang="en-US" dirty="0"/>
              <a:t>(</a:t>
            </a:r>
            <a:r>
              <a:rPr lang="en-US" dirty="0" err="1"/>
              <a:t>AppIndex.</a:t>
            </a:r>
            <a:r>
              <a:rPr lang="en-US" b="1" i="1" dirty="0" err="1"/>
              <a:t>API</a:t>
            </a:r>
            <a:r>
              <a:rPr lang="en-US" dirty="0"/>
              <a:t>).build();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Thing note = </a:t>
            </a:r>
            <a:r>
              <a:rPr lang="en-US" b="1" dirty="0"/>
              <a:t>new </a:t>
            </a:r>
            <a:r>
              <a:rPr lang="en-US" dirty="0" err="1"/>
              <a:t>Thing.Builder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      .</a:t>
            </a:r>
            <a:r>
              <a:rPr lang="en-US" dirty="0" err="1"/>
              <a:t>setName</a:t>
            </a:r>
            <a:r>
              <a:rPr lang="en-US" dirty="0"/>
              <a:t>(</a:t>
            </a:r>
            <a:r>
              <a:rPr lang="en-US" b="1" dirty="0"/>
              <a:t>title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.</a:t>
            </a:r>
            <a:r>
              <a:rPr lang="en-US" dirty="0" err="1"/>
              <a:t>setDescription</a:t>
            </a:r>
            <a:r>
              <a:rPr lang="en-US" dirty="0"/>
              <a:t>(</a:t>
            </a:r>
            <a:r>
              <a:rPr lang="en-US" b="1" dirty="0"/>
              <a:t>text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.</a:t>
            </a:r>
            <a:r>
              <a:rPr lang="en-US" dirty="0" err="1"/>
              <a:t>setUrl</a:t>
            </a:r>
            <a:r>
              <a:rPr lang="en-US" dirty="0"/>
              <a:t>(</a:t>
            </a:r>
            <a:r>
              <a:rPr lang="en-US" b="1" i="1" dirty="0"/>
              <a:t>APP_URI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.build();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Action </a:t>
            </a:r>
            <a:r>
              <a:rPr lang="en-US" dirty="0" err="1"/>
              <a:t>createNoteAction</a:t>
            </a:r>
            <a:r>
              <a:rPr lang="en-US" dirty="0"/>
              <a:t> = </a:t>
            </a:r>
            <a:r>
              <a:rPr lang="en-US" b="1" dirty="0"/>
              <a:t>new </a:t>
            </a:r>
            <a:r>
              <a:rPr lang="en-US" dirty="0" err="1"/>
              <a:t>Action.Builder</a:t>
            </a:r>
            <a:r>
              <a:rPr lang="en-US" dirty="0"/>
              <a:t>(</a:t>
            </a:r>
            <a:r>
              <a:rPr lang="en-US" dirty="0" err="1"/>
              <a:t>Action.</a:t>
            </a:r>
            <a:r>
              <a:rPr lang="en-US" b="1" i="1" dirty="0" err="1"/>
              <a:t>TYPE_ADD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.</a:t>
            </a:r>
            <a:r>
              <a:rPr lang="en-US" dirty="0" err="1"/>
              <a:t>setObject</a:t>
            </a:r>
            <a:r>
              <a:rPr lang="en-US" dirty="0"/>
              <a:t>(note)</a:t>
            </a:r>
            <a:br>
              <a:rPr lang="en-US" dirty="0"/>
            </a:br>
            <a:r>
              <a:rPr lang="en-US" dirty="0"/>
              <a:t>        .</a:t>
            </a:r>
            <a:r>
              <a:rPr lang="en-US" dirty="0" err="1"/>
              <a:t>setActionStatus</a:t>
            </a:r>
            <a:r>
              <a:rPr lang="en-US" dirty="0"/>
              <a:t>(</a:t>
            </a:r>
            <a:r>
              <a:rPr lang="en-US" dirty="0" err="1"/>
              <a:t>Action.</a:t>
            </a:r>
            <a:r>
              <a:rPr lang="en-US" b="1" i="1" dirty="0" err="1"/>
              <a:t>STATUS_TYPE_COMPLETED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.build();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AppIndex.</a:t>
            </a:r>
            <a:r>
              <a:rPr lang="en-US" b="1" i="1" dirty="0" err="1"/>
              <a:t>AppIndexApi</a:t>
            </a:r>
            <a:r>
              <a:rPr lang="en-US" dirty="0" err="1"/>
              <a:t>.end</a:t>
            </a:r>
            <a:r>
              <a:rPr lang="en-US" dirty="0"/>
              <a:t>(</a:t>
            </a:r>
            <a:r>
              <a:rPr lang="en-US" b="1" dirty="0" err="1"/>
              <a:t>mClient</a:t>
            </a:r>
            <a:r>
              <a:rPr lang="en-US" dirty="0"/>
              <a:t>, </a:t>
            </a:r>
            <a:r>
              <a:rPr lang="en-US" dirty="0" err="1"/>
              <a:t>createNoteAction</a:t>
            </a:r>
            <a:r>
              <a:rPr lang="en-US" dirty="0"/>
              <a:t>);</a:t>
            </a:r>
            <a:br>
              <a:rPr lang="en-US" dirty="0"/>
            </a:b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finish();  //but you do need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67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GoogleApiClient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Dependences to use </a:t>
            </a:r>
            <a:r>
              <a:rPr lang="en-US" dirty="0" err="1" smtClean="0"/>
              <a:t>GoogleApi</a:t>
            </a:r>
            <a:r>
              <a:rPr lang="en-US" dirty="0" smtClean="0"/>
              <a:t> and </a:t>
            </a:r>
            <a:r>
              <a:rPr lang="en-US" dirty="0" err="1" smtClean="0"/>
              <a:t>AppIndex</a:t>
            </a:r>
            <a:endParaRPr lang="en-US" dirty="0" smtClean="0"/>
          </a:p>
          <a:p>
            <a:r>
              <a:rPr lang="en-US" dirty="0" err="1" smtClean="0"/>
              <a:t>Build.gradle</a:t>
            </a:r>
            <a:r>
              <a:rPr lang="en-US" dirty="0" smtClean="0"/>
              <a:t> (app)   add</a:t>
            </a:r>
          </a:p>
          <a:p>
            <a:pPr marL="0" indent="0">
              <a:buNone/>
            </a:pPr>
            <a:r>
              <a:rPr lang="en-US" dirty="0" smtClean="0"/>
              <a:t>compile 'com.google.android.gms:play-services-appindexing:8.4.0‘</a:t>
            </a:r>
          </a:p>
          <a:p>
            <a:r>
              <a:rPr lang="en-US" dirty="0" smtClean="0"/>
              <a:t>Imports 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com.google.android.gms.appindexing.Action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com.google.android.gms.appindexing.AppIndex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com.google.android.gms.appindexing.Thing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com.google.android.gms.common.api.GoogleApiClient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70377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getting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073" y="1600200"/>
            <a:ext cx="2545854" cy="4525963"/>
          </a:xfrm>
        </p:spPr>
      </p:pic>
    </p:spTree>
    <p:extLst>
      <p:ext uri="{BB962C8B-B14F-4D97-AF65-F5344CB8AC3E}">
        <p14:creationId xmlns:p14="http://schemas.microsoft.com/office/powerpoint/2010/main" val="212084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VoiceActionsDemo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Demo is very simple and stores only one note at a time.</a:t>
            </a:r>
          </a:p>
          <a:p>
            <a:endParaRPr lang="en-US" dirty="0"/>
          </a:p>
          <a:p>
            <a:r>
              <a:rPr lang="en-US" dirty="0" smtClean="0"/>
              <a:t>It also has some extra code to find all the keys in the bundle, since </a:t>
            </a:r>
            <a:r>
              <a:rPr lang="en-US" dirty="0" err="1" smtClean="0"/>
              <a:t>google’s</a:t>
            </a:r>
            <a:r>
              <a:rPr lang="en-US" dirty="0" smtClean="0"/>
              <a:t> doc told me to use the </a:t>
            </a:r>
            <a:r>
              <a:rPr lang="en-US" b="1" dirty="0" smtClean="0">
                <a:solidFill>
                  <a:srgbClr val="FF0000"/>
                </a:solidFill>
              </a:rPr>
              <a:t>WRONG keys </a:t>
            </a:r>
            <a:r>
              <a:rPr lang="en-US" dirty="0" smtClean="0"/>
              <a:t>to get  </a:t>
            </a:r>
            <a:r>
              <a:rPr lang="en-US" dirty="0"/>
              <a:t>t</a:t>
            </a:r>
            <a:r>
              <a:rPr lang="en-US" dirty="0" smtClean="0"/>
              <a:t>he data out of the intent/bundle.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7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www.youtube.com/watch?v=OW1A4XFRuyc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This allows for more interaction.</a:t>
            </a:r>
          </a:p>
          <a:p>
            <a:r>
              <a:rPr lang="en-US" dirty="0" smtClean="0"/>
              <a:t>But Starts at API 23 (marshmallow).</a:t>
            </a:r>
          </a:p>
          <a:p>
            <a:pPr lvl="1"/>
            <a:r>
              <a:rPr lang="en-US" dirty="0" smtClean="0"/>
              <a:t>This seems to be very experimental as well.  A lot of the documentation doesn’t really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872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Cosc 5/4735</vt:lpstr>
      <vt:lpstr>Voice Actions</vt:lpstr>
      <vt:lpstr>First the intent filter</vt:lpstr>
      <vt:lpstr>Activity Receiving the action</vt:lpstr>
      <vt:lpstr>Activity Receiving the action (2)</vt:lpstr>
      <vt:lpstr>GoogleApiClient </vt:lpstr>
      <vt:lpstr>Finally getting</vt:lpstr>
      <vt:lpstr>VoiceActionsDemo</vt:lpstr>
      <vt:lpstr>Voice Interactions</vt:lpstr>
      <vt:lpstr>Start with a Voice Action.</vt:lpstr>
      <vt:lpstr>VoiceInteractions</vt:lpstr>
      <vt:lpstr>VoiceInteractor</vt:lpstr>
      <vt:lpstr>Requests</vt:lpstr>
      <vt:lpstr>Requests (2)</vt:lpstr>
      <vt:lpstr>Lastly  CompleteVoiceRequest</vt:lpstr>
      <vt:lpstr>References</vt:lpstr>
      <vt:lpstr>Final note.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James S. Ward</dc:creator>
  <cp:lastModifiedBy>James S. Ward</cp:lastModifiedBy>
  <cp:revision>10</cp:revision>
  <dcterms:created xsi:type="dcterms:W3CDTF">2006-08-16T00:00:00Z</dcterms:created>
  <dcterms:modified xsi:type="dcterms:W3CDTF">2016-01-27T17:31:53Z</dcterms:modified>
</cp:coreProperties>
</file>