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22" r:id="rId3"/>
    <p:sldId id="280" r:id="rId4"/>
    <p:sldId id="258" r:id="rId5"/>
    <p:sldId id="304" r:id="rId6"/>
    <p:sldId id="324" r:id="rId7"/>
    <p:sldId id="306" r:id="rId8"/>
    <p:sldId id="296" r:id="rId9"/>
    <p:sldId id="297" r:id="rId10"/>
    <p:sldId id="260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98" r:id="rId23"/>
    <p:sldId id="307" r:id="rId24"/>
    <p:sldId id="300" r:id="rId25"/>
    <p:sldId id="301" r:id="rId26"/>
    <p:sldId id="302" r:id="rId27"/>
    <p:sldId id="315" r:id="rId28"/>
    <p:sldId id="275" r:id="rId29"/>
    <p:sldId id="277" r:id="rId30"/>
    <p:sldId id="279" r:id="rId31"/>
    <p:sldId id="281" r:id="rId32"/>
    <p:sldId id="276" r:id="rId33"/>
    <p:sldId id="303" r:id="rId34"/>
    <p:sldId id="317" r:id="rId35"/>
    <p:sldId id="291" r:id="rId36"/>
    <p:sldId id="318" r:id="rId37"/>
    <p:sldId id="292" r:id="rId38"/>
    <p:sldId id="293" r:id="rId39"/>
    <p:sldId id="294" r:id="rId40"/>
    <p:sldId id="295" r:id="rId41"/>
    <p:sldId id="319" r:id="rId42"/>
    <p:sldId id="320" r:id="rId43"/>
    <p:sldId id="321" r:id="rId44"/>
    <p:sldId id="259" r:id="rId45"/>
    <p:sldId id="25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74C69-6D35-47B3-930B-6285D16AD2F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6EAEE-649E-4B52-8A9E-8A043EA37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5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1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wearables/apps/debugging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raining/wearables/wfs" TargetMode="External"/><Relationship Id="rId2" Type="http://schemas.openxmlformats.org/officeDocument/2006/relationships/hyperlink" Target="https://developer.android.com/training/wearables/watch-face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wearables/apps/creating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training/wearables/apps/voice.html#SystemProvided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design/wear/principles.html" TargetMode="External"/><Relationship Id="rId2" Type="http://schemas.openxmlformats.org/officeDocument/2006/relationships/hyperlink" Target="http://developer.android.com/training/wearables/app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.android.com/wear/releases/index.html" TargetMode="External"/><Relationship Id="rId5" Type="http://schemas.openxmlformats.org/officeDocument/2006/relationships/hyperlink" Target="http://developer.android.com/training/wearables/watch-faces/index.html" TargetMode="External"/><Relationship Id="rId4" Type="http://schemas.openxmlformats.org/officeDocument/2006/relationships/hyperlink" Target="http://developer.android.com/training/wearables/apps/voice.html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 Wear</a:t>
            </a:r>
            <a:r>
              <a:rPr lang="en-US" smtClean="0"/>
              <a:t>/ Wear 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99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many of the applications, it is as simple a sending a notification to the wearable device</a:t>
            </a:r>
          </a:p>
          <a:p>
            <a:pPr lvl="1"/>
            <a:r>
              <a:rPr lang="en-US" dirty="0" smtClean="0"/>
              <a:t>As well as device.</a:t>
            </a:r>
          </a:p>
          <a:p>
            <a:pPr lvl="2"/>
            <a:r>
              <a:rPr lang="en-US" dirty="0" smtClean="0"/>
              <a:t>Clearing a notification on wearable clears it on the phone as well.</a:t>
            </a:r>
          </a:p>
          <a:p>
            <a:pPr lvl="1"/>
            <a:r>
              <a:rPr lang="en-US" dirty="0" smtClean="0"/>
              <a:t>You  MUST use the </a:t>
            </a:r>
            <a:r>
              <a:rPr lang="en-US" dirty="0" err="1" smtClean="0"/>
              <a:t>NotificationCompat</a:t>
            </a:r>
            <a:r>
              <a:rPr lang="en-US" dirty="0" smtClean="0"/>
              <a:t> from the </a:t>
            </a:r>
            <a:r>
              <a:rPr lang="en-US" dirty="0" err="1" smtClean="0"/>
              <a:t>androidx</a:t>
            </a:r>
            <a:r>
              <a:rPr lang="en-US" dirty="0" smtClean="0"/>
              <a:t> import the following:</a:t>
            </a:r>
          </a:p>
          <a:p>
            <a:pPr marL="914400" lvl="2" indent="0">
              <a:buNone/>
            </a:pPr>
            <a:r>
              <a:rPr lang="en-US" dirty="0"/>
              <a:t>import </a:t>
            </a:r>
            <a:r>
              <a:rPr lang="en-US" dirty="0" err="1"/>
              <a:t>androidx.core.app.NotificationCompat</a:t>
            </a:r>
            <a:r>
              <a:rPr lang="en-US" dirty="0"/>
              <a:t>;</a:t>
            </a:r>
          </a:p>
          <a:p>
            <a:pPr marL="914400" lvl="2" indent="0">
              <a:buNone/>
            </a:pPr>
            <a:r>
              <a:rPr lang="en-US" dirty="0"/>
              <a:t>import </a:t>
            </a:r>
            <a:r>
              <a:rPr lang="en-US" dirty="0" err="1"/>
              <a:t>androidx.core.app.NotificationCompat.BigTextStyle</a:t>
            </a:r>
            <a:r>
              <a:rPr lang="en-US" dirty="0"/>
              <a:t>;</a:t>
            </a:r>
          </a:p>
          <a:p>
            <a:pPr marL="914400" lvl="2" indent="0">
              <a:buNone/>
            </a:pPr>
            <a:r>
              <a:rPr lang="en-US" dirty="0"/>
              <a:t>import </a:t>
            </a:r>
            <a:r>
              <a:rPr lang="en-US" dirty="0" err="1"/>
              <a:t>androidx.core.app.NotificationManagerCompat</a:t>
            </a:r>
            <a:r>
              <a:rPr lang="en-US" dirty="0"/>
              <a:t>;</a:t>
            </a:r>
          </a:p>
          <a:p>
            <a:pPr marL="914400" lvl="2" indent="0">
              <a:buNone/>
            </a:pPr>
            <a:r>
              <a:rPr lang="en-US" dirty="0"/>
              <a:t>import </a:t>
            </a:r>
            <a:r>
              <a:rPr lang="en-US" dirty="0" err="1"/>
              <a:t>androidx.core.app.NotificationCompat.WearableExtender</a:t>
            </a:r>
            <a:r>
              <a:rPr lang="en-US" dirty="0"/>
              <a:t>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5715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one looks just like a normal notification</a:t>
            </a:r>
          </a:p>
          <a:p>
            <a:pPr lvl="1"/>
            <a:r>
              <a:rPr lang="en-US" dirty="0" smtClean="0"/>
              <a:t>But the user will get on the wearable, and when they </a:t>
            </a:r>
            <a:r>
              <a:rPr lang="en-US" dirty="0"/>
              <a:t>swipe left o reveal the Open action, which invokes the intent on the handheld </a:t>
            </a:r>
            <a:r>
              <a:rPr lang="en-US" dirty="0" smtClean="0"/>
              <a:t>device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59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notification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create the intent to launch the </a:t>
            </a:r>
            <a:r>
              <a:rPr lang="en-US" dirty="0" err="1"/>
              <a:t>notiactivity</a:t>
            </a:r>
            <a:r>
              <a:rPr lang="en-US" dirty="0"/>
              <a:t>, then the </a:t>
            </a:r>
            <a:r>
              <a:rPr lang="en-US" dirty="0" err="1"/>
              <a:t>pentingintent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Intent </a:t>
            </a:r>
            <a:r>
              <a:rPr lang="en-US" dirty="0" err="1"/>
              <a:t>viewIntent</a:t>
            </a:r>
            <a:r>
              <a:rPr lang="en-US" dirty="0"/>
              <a:t> = new Intent(this, </a:t>
            </a:r>
            <a:r>
              <a:rPr lang="en-US" dirty="0" err="1"/>
              <a:t>NotiActivity.class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PendingIntent</a:t>
            </a:r>
            <a:r>
              <a:rPr lang="en-US" dirty="0" smtClean="0"/>
              <a:t> </a:t>
            </a:r>
            <a:r>
              <a:rPr lang="en-US" dirty="0" err="1"/>
              <a:t>viewPendingIntent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/>
              <a:t>PendingIntent.getActivity</a:t>
            </a:r>
            <a:r>
              <a:rPr lang="en-US" dirty="0"/>
              <a:t>(this, 0, </a:t>
            </a:r>
            <a:r>
              <a:rPr lang="en-US" dirty="0" err="1"/>
              <a:t>viewIntent</a:t>
            </a:r>
            <a:r>
              <a:rPr lang="en-US" dirty="0"/>
              <a:t>, 0);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Now create the notification.  We must use the </a:t>
            </a:r>
            <a:r>
              <a:rPr lang="en-US" dirty="0" err="1"/>
              <a:t>NotificationCompat</a:t>
            </a:r>
            <a:r>
              <a:rPr lang="en-US" dirty="0"/>
              <a:t> or it will not work on the wearable.</a:t>
            </a:r>
          </a:p>
          <a:p>
            <a:pPr marL="0" indent="0">
              <a:buNone/>
            </a:pPr>
            <a:r>
              <a:rPr lang="en-US" dirty="0" err="1" smtClean="0"/>
              <a:t>NotificationCompat.Builder</a:t>
            </a:r>
            <a:r>
              <a:rPr lang="en-US" dirty="0" smtClean="0"/>
              <a:t> </a:t>
            </a:r>
            <a:r>
              <a:rPr lang="en-US" dirty="0" err="1"/>
              <a:t>notificationBuilder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new </a:t>
            </a:r>
            <a:r>
              <a:rPr lang="en-US" dirty="0" err="1" smtClean="0"/>
              <a:t>NotificationCompat.Builder</a:t>
            </a:r>
            <a:r>
              <a:rPr lang="en-US" dirty="0" smtClean="0"/>
              <a:t>(this, id).</a:t>
            </a:r>
            <a:r>
              <a:rPr lang="en-US" dirty="0" err="1"/>
              <a:t>setSmallIcon</a:t>
            </a:r>
            <a:r>
              <a:rPr lang="en-US" dirty="0"/>
              <a:t>(</a:t>
            </a:r>
            <a:r>
              <a:rPr lang="en-US" dirty="0" err="1"/>
              <a:t>R.drawable.ic_launcher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   .</a:t>
            </a:r>
            <a:r>
              <a:rPr lang="en-US" dirty="0" err="1"/>
              <a:t>setContentTitle</a:t>
            </a:r>
            <a:r>
              <a:rPr lang="en-US" dirty="0"/>
              <a:t>("Simple </a:t>
            </a:r>
            <a:r>
              <a:rPr lang="en-US" dirty="0" err="1"/>
              <a:t>Noti</a:t>
            </a:r>
            <a:r>
              <a:rPr lang="en-US" dirty="0" smtClean="0"/>
              <a:t>").</a:t>
            </a:r>
            <a:r>
              <a:rPr lang="en-US" dirty="0" err="1"/>
              <a:t>setContentText</a:t>
            </a:r>
            <a:r>
              <a:rPr lang="en-US" dirty="0"/>
              <a:t>("This is a simple notification")</a:t>
            </a:r>
          </a:p>
          <a:p>
            <a:pPr marL="0" indent="0">
              <a:buNone/>
            </a:pPr>
            <a:r>
              <a:rPr lang="en-US" dirty="0" smtClean="0"/>
              <a:t>                .</a:t>
            </a:r>
            <a:r>
              <a:rPr lang="en-US" dirty="0" err="1"/>
              <a:t>setContentIntent</a:t>
            </a:r>
            <a:r>
              <a:rPr lang="en-US" dirty="0"/>
              <a:t>(</a:t>
            </a:r>
            <a:r>
              <a:rPr lang="en-US" dirty="0" err="1"/>
              <a:t>viewPendingIntent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Get an instance of the </a:t>
            </a:r>
            <a:r>
              <a:rPr lang="en-US" dirty="0" err="1"/>
              <a:t>NotificationManager</a:t>
            </a:r>
            <a:r>
              <a:rPr lang="en-US" dirty="0"/>
              <a:t> service</a:t>
            </a:r>
          </a:p>
          <a:p>
            <a:pPr marL="0" indent="0">
              <a:buNone/>
            </a:pPr>
            <a:r>
              <a:rPr lang="en-US" dirty="0" err="1" smtClean="0"/>
              <a:t>NotificationManagerCompat</a:t>
            </a:r>
            <a:r>
              <a:rPr lang="en-US" dirty="0" smtClean="0"/>
              <a:t> </a:t>
            </a:r>
            <a:r>
              <a:rPr lang="en-US" dirty="0" err="1"/>
              <a:t>notificationManager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/>
              <a:t>NotificationManagerCompat.from</a:t>
            </a:r>
            <a:r>
              <a:rPr lang="en-US" dirty="0"/>
              <a:t>(this);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Build the notification and issues it with notification manager.</a:t>
            </a:r>
          </a:p>
          <a:p>
            <a:pPr marL="0" indent="0">
              <a:buNone/>
            </a:pPr>
            <a:r>
              <a:rPr lang="en-US" dirty="0" err="1" smtClean="0"/>
              <a:t>NotificationManager.notify</a:t>
            </a:r>
            <a:r>
              <a:rPr lang="en-US" dirty="0" smtClean="0"/>
              <a:t>(</a:t>
            </a:r>
            <a:r>
              <a:rPr lang="en-US" dirty="0" err="1" smtClean="0"/>
              <a:t>notificationID</a:t>
            </a:r>
            <a:r>
              <a:rPr lang="en-US" dirty="0"/>
              <a:t>, </a:t>
            </a:r>
            <a:r>
              <a:rPr lang="en-US" dirty="0" err="1"/>
              <a:t>notificationBuilder.build</a:t>
            </a:r>
            <a:r>
              <a:rPr lang="en-US" dirty="0"/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2513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notification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notification will look something this and then swipe left to an open button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95600"/>
            <a:ext cx="45593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428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your own button.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/>
          <a:lstStyle/>
          <a:p>
            <a:r>
              <a:rPr lang="en-US" dirty="0" smtClean="0"/>
              <a:t>Same as before, but use the </a:t>
            </a:r>
            <a:r>
              <a:rPr lang="en-US" dirty="0" err="1" smtClean="0"/>
              <a:t>addAction</a:t>
            </a:r>
            <a:r>
              <a:rPr lang="en-US" dirty="0" smtClean="0"/>
              <a:t>(…) method.</a:t>
            </a:r>
          </a:p>
          <a:p>
            <a:pPr lvl="3"/>
            <a:r>
              <a:rPr lang="en-US" dirty="0" smtClean="0"/>
              <a:t>Both the device and wearable will show the action.</a:t>
            </a:r>
          </a:p>
          <a:p>
            <a:pPr marL="457200" lvl="1" indent="0">
              <a:buNone/>
            </a:pPr>
            <a:r>
              <a:rPr lang="en-US" dirty="0"/>
              <a:t>.</a:t>
            </a:r>
            <a:r>
              <a:rPr lang="en-US" dirty="0" err="1"/>
              <a:t>addAction</a:t>
            </a:r>
            <a:r>
              <a:rPr lang="en-US" dirty="0"/>
              <a:t>(</a:t>
            </a:r>
            <a:r>
              <a:rPr lang="en-US" dirty="0" err="1"/>
              <a:t>R.drawable.</a:t>
            </a:r>
            <a:r>
              <a:rPr lang="en-US" i="1" dirty="0" err="1"/>
              <a:t>ic_action_time</a:t>
            </a:r>
            <a:r>
              <a:rPr lang="en-US" i="1" dirty="0" smtClean="0"/>
              <a:t>, </a:t>
            </a:r>
            <a:r>
              <a:rPr lang="en-US" dirty="0" smtClean="0"/>
              <a:t>"</a:t>
            </a:r>
            <a:r>
              <a:rPr lang="en-US" dirty="0"/>
              <a:t>take </a:t>
            </a:r>
            <a:r>
              <a:rPr lang="en-US" dirty="0" err="1"/>
              <a:t>Picutre</a:t>
            </a:r>
            <a:r>
              <a:rPr lang="en-US" dirty="0"/>
              <a:t>", </a:t>
            </a:r>
            <a:r>
              <a:rPr lang="en-US" dirty="0" err="1"/>
              <a:t>cameraPendingIntent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Where the Camera intent launches the camera.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3401"/>
            <a:ext cx="4294014" cy="23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307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Wearable only actions.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us to change the notification so it’s different from the device and wearable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 err="1" smtClean="0"/>
              <a:t>addaction</a:t>
            </a:r>
            <a:r>
              <a:rPr lang="en-US" dirty="0" smtClean="0"/>
              <a:t>, we use .extend(…)</a:t>
            </a:r>
          </a:p>
          <a:p>
            <a:pPr lvl="1"/>
            <a:r>
              <a:rPr lang="en-US" dirty="0"/>
              <a:t>.extend(new </a:t>
            </a:r>
            <a:r>
              <a:rPr lang="en-US" dirty="0" err="1"/>
              <a:t>WearableExtender</a:t>
            </a:r>
            <a:r>
              <a:rPr lang="en-US" dirty="0"/>
              <a:t>().</a:t>
            </a:r>
            <a:r>
              <a:rPr lang="en-US" dirty="0" err="1"/>
              <a:t>addAction</a:t>
            </a:r>
            <a:r>
              <a:rPr lang="en-US" dirty="0"/>
              <a:t>(action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action is already build action</a:t>
            </a:r>
          </a:p>
          <a:p>
            <a:pPr lvl="3"/>
            <a:r>
              <a:rPr lang="en-US" dirty="0" err="1" smtClean="0"/>
              <a:t>NotificationCompat.Action</a:t>
            </a:r>
            <a:r>
              <a:rPr lang="en-US" dirty="0" smtClean="0"/>
              <a:t> </a:t>
            </a:r>
            <a:r>
              <a:rPr lang="en-US" dirty="0"/>
              <a:t>action </a:t>
            </a:r>
            <a:r>
              <a:rPr lang="en-US" dirty="0" smtClean="0"/>
              <a:t>= new </a:t>
            </a:r>
            <a:r>
              <a:rPr lang="en-US" dirty="0" err="1" smtClean="0"/>
              <a:t>NotificationCompat.Action.Builder</a:t>
            </a:r>
            <a:r>
              <a:rPr lang="en-US" dirty="0" smtClean="0"/>
              <a:t>(</a:t>
            </a:r>
            <a:r>
              <a:rPr lang="en-US" dirty="0" err="1" smtClean="0"/>
              <a:t>R.drawable.ic_action_time,"</a:t>
            </a:r>
            <a:r>
              <a:rPr lang="en-US" dirty="0" err="1"/>
              <a:t>take</a:t>
            </a:r>
            <a:r>
              <a:rPr lang="en-US" dirty="0"/>
              <a:t> a </a:t>
            </a:r>
            <a:r>
              <a:rPr lang="en-US" dirty="0" err="1"/>
              <a:t>Picutre</a:t>
            </a:r>
            <a:r>
              <a:rPr lang="en-US" dirty="0"/>
              <a:t>", </a:t>
            </a:r>
            <a:r>
              <a:rPr lang="en-US" dirty="0" err="1"/>
              <a:t>cameraPendingIntent</a:t>
            </a:r>
            <a:r>
              <a:rPr lang="en-US" dirty="0" smtClean="0"/>
              <a:t>).</a:t>
            </a:r>
            <a:r>
              <a:rPr lang="en-US" dirty="0"/>
              <a:t>build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So the take a picture action only shows on the wearable.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2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styles.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with notifications, we can also use a </a:t>
            </a:r>
            <a:r>
              <a:rPr lang="en-US" dirty="0" err="1" smtClean="0"/>
              <a:t>BigTextStyle</a:t>
            </a:r>
            <a:r>
              <a:rPr lang="en-US" dirty="0" smtClean="0"/>
              <a:t> or </a:t>
            </a:r>
            <a:r>
              <a:rPr lang="en-US" dirty="0" err="1" smtClean="0"/>
              <a:t>InboxStyle</a:t>
            </a:r>
            <a:r>
              <a:rPr lang="en-US" dirty="0" smtClean="0"/>
              <a:t> (see notification inbox before).</a:t>
            </a:r>
          </a:p>
          <a:p>
            <a:pPr lvl="1"/>
            <a:r>
              <a:rPr lang="en-US" dirty="0" err="1" smtClean="0"/>
              <a:t>BigTextStyles</a:t>
            </a:r>
            <a:r>
              <a:rPr lang="en-US" dirty="0" smtClean="0"/>
              <a:t> allows more text room and the notification takes up most of the space on the wearable.</a:t>
            </a:r>
          </a:p>
          <a:p>
            <a:pPr lvl="2"/>
            <a:r>
              <a:rPr lang="en-US" dirty="0" err="1"/>
              <a:t>BigTextStyle</a:t>
            </a:r>
            <a:r>
              <a:rPr lang="en-US" dirty="0"/>
              <a:t> </a:t>
            </a:r>
            <a:r>
              <a:rPr lang="en-US" dirty="0" err="1"/>
              <a:t>bigStyle</a:t>
            </a:r>
            <a:r>
              <a:rPr lang="en-US" dirty="0"/>
              <a:t> = new </a:t>
            </a:r>
            <a:r>
              <a:rPr lang="en-US" dirty="0" err="1"/>
              <a:t>NotificationCompat.BigTextStyle</a:t>
            </a:r>
            <a:r>
              <a:rPr lang="en-US" dirty="0"/>
              <a:t>();</a:t>
            </a:r>
          </a:p>
          <a:p>
            <a:pPr lvl="2"/>
            <a:r>
              <a:rPr lang="en-US" dirty="0" err="1"/>
              <a:t>bigStyle.bigText</a:t>
            </a:r>
            <a:r>
              <a:rPr lang="en-US" dirty="0"/>
              <a:t>(</a:t>
            </a:r>
            <a:r>
              <a:rPr lang="en-US" dirty="0" err="1"/>
              <a:t>eventDescription</a:t>
            </a:r>
            <a:r>
              <a:rPr lang="en-US" dirty="0"/>
              <a:t>);</a:t>
            </a:r>
          </a:p>
          <a:p>
            <a:pPr lvl="1"/>
            <a:r>
              <a:rPr lang="en-US" dirty="0" smtClean="0"/>
              <a:t>And then in the builder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setStyle</a:t>
            </a:r>
            <a:r>
              <a:rPr lang="en-US" dirty="0" smtClean="0"/>
              <a:t>(</a:t>
            </a:r>
            <a:r>
              <a:rPr lang="en-US" dirty="0" err="1" smtClean="0"/>
              <a:t>bigStyle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898" y="3657601"/>
            <a:ext cx="28860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05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wear device accepts voice input, then you can also add to your notifications.</a:t>
            </a:r>
          </a:p>
          <a:p>
            <a:pPr lvl="1"/>
            <a:r>
              <a:rPr lang="en-US" dirty="0" smtClean="0"/>
              <a:t>The user will talk to the wearable, because there is no keyboard.</a:t>
            </a:r>
          </a:p>
          <a:p>
            <a:r>
              <a:rPr lang="en-US" dirty="0" smtClean="0"/>
              <a:t>Uses the </a:t>
            </a:r>
            <a:r>
              <a:rPr lang="en-US" dirty="0" err="1" smtClean="0"/>
              <a:t>RemoteInput</a:t>
            </a:r>
            <a:r>
              <a:rPr lang="en-US" dirty="0" smtClean="0"/>
              <a:t> class, via an intent and add it as an action.</a:t>
            </a:r>
          </a:p>
          <a:p>
            <a:pPr lvl="1"/>
            <a:r>
              <a:rPr lang="en-US" dirty="0" smtClean="0"/>
              <a:t>This intent can be captured via the </a:t>
            </a:r>
            <a:r>
              <a:rPr lang="en-US" dirty="0" err="1" smtClean="0"/>
              <a:t>onCreate</a:t>
            </a:r>
            <a:r>
              <a:rPr lang="en-US" dirty="0" smtClean="0"/>
              <a:t> or </a:t>
            </a:r>
            <a:r>
              <a:rPr lang="en-US" dirty="0" err="1" smtClean="0"/>
              <a:t>onNewIntent</a:t>
            </a:r>
            <a:endParaRPr lang="en-US" dirty="0" smtClean="0"/>
          </a:p>
          <a:p>
            <a:pPr lvl="2"/>
            <a:r>
              <a:rPr lang="en-US" dirty="0" smtClean="0"/>
              <a:t>Note this can also be done with a broadcast receiver and intent-filter not shown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6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</a:t>
            </a:r>
            <a:r>
              <a:rPr lang="en-US" dirty="0" smtClean="0"/>
              <a:t>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the notification:</a:t>
            </a:r>
          </a:p>
          <a:p>
            <a:pPr lvl="1"/>
            <a:r>
              <a:rPr lang="en-US" dirty="0" smtClean="0"/>
              <a:t>With need id/key for this, so using this:</a:t>
            </a:r>
          </a:p>
          <a:p>
            <a:pPr marL="914400" lvl="2" indent="0">
              <a:buNone/>
            </a:pPr>
            <a:r>
              <a:rPr lang="en-US" dirty="0" smtClean="0"/>
              <a:t>String </a:t>
            </a:r>
            <a:r>
              <a:rPr lang="en-US" dirty="0">
                <a:solidFill>
                  <a:srgbClr val="FF0000"/>
                </a:solidFill>
              </a:rPr>
              <a:t>EXTRA_VOICE_REPLY</a:t>
            </a:r>
            <a:r>
              <a:rPr lang="en-US" dirty="0"/>
              <a:t> = "</a:t>
            </a:r>
            <a:r>
              <a:rPr lang="en-US" dirty="0" err="1"/>
              <a:t>extra_voice_reply</a:t>
            </a:r>
            <a:r>
              <a:rPr lang="en-US" dirty="0" smtClean="0"/>
              <a:t>";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the remote input part for the notification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r>
              <a:rPr lang="en-US" dirty="0" err="1" smtClean="0"/>
              <a:t>RemoteInput</a:t>
            </a:r>
            <a:r>
              <a:rPr lang="en-US" dirty="0" smtClean="0"/>
              <a:t> </a:t>
            </a:r>
            <a:r>
              <a:rPr lang="en-US" dirty="0" err="1"/>
              <a:t>remoteInput</a:t>
            </a:r>
            <a:r>
              <a:rPr lang="en-US" dirty="0"/>
              <a:t> = new </a:t>
            </a:r>
            <a:r>
              <a:rPr lang="en-US" dirty="0" err="1"/>
              <a:t>RemoteInput.Builder</a:t>
            </a:r>
            <a:r>
              <a:rPr lang="en-US" dirty="0"/>
              <a:t>(EXTRA_VOICE_REPLY)</a:t>
            </a:r>
          </a:p>
          <a:p>
            <a:pPr marL="914400" lvl="2" indent="0">
              <a:buNone/>
            </a:pPr>
            <a:r>
              <a:rPr lang="en-US" dirty="0" smtClean="0"/>
              <a:t>.</a:t>
            </a:r>
            <a:r>
              <a:rPr lang="en-US" dirty="0" err="1"/>
              <a:t>setLabel</a:t>
            </a:r>
            <a:r>
              <a:rPr lang="en-US" dirty="0"/>
              <a:t>("Reply</a:t>
            </a:r>
            <a:r>
              <a:rPr lang="en-US" dirty="0" smtClean="0"/>
              <a:t>").</a:t>
            </a:r>
            <a:r>
              <a:rPr lang="en-US" dirty="0"/>
              <a:t>build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the reply action and add the remote input</a:t>
            </a:r>
          </a:p>
          <a:p>
            <a:pPr marL="914400" lvl="2" indent="0">
              <a:buNone/>
            </a:pPr>
            <a:r>
              <a:rPr lang="en-US" dirty="0" err="1" smtClean="0"/>
              <a:t>NotificationCompat.Action</a:t>
            </a:r>
            <a:r>
              <a:rPr lang="en-US" dirty="0" smtClean="0"/>
              <a:t> </a:t>
            </a:r>
            <a:r>
              <a:rPr lang="en-US" dirty="0"/>
              <a:t>action </a:t>
            </a:r>
            <a:r>
              <a:rPr lang="en-US" dirty="0" smtClean="0"/>
              <a:t>= </a:t>
            </a:r>
            <a:r>
              <a:rPr lang="en-US" dirty="0"/>
              <a:t>new </a:t>
            </a:r>
            <a:r>
              <a:rPr lang="en-US" dirty="0" err="1" smtClean="0"/>
              <a:t>notificationCompat.Action.Builder</a:t>
            </a:r>
            <a:r>
              <a:rPr lang="en-US" dirty="0" smtClean="0"/>
              <a:t>( </a:t>
            </a:r>
            <a:r>
              <a:rPr lang="en-US" dirty="0" err="1" smtClean="0"/>
              <a:t>R.drawable.ic_action_map</a:t>
            </a:r>
            <a:r>
              <a:rPr lang="en-US" dirty="0" smtClean="0"/>
              <a:t>, "</a:t>
            </a:r>
            <a:r>
              <a:rPr lang="en-US" dirty="0"/>
              <a:t>Reply", </a:t>
            </a:r>
            <a:r>
              <a:rPr lang="en-US" dirty="0" err="1"/>
              <a:t>replyPendingIntent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.</a:t>
            </a:r>
            <a:r>
              <a:rPr lang="en-US" dirty="0" err="1" smtClean="0"/>
              <a:t>addRemoteInput</a:t>
            </a:r>
            <a:r>
              <a:rPr lang="en-US" dirty="0" smtClean="0"/>
              <a:t>(</a:t>
            </a:r>
            <a:r>
              <a:rPr lang="en-US" dirty="0" err="1" smtClean="0"/>
              <a:t>remoteInput</a:t>
            </a:r>
            <a:r>
              <a:rPr lang="en-US" dirty="0" smtClean="0"/>
              <a:t>).build();</a:t>
            </a:r>
          </a:p>
          <a:p>
            <a:pPr lvl="1"/>
            <a:r>
              <a:rPr lang="en-US" dirty="0" smtClean="0"/>
              <a:t>And add the action to the notification as before.</a:t>
            </a:r>
          </a:p>
          <a:p>
            <a:pPr marL="914400" lvl="2" indent="0">
              <a:buNone/>
            </a:pPr>
            <a:r>
              <a:rPr lang="en-US" dirty="0"/>
              <a:t>.extend(new </a:t>
            </a:r>
            <a:r>
              <a:rPr lang="en-US" dirty="0" err="1"/>
              <a:t>WearableExtender</a:t>
            </a:r>
            <a:r>
              <a:rPr lang="en-US" dirty="0"/>
              <a:t>().</a:t>
            </a:r>
            <a:r>
              <a:rPr lang="en-US" dirty="0" err="1"/>
              <a:t>addAction</a:t>
            </a:r>
            <a:r>
              <a:rPr lang="en-US" dirty="0"/>
              <a:t>(action)</a:t>
            </a:r>
          </a:p>
        </p:txBody>
      </p:sp>
    </p:spTree>
    <p:extLst>
      <p:ext uri="{BB962C8B-B14F-4D97-AF65-F5344CB8AC3E}">
        <p14:creationId xmlns:p14="http://schemas.microsoft.com/office/powerpoint/2010/main" val="3958955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Actions </a:t>
            </a: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8229600" cy="293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42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Debugging/connecting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watches can use USB debugging (through their charging cable), so just a phone/tablet.</a:t>
            </a:r>
          </a:p>
          <a:p>
            <a:r>
              <a:rPr lang="en-US" dirty="0" smtClean="0"/>
              <a:t>Many don't and you have to do Bluetooth or Wi-Fi debugging.</a:t>
            </a:r>
          </a:p>
          <a:p>
            <a:pPr lvl="1"/>
            <a:r>
              <a:rPr lang="en-US" dirty="0" smtClean="0"/>
              <a:t>Direction here:</a:t>
            </a:r>
          </a:p>
          <a:p>
            <a:pPr lvl="2"/>
            <a:r>
              <a:rPr lang="en-US" dirty="0">
                <a:hlinkClick r:id="rId2"/>
              </a:rPr>
              <a:t>h</a:t>
            </a:r>
            <a:r>
              <a:rPr lang="en-US" dirty="0" smtClean="0">
                <a:hlinkClick r:id="rId2"/>
              </a:rPr>
              <a:t>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developer.android.com/training/wearables/apps/debugging.html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Debugging this way maybe preferred, so you are not "tied" to the cable for testing</a:t>
            </a:r>
          </a:p>
          <a:p>
            <a:pPr lvl="2"/>
            <a:r>
              <a:rPr lang="en-US" dirty="0" smtClean="0"/>
              <a:t>Sensors and movement can be difficult with </a:t>
            </a:r>
            <a:r>
              <a:rPr lang="en-US" smtClean="0"/>
              <a:t>a short cable.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802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Actions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you get the intent in your activity and pull out the string of text.  It uses the Id/Key from before.</a:t>
            </a:r>
          </a:p>
          <a:p>
            <a:pPr marL="800100" lvl="2" indent="0">
              <a:buNone/>
            </a:pPr>
            <a:r>
              <a:rPr lang="en-US" dirty="0"/>
              <a:t>Bundle </a:t>
            </a:r>
            <a:r>
              <a:rPr lang="en-US" dirty="0" err="1"/>
              <a:t>remoteInput</a:t>
            </a:r>
            <a:r>
              <a:rPr lang="en-US" dirty="0"/>
              <a:t> = </a:t>
            </a:r>
            <a:r>
              <a:rPr lang="en-US" dirty="0" err="1" smtClean="0"/>
              <a:t>RemoteInput.getResultsFromIntent</a:t>
            </a:r>
            <a:r>
              <a:rPr lang="en-US" dirty="0" smtClean="0"/>
              <a:t>(</a:t>
            </a:r>
            <a:r>
              <a:rPr lang="en-US" dirty="0" err="1" smtClean="0"/>
              <a:t>getIntent</a:t>
            </a:r>
            <a:r>
              <a:rPr lang="en-US" dirty="0"/>
              <a:t>());</a:t>
            </a:r>
          </a:p>
          <a:p>
            <a:pPr marL="800100" lvl="2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remoteInput</a:t>
            </a:r>
            <a:r>
              <a:rPr lang="en-US" dirty="0"/>
              <a:t> != null) </a:t>
            </a:r>
            <a:r>
              <a:rPr lang="en-US" dirty="0" smtClean="0"/>
              <a:t>{</a:t>
            </a:r>
          </a:p>
          <a:p>
            <a:pPr marL="1314450" lvl="3" indent="0">
              <a:buNone/>
            </a:pPr>
            <a:r>
              <a:rPr lang="en-US" dirty="0" smtClean="0"/>
              <a:t>info </a:t>
            </a:r>
            <a:r>
              <a:rPr lang="en-US" dirty="0"/>
              <a:t>= </a:t>
            </a:r>
            <a:r>
              <a:rPr lang="en-US" dirty="0" err="1" smtClean="0"/>
              <a:t>remoteInput.getCharSequence</a:t>
            </a:r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EXTRA_VOICE_REPLY</a:t>
            </a:r>
            <a:r>
              <a:rPr lang="en-US" dirty="0" smtClean="0"/>
              <a:t> ).</a:t>
            </a:r>
            <a:r>
              <a:rPr lang="en-US" dirty="0" err="1"/>
              <a:t>toString</a:t>
            </a:r>
            <a:r>
              <a:rPr lang="en-US" dirty="0" smtClean="0"/>
              <a:t>();</a:t>
            </a:r>
          </a:p>
          <a:p>
            <a:pPr marL="800100" lvl="2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5029201"/>
            <a:ext cx="4581525" cy="173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821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WearNotiDemo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Shows the code via a subroutine for each of the notifications that I listed.</a:t>
            </a:r>
          </a:p>
          <a:p>
            <a:pPr lvl="1"/>
            <a:endParaRPr lang="en-US" dirty="0"/>
          </a:p>
          <a:p>
            <a:r>
              <a:rPr lang="en-US" dirty="0" smtClean="0"/>
              <a:t>You can run this via a wearable emulator and phone or with a wearable and phone.</a:t>
            </a:r>
          </a:p>
          <a:p>
            <a:pPr lvl="1"/>
            <a:r>
              <a:rPr lang="en-US" dirty="0" smtClean="0"/>
              <a:t>Note that the wearable emulator will need the physical keyboard present checked, because there is no voice, you have to type.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77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WatchFaces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94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studio Flamingo 2022.2.1 has removed the template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developer.android.com/training/wearables/watch-faces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Or use the new </a:t>
            </a:r>
            <a:r>
              <a:rPr lang="en-US" dirty="0" err="1" smtClean="0"/>
              <a:t>WatchFace</a:t>
            </a:r>
            <a:r>
              <a:rPr lang="en-US" dirty="0" smtClean="0"/>
              <a:t> Studio (by Samsung)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developer.android.com/training/wearables/wfs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71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WatchFace</a:t>
            </a:r>
            <a:r>
              <a:rPr lang="en-US" dirty="0" smtClean="0"/>
              <a:t>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example watch face are provided</a:t>
            </a:r>
          </a:p>
          <a:p>
            <a:pPr lvl="1"/>
            <a:r>
              <a:rPr lang="en-US" dirty="0" err="1" smtClean="0"/>
              <a:t>BeerWatchFace</a:t>
            </a:r>
            <a:endParaRPr lang="en-US" dirty="0" smtClean="0"/>
          </a:p>
          <a:p>
            <a:pPr lvl="2"/>
            <a:r>
              <a:rPr lang="en-US" dirty="0" smtClean="0"/>
              <a:t>Doesn’t show the time, instead “Beer time”</a:t>
            </a:r>
          </a:p>
          <a:p>
            <a:pPr lvl="3"/>
            <a:r>
              <a:rPr lang="en-US" dirty="0" smtClean="0"/>
              <a:t>Yellow in normal mode, gray in Ambient mode.</a:t>
            </a:r>
          </a:p>
          <a:p>
            <a:pPr lvl="4"/>
            <a:r>
              <a:rPr lang="en-US" dirty="0" smtClean="0"/>
              <a:t>Show the min needed to get a watch face working.</a:t>
            </a:r>
          </a:p>
          <a:p>
            <a:pPr lvl="4"/>
            <a:r>
              <a:rPr lang="en-US" dirty="0" smtClean="0"/>
              <a:t>Only updates once a minute.</a:t>
            </a:r>
          </a:p>
          <a:p>
            <a:pPr lvl="1"/>
            <a:r>
              <a:rPr lang="en-US" dirty="0" smtClean="0"/>
              <a:t>Digital</a:t>
            </a:r>
          </a:p>
          <a:p>
            <a:pPr lvl="2"/>
            <a:r>
              <a:rPr lang="en-US" dirty="0" smtClean="0"/>
              <a:t>Shows digital time, </a:t>
            </a:r>
          </a:p>
          <a:p>
            <a:pPr lvl="3"/>
            <a:r>
              <a:rPr lang="en-US" dirty="0" smtClean="0"/>
              <a:t>Normal mode, shows seconds, ambient mode just hour and minute</a:t>
            </a:r>
            <a:endParaRPr lang="en-US" dirty="0"/>
          </a:p>
        </p:txBody>
      </p:sp>
      <p:pic>
        <p:nvPicPr>
          <p:cNvPr id="1026" name="Picture 2" descr="C:\Users\seker\git\wearable\myWatchFace\wear\src\main\res\drawable-hdpi\preview_beer_circ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133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eker\git\wearable\myWatchFace\wear\src\main\res\drawable-hdpi\preview_digi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351" y="5486400"/>
            <a:ext cx="1168400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533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WatchFaces</a:t>
            </a:r>
            <a:r>
              <a:rPr lang="en-US" dirty="0"/>
              <a:t> Example </a:t>
            </a:r>
            <a:r>
              <a:rPr lang="en-US" dirty="0" smtClean="0"/>
              <a:t>code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Batman </a:t>
            </a:r>
            <a:r>
              <a:rPr lang="en-US" dirty="0" err="1" smtClean="0"/>
              <a:t>watchface</a:t>
            </a:r>
            <a:endParaRPr lang="en-US" dirty="0"/>
          </a:p>
          <a:p>
            <a:pPr lvl="2"/>
            <a:r>
              <a:rPr lang="en-US" dirty="0" smtClean="0"/>
              <a:t>Show date and time, plus a graphic</a:t>
            </a:r>
          </a:p>
          <a:p>
            <a:pPr lvl="3"/>
            <a:r>
              <a:rPr lang="en-US" dirty="0" smtClean="0"/>
              <a:t>In ambient mode, seconds are not shown and graphic </a:t>
            </a:r>
            <a:r>
              <a:rPr lang="en-US" dirty="0"/>
              <a:t>is gray. </a:t>
            </a:r>
          </a:p>
        </p:txBody>
      </p:sp>
      <p:pic>
        <p:nvPicPr>
          <p:cNvPr id="2051" name="Picture 3" descr="C:\Users\seker\AndriodstudioProjects\myWatchFace\device-2015-03-19-0921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576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eker\AndriodstudioProjects\myWatchFace\device-2015-03-19-0921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989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Wearable app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43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App’s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or </a:t>
            </a:r>
            <a:r>
              <a:rPr lang="en-US" dirty="0" err="1" smtClean="0"/>
              <a:t>AppCompatActivity</a:t>
            </a:r>
            <a:endParaRPr lang="en-US" dirty="0" smtClean="0"/>
          </a:p>
          <a:p>
            <a:pPr lvl="1"/>
            <a:r>
              <a:rPr lang="en-US" dirty="0" smtClean="0"/>
              <a:t>use a </a:t>
            </a:r>
            <a:r>
              <a:rPr lang="en-US" dirty="0" err="1" smtClean="0"/>
              <a:t>wake_lock</a:t>
            </a:r>
            <a:r>
              <a:rPr lang="en-US" dirty="0" smtClean="0"/>
              <a:t> permission to keep the screen on.</a:t>
            </a:r>
          </a:p>
          <a:p>
            <a:pPr lvl="1"/>
            <a:r>
              <a:rPr lang="en-US" dirty="0" smtClean="0"/>
              <a:t>You can also use a </a:t>
            </a:r>
            <a:r>
              <a:rPr lang="en-US" dirty="0" err="1" smtClean="0"/>
              <a:t>ambientController</a:t>
            </a:r>
            <a:r>
              <a:rPr lang="en-US" dirty="0" smtClean="0"/>
              <a:t>, but only in the </a:t>
            </a:r>
            <a:r>
              <a:rPr lang="en-US" dirty="0" err="1" smtClean="0"/>
              <a:t>AppCompatActivity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WearableActivity</a:t>
            </a:r>
            <a:r>
              <a:rPr lang="en-US" dirty="0" smtClean="0"/>
              <a:t> in 5.1 (wear2) from </a:t>
            </a:r>
            <a:r>
              <a:rPr lang="en-US" dirty="0" err="1" smtClean="0"/>
              <a:t>com.android.support:wear</a:t>
            </a:r>
            <a:endParaRPr lang="en-US" dirty="0" smtClean="0"/>
          </a:p>
          <a:p>
            <a:pPr lvl="1"/>
            <a:r>
              <a:rPr lang="en-US" dirty="0" err="1" smtClean="0"/>
              <a:t>setAmbient</a:t>
            </a:r>
            <a:r>
              <a:rPr lang="en-US" dirty="0" smtClean="0"/>
              <a:t>() to check the screen 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277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Wearable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issue:   Round or Square?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70866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64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or </a:t>
            </a:r>
            <a:r>
              <a:rPr lang="en-US" dirty="0" smtClean="0"/>
              <a:t>Square? Both!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set each individually in the layout directories</a:t>
            </a:r>
            <a:endParaRPr lang="en-US" dirty="0"/>
          </a:p>
          <a:p>
            <a:pPr lvl="1"/>
            <a:r>
              <a:rPr lang="en-US" dirty="0" smtClean="0"/>
              <a:t>layout-</a:t>
            </a:r>
            <a:r>
              <a:rPr lang="en-US" dirty="0" err="1" smtClean="0"/>
              <a:t>notround</a:t>
            </a:r>
            <a:r>
              <a:rPr lang="en-US" dirty="0" smtClean="0"/>
              <a:t>/activity_main.xml</a:t>
            </a:r>
            <a:endParaRPr lang="en-US" dirty="0" smtClean="0"/>
          </a:p>
          <a:p>
            <a:pPr lvl="1"/>
            <a:r>
              <a:rPr lang="en-US" dirty="0" smtClean="0"/>
              <a:t>layout-round/activity_main.xml</a:t>
            </a:r>
          </a:p>
          <a:p>
            <a:r>
              <a:rPr lang="en-US" dirty="0" smtClean="0"/>
              <a:t>Or just use layout/activity_main.xml</a:t>
            </a:r>
          </a:p>
          <a:p>
            <a:pPr lvl="1"/>
            <a:r>
              <a:rPr lang="en-US" dirty="0"/>
              <a:t>use </a:t>
            </a:r>
            <a:r>
              <a:rPr lang="en-US" dirty="0" err="1" smtClean="0"/>
              <a:t>androidx.wear.widget.BoxInsetLayout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in the layout inside it, use </a:t>
            </a:r>
            <a:endParaRPr lang="en-US" dirty="0" smtClean="0"/>
          </a:p>
          <a:p>
            <a:pPr lvl="2"/>
            <a:r>
              <a:rPr lang="en-US" dirty="0" err="1" smtClean="0"/>
              <a:t>app:boxedEdges</a:t>
            </a:r>
            <a:r>
              <a:rPr lang="en-US" dirty="0"/>
              <a:t>="all"</a:t>
            </a:r>
          </a:p>
          <a:p>
            <a:pPr lvl="2"/>
            <a:r>
              <a:rPr lang="en-US" dirty="0"/>
              <a:t>Or pick the edges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4191000"/>
            <a:ext cx="2188410" cy="241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9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Versions (and Confusion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Wear </a:t>
            </a:r>
            <a:r>
              <a:rPr lang="en-US" dirty="0"/>
              <a:t>OS v3 (</a:t>
            </a:r>
            <a:r>
              <a:rPr lang="en-US" dirty="0" err="1"/>
              <a:t>api</a:t>
            </a:r>
            <a:r>
              <a:rPr lang="en-US" dirty="0"/>
              <a:t> 30 to </a:t>
            </a:r>
            <a:r>
              <a:rPr lang="en-US" dirty="0" smtClean="0"/>
              <a:t>33+)</a:t>
            </a:r>
          </a:p>
          <a:p>
            <a:pPr lvl="1"/>
            <a:r>
              <a:rPr lang="en-US" dirty="0" smtClean="0"/>
              <a:t>for watch </a:t>
            </a:r>
            <a:r>
              <a:rPr lang="en-US" smtClean="0"/>
              <a:t>faces use </a:t>
            </a:r>
            <a:r>
              <a:rPr lang="en-US" dirty="0" err="1" smtClean="0"/>
              <a:t>androidx.wear.watchface</a:t>
            </a:r>
            <a:endParaRPr lang="en-US" dirty="0"/>
          </a:p>
          <a:p>
            <a:pPr lvl="1"/>
            <a:r>
              <a:rPr lang="en-US" dirty="0"/>
              <a:t>play-services-wearable:18.0.0 and androidx.wear:wear:1.2.0</a:t>
            </a:r>
            <a:endParaRPr lang="en-US" dirty="0" smtClean="0"/>
          </a:p>
          <a:p>
            <a:r>
              <a:rPr lang="en-US" dirty="0" smtClean="0"/>
              <a:t>Wear OS v2 (</a:t>
            </a:r>
            <a:r>
              <a:rPr lang="en-US" dirty="0" err="1" smtClean="0"/>
              <a:t>api</a:t>
            </a:r>
            <a:r>
              <a:rPr lang="en-US" dirty="0" smtClean="0"/>
              <a:t> 28ish to 30)</a:t>
            </a:r>
          </a:p>
          <a:p>
            <a:pPr lvl="1"/>
            <a:r>
              <a:rPr lang="en-US" dirty="0" err="1" smtClean="0"/>
              <a:t>androidx.wear</a:t>
            </a:r>
            <a:r>
              <a:rPr lang="en-US" dirty="0" smtClean="0"/>
              <a:t> 1.1.0 </a:t>
            </a:r>
            <a:r>
              <a:rPr lang="en-US" dirty="0"/>
              <a:t>and </a:t>
            </a:r>
            <a:r>
              <a:rPr lang="en-US" dirty="0" smtClean="0"/>
              <a:t>com.google.android.support:wearable:2.8.1, play-services-wearable:17.0.0</a:t>
            </a:r>
          </a:p>
          <a:p>
            <a:r>
              <a:rPr lang="en-US" dirty="0" smtClean="0"/>
              <a:t>Wear OS v1.0 (</a:t>
            </a:r>
            <a:r>
              <a:rPr lang="en-US" dirty="0" err="1" smtClean="0"/>
              <a:t>ap</a:t>
            </a:r>
            <a:r>
              <a:rPr lang="en-US" dirty="0" smtClean="0"/>
              <a:t> 27+ ), except at 28 and </a:t>
            </a:r>
            <a:r>
              <a:rPr lang="en-US" dirty="0" err="1" smtClean="0"/>
              <a:t>androidx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wearable 2.3.0  but really </a:t>
            </a:r>
            <a:r>
              <a:rPr lang="en-US" dirty="0" err="1" smtClean="0"/>
              <a:t>api</a:t>
            </a:r>
            <a:r>
              <a:rPr lang="en-US" dirty="0" smtClean="0"/>
              <a:t> 24+ </a:t>
            </a:r>
            <a:r>
              <a:rPr lang="en-US" dirty="0"/>
              <a:t>because </a:t>
            </a:r>
            <a:r>
              <a:rPr lang="en-US" dirty="0" err="1" smtClean="0"/>
              <a:t>com.android.support:wear</a:t>
            </a:r>
            <a:endParaRPr lang="en-US" dirty="0" smtClean="0"/>
          </a:p>
          <a:p>
            <a:pPr lvl="1"/>
            <a:r>
              <a:rPr lang="en-US" dirty="0" err="1" smtClean="0"/>
              <a:t>androidx</a:t>
            </a:r>
            <a:r>
              <a:rPr lang="en-US" dirty="0" smtClean="0"/>
              <a:t> wear 1.0.0 </a:t>
            </a:r>
            <a:r>
              <a:rPr lang="en-US" dirty="0"/>
              <a:t>and play-services-wearable:17.0.0</a:t>
            </a:r>
            <a:endParaRPr lang="en-US" dirty="0" smtClean="0"/>
          </a:p>
          <a:p>
            <a:pPr lvl="2"/>
            <a:r>
              <a:rPr lang="en-US" dirty="0" smtClean="0"/>
              <a:t>with wearable:2.5.0</a:t>
            </a:r>
          </a:p>
          <a:p>
            <a:r>
              <a:rPr lang="en-US" dirty="0" smtClean="0"/>
              <a:t>Android Wear v ?  (</a:t>
            </a:r>
            <a:r>
              <a:rPr lang="en-US" dirty="0" err="1" smtClean="0"/>
              <a:t>api</a:t>
            </a:r>
            <a:r>
              <a:rPr lang="en-US" dirty="0" smtClean="0"/>
              <a:t> 24-27)</a:t>
            </a:r>
          </a:p>
          <a:p>
            <a:pPr lvl="1"/>
            <a:r>
              <a:rPr lang="en-US" dirty="0" smtClean="0"/>
              <a:t>Wear 2.1.0 and 2.2.0  </a:t>
            </a:r>
            <a:r>
              <a:rPr lang="en-US" dirty="0"/>
              <a:t>and </a:t>
            </a:r>
            <a:r>
              <a:rPr lang="en-US" dirty="0" err="1"/>
              <a:t>com.android.support:wear</a:t>
            </a:r>
            <a:endParaRPr lang="en-US" dirty="0" smtClean="0"/>
          </a:p>
          <a:p>
            <a:r>
              <a:rPr lang="en-US" dirty="0" smtClean="0"/>
              <a:t>Android Wear v5.x (</a:t>
            </a:r>
            <a:r>
              <a:rPr lang="en-US" dirty="0" err="1" smtClean="0"/>
              <a:t>api</a:t>
            </a:r>
            <a:r>
              <a:rPr lang="en-US" dirty="0" smtClean="0"/>
              <a:t> 21-23)</a:t>
            </a:r>
          </a:p>
          <a:p>
            <a:pPr lvl="1"/>
            <a:r>
              <a:rPr lang="en-US" dirty="0" smtClean="0"/>
              <a:t>Which is wear version 1.1.0 to 1.3.0+ (as of </a:t>
            </a:r>
            <a:r>
              <a:rPr lang="en-US" dirty="0" err="1" smtClean="0"/>
              <a:t>feb</a:t>
            </a:r>
            <a:r>
              <a:rPr lang="en-US" dirty="0" smtClean="0"/>
              <a:t> 2016)</a:t>
            </a:r>
          </a:p>
          <a:p>
            <a:r>
              <a:rPr lang="en-US" dirty="0" smtClean="0"/>
              <a:t>Android Wear v1.0.x  (</a:t>
            </a:r>
            <a:r>
              <a:rPr lang="en-US" dirty="0" err="1" smtClean="0"/>
              <a:t>api</a:t>
            </a:r>
            <a:r>
              <a:rPr lang="en-US" dirty="0" smtClean="0"/>
              <a:t> 20)</a:t>
            </a:r>
          </a:p>
          <a:p>
            <a:pPr lvl="1"/>
            <a:r>
              <a:rPr lang="en-US" dirty="0" smtClean="0"/>
              <a:t>V1.0.x was very limited by comparison </a:t>
            </a:r>
          </a:p>
          <a:p>
            <a:pPr lvl="2"/>
            <a:r>
              <a:rPr lang="en-US" dirty="0" smtClean="0"/>
              <a:t>It was very difficult to even create a </a:t>
            </a:r>
            <a:r>
              <a:rPr lang="en-US" dirty="0" err="1" smtClean="0"/>
              <a:t>watchface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2512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or Square? Both!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activity, </a:t>
            </a:r>
            <a:r>
              <a:rPr lang="en-US" dirty="0" err="1" smtClean="0"/>
              <a:t>OnCreate</a:t>
            </a:r>
            <a:r>
              <a:rPr lang="en-US" dirty="0" smtClean="0"/>
              <a:t>:</a:t>
            </a:r>
          </a:p>
          <a:p>
            <a:pPr marL="914400" lvl="2" indent="0">
              <a:buNone/>
            </a:pPr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R.layout.activity_main</a:t>
            </a:r>
            <a:r>
              <a:rPr lang="en-US" dirty="0" smtClean="0"/>
              <a:t>);</a:t>
            </a:r>
          </a:p>
          <a:p>
            <a:pPr marL="571500" indent="-457200"/>
            <a:r>
              <a:rPr lang="en-US" dirty="0" smtClean="0"/>
              <a:t>system picks the correct one for you</a:t>
            </a:r>
            <a:r>
              <a:rPr lang="en-US" dirty="0" smtClean="0"/>
              <a:t>.</a:t>
            </a:r>
          </a:p>
          <a:p>
            <a:pPr marL="571500" indent="-457200"/>
            <a:r>
              <a:rPr lang="en-US" dirty="0" smtClean="0"/>
              <a:t>Same with strings, </a:t>
            </a:r>
            <a:r>
              <a:rPr lang="en-US" dirty="0" err="1" smtClean="0"/>
              <a:t>etc</a:t>
            </a:r>
            <a:r>
              <a:rPr lang="en-US" dirty="0" smtClean="0"/>
              <a:t>  using a values and values-round directory.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889122"/>
            <a:ext cx="5524500" cy="2867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979609"/>
            <a:ext cx="16192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WearApp</a:t>
            </a:r>
            <a:endParaRPr lang="en-US" dirty="0" smtClean="0"/>
          </a:p>
          <a:p>
            <a:pPr lvl="1"/>
            <a:r>
              <a:rPr lang="en-US" dirty="0" smtClean="0"/>
              <a:t>Is my code based on </a:t>
            </a:r>
            <a:r>
              <a:rPr lang="en-US" dirty="0" err="1" smtClean="0"/>
              <a:t>ui</a:t>
            </a:r>
            <a:r>
              <a:rPr lang="en-US" dirty="0" smtClean="0"/>
              <a:t> app, where you can a random number (click the checkmark for another number).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429001"/>
            <a:ext cx="1900748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416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alone app?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</a:t>
            </a:r>
            <a:r>
              <a:rPr lang="en-US" dirty="0" err="1" smtClean="0"/>
              <a:t>androidManifest</a:t>
            </a:r>
            <a:r>
              <a:rPr lang="en-US" dirty="0" smtClean="0"/>
              <a:t> file add the following inside the application</a:t>
            </a:r>
          </a:p>
          <a:p>
            <a:pPr marL="457200" lvl="1" indent="0">
              <a:buNone/>
            </a:pPr>
            <a:r>
              <a:rPr lang="en-US" dirty="0"/>
              <a:t> &lt;meta-data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com.google.android.wearable.standalone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android:value</a:t>
            </a:r>
            <a:r>
              <a:rPr lang="en-US" dirty="0"/>
              <a:t>="true"/&gt;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5742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Comminucation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081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this one, we will create both a wear and mobile app.</a:t>
            </a:r>
          </a:p>
          <a:p>
            <a:pPr lvl="1"/>
            <a:r>
              <a:rPr lang="en-US" dirty="0" smtClean="0"/>
              <a:t>If you are installing this with a debug key</a:t>
            </a:r>
          </a:p>
          <a:p>
            <a:pPr lvl="1"/>
            <a:r>
              <a:rPr lang="en-US" dirty="0" smtClean="0"/>
              <a:t>Follow the previous step, but now there will also be an activity as well.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84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communication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device and wear can send messages via the </a:t>
            </a:r>
            <a:r>
              <a:rPr lang="en-US" dirty="0" err="1" smtClean="0"/>
              <a:t>DataLayer</a:t>
            </a:r>
            <a:r>
              <a:rPr lang="en-US" dirty="0" smtClean="0"/>
              <a:t>, which comes from the </a:t>
            </a:r>
            <a:r>
              <a:rPr lang="en-US" dirty="0" err="1" smtClean="0"/>
              <a:t>GooglePlay</a:t>
            </a:r>
            <a:r>
              <a:rPr lang="en-US" dirty="0" smtClean="0"/>
              <a:t> services.</a:t>
            </a:r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build.gradle</a:t>
            </a:r>
            <a:r>
              <a:rPr lang="en-US" dirty="0" smtClean="0"/>
              <a:t> for both wear and mobile</a:t>
            </a:r>
          </a:p>
          <a:p>
            <a:pPr lvl="2"/>
            <a:r>
              <a:rPr lang="en-US" dirty="0"/>
              <a:t> compile </a:t>
            </a:r>
            <a:r>
              <a:rPr lang="en-US" dirty="0" smtClean="0"/>
              <a:t>'com.google.android.gms:play-services-wearable:18.0.0</a:t>
            </a:r>
            <a:r>
              <a:rPr lang="en-US" dirty="0" smtClean="0"/>
              <a:t>’  (or current version)</a:t>
            </a:r>
          </a:p>
          <a:p>
            <a:pPr lvl="1"/>
            <a:r>
              <a:rPr lang="en-US" dirty="0" smtClean="0"/>
              <a:t>you send the message via your “message path”, which I called, “/</a:t>
            </a:r>
            <a:r>
              <a:rPr lang="en-US" dirty="0" err="1" smtClean="0"/>
              <a:t>message_path</a:t>
            </a:r>
            <a:r>
              <a:rPr lang="en-US" dirty="0" smtClean="0"/>
              <a:t>”, but you can create your own path name.</a:t>
            </a:r>
          </a:p>
          <a:p>
            <a:pPr lvl="1"/>
            <a:r>
              <a:rPr lang="en-US" dirty="0" smtClean="0"/>
              <a:t>Uses the </a:t>
            </a:r>
            <a:r>
              <a:rPr lang="en-US" dirty="0" err="1" smtClean="0"/>
              <a:t>MessageClient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087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communication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wanted this to be bi directional messages</a:t>
            </a:r>
          </a:p>
          <a:p>
            <a:pPr lvl="1"/>
            <a:r>
              <a:rPr lang="en-US" dirty="0" smtClean="0"/>
              <a:t>So the  mobile and the wear app each have a “send” method and a “receive” method.</a:t>
            </a:r>
          </a:p>
        </p:txBody>
      </p:sp>
    </p:spTree>
    <p:extLst>
      <p:ext uri="{BB962C8B-B14F-4D97-AF65-F5344CB8AC3E}">
        <p14:creationId xmlns:p14="http://schemas.microsoft.com/office/powerpoint/2010/main" val="2373107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Then you must use a thread to send the message, since this is a blocking call.  (same for wear and phone device)</a:t>
            </a:r>
          </a:p>
          <a:p>
            <a:pPr lvl="1"/>
            <a:r>
              <a:rPr lang="en-US" dirty="0" smtClean="0"/>
              <a:t>First get nodes (normally just the phone or wear, but could be more then on wear device) to send to.</a:t>
            </a:r>
          </a:p>
          <a:p>
            <a:pPr marL="914400" lvl="2" indent="0">
              <a:buNone/>
            </a:pPr>
            <a:r>
              <a:rPr lang="en-US" dirty="0"/>
              <a:t>Task&lt;List&lt;Node&gt;&gt; </a:t>
            </a:r>
            <a:r>
              <a:rPr lang="en-US" dirty="0" err="1"/>
              <a:t>nodeListTask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Wearable.getNodeClient</a:t>
            </a:r>
            <a:r>
              <a:rPr lang="en-US" dirty="0" smtClean="0"/>
              <a:t>(</a:t>
            </a:r>
            <a:r>
              <a:rPr lang="en-US" dirty="0" err="1" smtClean="0"/>
              <a:t>getApplicationContext</a:t>
            </a:r>
            <a:r>
              <a:rPr lang="en-US" dirty="0"/>
              <a:t>()).</a:t>
            </a:r>
            <a:r>
              <a:rPr lang="en-US" dirty="0" err="1"/>
              <a:t>getConnectedNodes</a:t>
            </a:r>
            <a:r>
              <a:rPr lang="en-US" dirty="0"/>
              <a:t>();</a:t>
            </a:r>
          </a:p>
          <a:p>
            <a:pPr marL="914400" lvl="2" indent="0">
              <a:buNone/>
            </a:pPr>
            <a:r>
              <a:rPr lang="en-US" dirty="0" smtClean="0"/>
              <a:t>List&lt;Node</a:t>
            </a:r>
            <a:r>
              <a:rPr lang="en-US" dirty="0"/>
              <a:t>&gt; nodes = </a:t>
            </a:r>
            <a:r>
              <a:rPr lang="en-US" dirty="0" err="1"/>
              <a:t>Tasks.await</a:t>
            </a:r>
            <a:r>
              <a:rPr lang="en-US" dirty="0"/>
              <a:t>(</a:t>
            </a:r>
            <a:r>
              <a:rPr lang="en-US" dirty="0" err="1"/>
              <a:t>nodeListTask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Then loop through the nodes and use this to send.</a:t>
            </a:r>
          </a:p>
          <a:p>
            <a:pPr lvl="3"/>
            <a:r>
              <a:rPr lang="en-US" dirty="0"/>
              <a:t>Task&lt;Integer&gt; </a:t>
            </a:r>
            <a:r>
              <a:rPr lang="en-US" dirty="0" err="1"/>
              <a:t>sendMessageTask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Wearable.getMessageClient</a:t>
            </a:r>
            <a:r>
              <a:rPr lang="en-US" dirty="0" smtClean="0"/>
              <a:t>(</a:t>
            </a:r>
            <a:r>
              <a:rPr lang="en-US" dirty="0" err="1" smtClean="0"/>
              <a:t>MainActivity.this</a:t>
            </a:r>
            <a:r>
              <a:rPr lang="en-US" dirty="0"/>
              <a:t>).</a:t>
            </a:r>
            <a:r>
              <a:rPr lang="en-US" dirty="0" err="1"/>
              <a:t>sendMessage</a:t>
            </a:r>
            <a:r>
              <a:rPr lang="en-US" dirty="0"/>
              <a:t>(</a:t>
            </a:r>
            <a:r>
              <a:rPr lang="en-US" dirty="0" err="1"/>
              <a:t>node.getId</a:t>
            </a:r>
            <a:r>
              <a:rPr lang="en-US" dirty="0"/>
              <a:t>(), </a:t>
            </a:r>
            <a:r>
              <a:rPr lang="en-US" dirty="0">
                <a:solidFill>
                  <a:srgbClr val="FF0000"/>
                </a:solidFill>
              </a:rPr>
              <a:t>path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message.getBytes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);</a:t>
            </a:r>
          </a:p>
          <a:p>
            <a:pPr lvl="3"/>
            <a:r>
              <a:rPr lang="en-US" dirty="0" smtClean="0"/>
              <a:t>integer </a:t>
            </a:r>
            <a:r>
              <a:rPr lang="en-US" dirty="0"/>
              <a:t>result = </a:t>
            </a:r>
            <a:r>
              <a:rPr lang="en-US" dirty="0" err="1"/>
              <a:t>Tasks.await</a:t>
            </a:r>
            <a:r>
              <a:rPr lang="en-US" dirty="0"/>
              <a:t>(</a:t>
            </a:r>
            <a:r>
              <a:rPr lang="en-US" dirty="0" err="1"/>
              <a:t>sendMessageTask</a:t>
            </a:r>
            <a:r>
              <a:rPr lang="en-US" dirty="0" smtClean="0"/>
              <a:t>);</a:t>
            </a:r>
          </a:p>
          <a:p>
            <a:pPr lvl="4"/>
            <a:r>
              <a:rPr lang="en-US" dirty="0" smtClean="0"/>
              <a:t>There are a number of task success/failure we can attach, plus try catch I'm leaving off.</a:t>
            </a:r>
          </a:p>
          <a:p>
            <a:pPr lvl="1"/>
            <a:r>
              <a:rPr lang="en-US" dirty="0" smtClean="0"/>
              <a:t>See the </a:t>
            </a:r>
            <a:r>
              <a:rPr lang="en-US" dirty="0" err="1" smtClean="0"/>
              <a:t>WearableDataLayer</a:t>
            </a:r>
            <a:r>
              <a:rPr lang="en-US" dirty="0" smtClean="0"/>
              <a:t> (and 2) for full code set.</a:t>
            </a:r>
          </a:p>
        </p:txBody>
      </p:sp>
    </p:spTree>
    <p:extLst>
      <p:ext uri="{BB962C8B-B14F-4D97-AF65-F5344CB8AC3E}">
        <p14:creationId xmlns:p14="http://schemas.microsoft.com/office/powerpoint/2010/main" val="718009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 a listener (same for both devices)</a:t>
            </a:r>
          </a:p>
          <a:p>
            <a:pPr lvl="1"/>
            <a:r>
              <a:rPr lang="en-US" dirty="0" smtClean="0"/>
              <a:t>Setup and remove in </a:t>
            </a:r>
            <a:r>
              <a:rPr lang="en-US" dirty="0" err="1" smtClean="0"/>
              <a:t>OnResume</a:t>
            </a:r>
            <a:r>
              <a:rPr lang="en-US" dirty="0" smtClean="0"/>
              <a:t>/</a:t>
            </a:r>
            <a:r>
              <a:rPr lang="en-US" dirty="0" err="1" smtClean="0"/>
              <a:t>onPause</a:t>
            </a:r>
            <a:endParaRPr lang="en-US" dirty="0" smtClean="0"/>
          </a:p>
          <a:p>
            <a:pPr lvl="2"/>
            <a:r>
              <a:rPr lang="en-US" dirty="0" err="1"/>
              <a:t>Wearable.getMessageClient</a:t>
            </a:r>
            <a:r>
              <a:rPr lang="en-US" dirty="0"/>
              <a:t>(this).</a:t>
            </a:r>
            <a:r>
              <a:rPr lang="en-US" dirty="0" err="1">
                <a:solidFill>
                  <a:srgbClr val="FF0000"/>
                </a:solidFill>
              </a:rPr>
              <a:t>add</a:t>
            </a:r>
            <a:r>
              <a:rPr lang="en-US" dirty="0" err="1"/>
              <a:t>Listener</a:t>
            </a:r>
            <a:r>
              <a:rPr lang="en-US" dirty="0"/>
              <a:t>(this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Wearable.getMessageClient</a:t>
            </a:r>
            <a:r>
              <a:rPr lang="en-US" dirty="0" smtClean="0"/>
              <a:t>(this</a:t>
            </a:r>
            <a:r>
              <a:rPr lang="en-US" dirty="0"/>
              <a:t>).</a:t>
            </a:r>
            <a:r>
              <a:rPr lang="en-US" dirty="0" err="1">
                <a:solidFill>
                  <a:srgbClr val="FF0000"/>
                </a:solidFill>
              </a:rPr>
              <a:t>remove</a:t>
            </a:r>
            <a:r>
              <a:rPr lang="en-US" dirty="0" err="1"/>
              <a:t>Listener</a:t>
            </a:r>
            <a:r>
              <a:rPr lang="en-US" dirty="0"/>
              <a:t>(this</a:t>
            </a:r>
            <a:r>
              <a:rPr lang="en-US" dirty="0" smtClean="0"/>
              <a:t>);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MessageClient.OnMessageReceivedListener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@Override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onMessageReceived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</a:t>
            </a:r>
            <a:r>
              <a:rPr lang="en-US" dirty="0" err="1"/>
              <a:t>MessageEvent</a:t>
            </a:r>
            <a:r>
              <a:rPr lang="en-US" dirty="0"/>
              <a:t> </a:t>
            </a:r>
            <a:r>
              <a:rPr lang="en-US" dirty="0" err="1"/>
              <a:t>messageEvent</a:t>
            </a:r>
            <a:r>
              <a:rPr lang="en-US" dirty="0"/>
              <a:t>) {</a:t>
            </a:r>
          </a:p>
          <a:p>
            <a:pPr marL="914400" lvl="2" indent="0">
              <a:buNone/>
            </a:pPr>
            <a:r>
              <a:rPr lang="en-US" dirty="0" smtClean="0"/>
              <a:t>      String </a:t>
            </a:r>
            <a:r>
              <a:rPr lang="en-US" dirty="0"/>
              <a:t>message = new String(</a:t>
            </a:r>
            <a:r>
              <a:rPr lang="en-US" dirty="0" err="1"/>
              <a:t>messageEvent.getData</a:t>
            </a:r>
            <a:r>
              <a:rPr lang="en-US" dirty="0" smtClean="0"/>
              <a:t>());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//do something with it.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307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the mobile and wear code MUST have </a:t>
            </a:r>
            <a:r>
              <a:rPr lang="en-US" dirty="0"/>
              <a:t>the same </a:t>
            </a:r>
            <a:r>
              <a:rPr lang="en-US" dirty="0" err="1" smtClean="0"/>
              <a:t>applicationId</a:t>
            </a:r>
            <a:r>
              <a:rPr lang="en-US" dirty="0" smtClean="0"/>
              <a:t> in their </a:t>
            </a:r>
            <a:r>
              <a:rPr lang="en-US" dirty="0" err="1" smtClean="0"/>
              <a:t>build.gradle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Otherwise it won’t work.</a:t>
            </a:r>
          </a:p>
        </p:txBody>
      </p:sp>
    </p:spTree>
    <p:extLst>
      <p:ext uri="{BB962C8B-B14F-4D97-AF65-F5344CB8AC3E}">
        <p14:creationId xmlns:p14="http://schemas.microsoft.com/office/powerpoint/2010/main" val="58900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and emulators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setup a wear emulator and test most things without the need for the physical device.</a:t>
            </a:r>
            <a:endParaRPr lang="en-US" dirty="0"/>
          </a:p>
          <a:p>
            <a:r>
              <a:rPr lang="en-US" dirty="0" smtClean="0"/>
              <a:t>But if you need the wear emulator to talk to a “phone”, then you must connect a physical device/phone to it.</a:t>
            </a:r>
          </a:p>
          <a:p>
            <a:pPr lvl="2"/>
            <a:r>
              <a:rPr lang="en-US" dirty="0" smtClean="0"/>
              <a:t>Can connect to a device emulator.  Odd, I know.</a:t>
            </a:r>
          </a:p>
          <a:p>
            <a:pPr lvl="1"/>
            <a:r>
              <a:rPr lang="en-US" dirty="0"/>
              <a:t>Directions: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developer.android.com/training/wearables/apps/creating.html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Basically,</a:t>
            </a:r>
          </a:p>
          <a:p>
            <a:pPr lvl="2"/>
            <a:r>
              <a:rPr lang="en-US" dirty="0" smtClean="0"/>
              <a:t>Install Android Wear on the device.  Connect the device to the Computer where you have the wear emulator running </a:t>
            </a:r>
          </a:p>
          <a:p>
            <a:pPr lvl="2"/>
            <a:r>
              <a:rPr lang="en-US" dirty="0" smtClean="0"/>
              <a:t>Start the wear app, in pairing, select Pear with Emulator in the menu.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885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an </a:t>
            </a:r>
            <a:r>
              <a:rPr lang="en-US" dirty="0" err="1" smtClean="0"/>
              <a:t>WearableDatalayer</a:t>
            </a:r>
            <a:r>
              <a:rPr lang="en-US" dirty="0" smtClean="0"/>
              <a:t> example that sends and receives messages between a “phone” device and wearable device.</a:t>
            </a:r>
          </a:p>
          <a:p>
            <a:pPr lvl="1"/>
            <a:r>
              <a:rPr lang="en-US" dirty="0" smtClean="0"/>
              <a:t>The device and wear have a send button that sends a message.</a:t>
            </a:r>
          </a:p>
          <a:p>
            <a:pPr lvl="1"/>
            <a:r>
              <a:rPr lang="en-US" dirty="0" smtClean="0"/>
              <a:t>The wear devices receives the method and then will send a message back.  </a:t>
            </a:r>
          </a:p>
          <a:p>
            <a:pPr lvl="2"/>
            <a:r>
              <a:rPr lang="en-US" dirty="0" smtClean="0"/>
              <a:t>The mobile only receives the method.</a:t>
            </a:r>
          </a:p>
          <a:p>
            <a:pPr lvl="3"/>
            <a:r>
              <a:rPr lang="en-US" dirty="0" smtClean="0"/>
              <a:t>So there isn’t an infinite loop of messages. </a:t>
            </a:r>
          </a:p>
          <a:p>
            <a:r>
              <a:rPr lang="en-US" dirty="0" err="1" smtClean="0"/>
              <a:t>WearableDataLayer</a:t>
            </a:r>
            <a:r>
              <a:rPr lang="en-US" dirty="0" smtClean="0"/>
              <a:t> uses a </a:t>
            </a:r>
            <a:r>
              <a:rPr lang="en-US" dirty="0" err="1" smtClean="0"/>
              <a:t>listenerService</a:t>
            </a:r>
            <a:endParaRPr lang="en-US" dirty="0" smtClean="0"/>
          </a:p>
          <a:p>
            <a:r>
              <a:rPr lang="en-US" dirty="0" smtClean="0"/>
              <a:t>WearableDataLayer2 has the listeners in </a:t>
            </a:r>
            <a:r>
              <a:rPr lang="en-US" dirty="0" err="1" smtClean="0"/>
              <a:t>MainActivity</a:t>
            </a:r>
            <a:r>
              <a:rPr lang="en-US" dirty="0" smtClean="0"/>
              <a:t> (no service needed)</a:t>
            </a:r>
          </a:p>
          <a:p>
            <a:r>
              <a:rPr lang="en-US" dirty="0"/>
              <a:t>WearableDatalayer3 uses </a:t>
            </a:r>
            <a:r>
              <a:rPr lang="en-US" dirty="0" smtClean="0"/>
              <a:t>data commands to send/receive, </a:t>
            </a:r>
            <a:r>
              <a:rPr lang="en-US" dirty="0"/>
              <a:t>which is a </a:t>
            </a:r>
            <a:r>
              <a:rPr lang="en-US" dirty="0" smtClean="0"/>
              <a:t>broadcast.  Instead of the Message send/receive like the first two.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24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androidx.wear:wear:1.2.0+ </a:t>
            </a:r>
            <a:r>
              <a:rPr lang="en-US" dirty="0" smtClean="0"/>
              <a:t>library there are number widgets just for the wear device</a:t>
            </a:r>
          </a:p>
          <a:p>
            <a:pPr lvl="1"/>
            <a:r>
              <a:rPr lang="en-US" dirty="0" err="1" smtClean="0"/>
              <a:t>BoxInsetLayout</a:t>
            </a:r>
            <a:r>
              <a:rPr lang="en-US" dirty="0" smtClean="0"/>
              <a:t> which is a </a:t>
            </a:r>
            <a:r>
              <a:rPr lang="en-US" dirty="0" err="1" smtClean="0"/>
              <a:t>framelayout</a:t>
            </a:r>
            <a:r>
              <a:rPr lang="en-US" dirty="0" smtClean="0"/>
              <a:t> that understands the shape (</a:t>
            </a:r>
            <a:r>
              <a:rPr lang="en-US" dirty="0" err="1" smtClean="0"/>
              <a:t>round,square</a:t>
            </a:r>
            <a:r>
              <a:rPr lang="en-US" dirty="0" smtClean="0"/>
              <a:t>, inset), which “boxes” the widgets into a center square of a round screen (or just a box for the square screen)</a:t>
            </a:r>
          </a:p>
          <a:p>
            <a:pPr lvl="1"/>
            <a:r>
              <a:rPr lang="en-US" dirty="0" err="1" smtClean="0"/>
              <a:t>CardFragment</a:t>
            </a:r>
            <a:r>
              <a:rPr lang="en-US" dirty="0" smtClean="0"/>
              <a:t>, </a:t>
            </a:r>
            <a:r>
              <a:rPr lang="en-US" dirty="0" err="1" smtClean="0"/>
              <a:t>CricledImageView</a:t>
            </a:r>
            <a:r>
              <a:rPr lang="en-US" dirty="0" smtClean="0"/>
              <a:t>, </a:t>
            </a:r>
            <a:r>
              <a:rPr lang="en-US" dirty="0" err="1" smtClean="0"/>
              <a:t>confirmationActivity</a:t>
            </a:r>
            <a:r>
              <a:rPr lang="en-US" dirty="0" smtClean="0"/>
              <a:t>, </a:t>
            </a:r>
            <a:r>
              <a:rPr lang="en-US" dirty="0" err="1" smtClean="0"/>
              <a:t>DotsPageIndicator</a:t>
            </a:r>
            <a:r>
              <a:rPr lang="en-US" dirty="0" smtClean="0"/>
              <a:t> (for a </a:t>
            </a:r>
            <a:r>
              <a:rPr lang="en-US" dirty="0" err="1" smtClean="0"/>
              <a:t>GridViewPager</a:t>
            </a:r>
            <a:r>
              <a:rPr lang="en-US" dirty="0" smtClean="0"/>
              <a:t>), </a:t>
            </a:r>
            <a:r>
              <a:rPr lang="en-US" dirty="0" err="1" smtClean="0"/>
              <a:t>WatchViewStub</a:t>
            </a:r>
            <a:r>
              <a:rPr lang="en-US" dirty="0" smtClean="0"/>
              <a:t>, </a:t>
            </a:r>
            <a:r>
              <a:rPr lang="en-US" dirty="0" err="1" smtClean="0"/>
              <a:t>WearablerecylerView</a:t>
            </a:r>
            <a:r>
              <a:rPr lang="en-US" dirty="0" smtClean="0"/>
              <a:t>, and there are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067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Actions can be added to a wear app, like Voice Actions on a mobile device</a:t>
            </a:r>
          </a:p>
          <a:p>
            <a:pPr lvl="1"/>
            <a:r>
              <a:rPr lang="en-US" dirty="0"/>
              <a:t>See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developer.android.com/training/wearables/apps/voice.html#SystemProvided</a:t>
            </a:r>
            <a:r>
              <a:rPr lang="en-US" dirty="0" smtClean="0"/>
              <a:t>  </a:t>
            </a:r>
            <a:r>
              <a:rPr lang="en-US" dirty="0"/>
              <a:t>for </a:t>
            </a:r>
            <a:r>
              <a:rPr lang="en-US" dirty="0" smtClean="0"/>
              <a:t>the list of intents</a:t>
            </a:r>
          </a:p>
          <a:p>
            <a:r>
              <a:rPr lang="en-US" dirty="0"/>
              <a:t>Declare App-provided Voice </a:t>
            </a:r>
            <a:r>
              <a:rPr lang="en-US" dirty="0" smtClean="0"/>
              <a:t>Actions doesn’t seem to work or their documentation is so bad that I can’t get it to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023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works very much like the speech recognizer on the mobile devices.</a:t>
            </a:r>
          </a:p>
          <a:p>
            <a:pPr lvl="1"/>
            <a:r>
              <a:rPr lang="en-US" dirty="0" smtClean="0"/>
              <a:t>Call the recognizer with an intent and it comes back via </a:t>
            </a:r>
            <a:r>
              <a:rPr lang="en-US" dirty="0" err="1" smtClean="0"/>
              <a:t>onActivityResult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Intent </a:t>
            </a:r>
            <a:r>
              <a:rPr lang="en-US" dirty="0" err="1"/>
              <a:t>intent</a:t>
            </a:r>
            <a:r>
              <a:rPr lang="en-US" dirty="0"/>
              <a:t> = new Intent</a:t>
            </a:r>
            <a:r>
              <a:rPr lang="en-US" dirty="0" smtClean="0"/>
              <a:t>( </a:t>
            </a:r>
            <a:r>
              <a:rPr lang="en-US" dirty="0" err="1" smtClean="0"/>
              <a:t>RecognizerIntent.ACTION_RECOGNIZE_SPEECH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 err="1" smtClean="0"/>
              <a:t>intent.putExtra</a:t>
            </a:r>
            <a:r>
              <a:rPr lang="en-US" dirty="0" smtClean="0"/>
              <a:t>(</a:t>
            </a:r>
            <a:r>
              <a:rPr lang="en-US" dirty="0" err="1" smtClean="0"/>
              <a:t>RecognizerIntent.EXTRA_LANGUAGE_MODEL</a:t>
            </a:r>
            <a:r>
              <a:rPr lang="en-US" dirty="0" smtClean="0"/>
              <a:t>, </a:t>
            </a:r>
            <a:r>
              <a:rPr lang="en-US" dirty="0" err="1" smtClean="0"/>
              <a:t>RecognizerIntent.LANGUAGE_MODEL_FREE_FORM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 err="1" smtClean="0"/>
              <a:t>startActivityForResult</a:t>
            </a:r>
            <a:r>
              <a:rPr lang="en-US" dirty="0" smtClean="0"/>
              <a:t>(intent</a:t>
            </a:r>
            <a:r>
              <a:rPr lang="en-US" dirty="0"/>
              <a:t>, SPEECH_REQUEST_CODE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And </a:t>
            </a:r>
          </a:p>
          <a:p>
            <a:pPr marL="914400" lvl="2" indent="0">
              <a:buNone/>
            </a:pPr>
            <a:r>
              <a:rPr lang="en-US" dirty="0"/>
              <a:t>protected void </a:t>
            </a:r>
            <a:r>
              <a:rPr lang="en-US" dirty="0" err="1"/>
              <a:t>onActivityResult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requestCode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resultCode</a:t>
            </a:r>
            <a:r>
              <a:rPr lang="en-US" dirty="0"/>
              <a:t>,</a:t>
            </a:r>
          </a:p>
          <a:p>
            <a:pPr marL="914400" lvl="2" indent="0">
              <a:buNone/>
            </a:pPr>
            <a:r>
              <a:rPr lang="en-US" dirty="0"/>
              <a:t>        Intent data) {</a:t>
            </a:r>
          </a:p>
          <a:p>
            <a:pPr marL="914400" lvl="2" indent="0">
              <a:buNone/>
            </a:pPr>
            <a:r>
              <a:rPr lang="en-US" dirty="0"/>
              <a:t>    if (</a:t>
            </a:r>
            <a:r>
              <a:rPr lang="en-US" dirty="0" err="1"/>
              <a:t>requestCode</a:t>
            </a:r>
            <a:r>
              <a:rPr lang="en-US" dirty="0"/>
              <a:t> == SPEECH_REQUEST_CODE &amp;&amp; </a:t>
            </a:r>
            <a:r>
              <a:rPr lang="en-US" dirty="0" err="1"/>
              <a:t>resultCode</a:t>
            </a:r>
            <a:r>
              <a:rPr lang="en-US" dirty="0"/>
              <a:t> == RESULT_OK) {</a:t>
            </a:r>
          </a:p>
          <a:p>
            <a:pPr marL="914400" lvl="2" indent="0">
              <a:buNone/>
            </a:pPr>
            <a:r>
              <a:rPr lang="en-US" dirty="0"/>
              <a:t>        List&lt;String&gt; results = </a:t>
            </a:r>
            <a:r>
              <a:rPr lang="en-US" dirty="0" err="1"/>
              <a:t>data.getStringArrayListExtra</a:t>
            </a:r>
            <a:r>
              <a:rPr lang="en-US" dirty="0"/>
              <a:t>(</a:t>
            </a:r>
          </a:p>
          <a:p>
            <a:pPr marL="914400" lvl="2" indent="0">
              <a:buNone/>
            </a:pPr>
            <a:r>
              <a:rPr lang="en-US" dirty="0"/>
              <a:t>                </a:t>
            </a:r>
            <a:r>
              <a:rPr lang="en-US" dirty="0" err="1"/>
              <a:t>RecognizerIntent.EXTRA_RESULTS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/>
              <a:t>        String </a:t>
            </a:r>
            <a:r>
              <a:rPr lang="en-US" dirty="0" err="1"/>
              <a:t>spokenText</a:t>
            </a:r>
            <a:r>
              <a:rPr lang="en-US" dirty="0"/>
              <a:t> = </a:t>
            </a:r>
            <a:r>
              <a:rPr lang="en-US" dirty="0" err="1"/>
              <a:t>results.get</a:t>
            </a:r>
            <a:r>
              <a:rPr lang="en-US" dirty="0"/>
              <a:t>(0);</a:t>
            </a:r>
          </a:p>
          <a:p>
            <a:pPr marL="914400" lvl="2" indent="0">
              <a:buNone/>
            </a:pPr>
            <a:r>
              <a:rPr lang="en-US" dirty="0"/>
              <a:t>        // Do something with </a:t>
            </a:r>
            <a:r>
              <a:rPr lang="en-US" dirty="0" err="1"/>
              <a:t>spokenText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    </a:t>
            </a:r>
            <a:r>
              <a:rPr lang="en-US" dirty="0" smtClean="0"/>
              <a:t>} }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3979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Android’s training site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developer.android.com/training/wearables/apps/index.html 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developer.android.com/training/building-wearables.html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developer.android.com/design/wear/principles.html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developer.android.com/training/wearables/apps/voice.html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developer.android.com/training/wearables/watch-faces/index.html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developer.android.com/wear/releases/index.html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9331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4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525963"/>
          </a:xfrm>
        </p:spPr>
        <p:txBody>
          <a:bodyPr/>
          <a:lstStyle/>
          <a:p>
            <a:r>
              <a:rPr lang="en-US" dirty="0" smtClean="0"/>
              <a:t>Normally you select phone/tablet.</a:t>
            </a:r>
          </a:p>
          <a:p>
            <a:r>
              <a:rPr lang="en-US" dirty="0" smtClean="0"/>
              <a:t>If you are running something on the wear device (</a:t>
            </a:r>
            <a:r>
              <a:rPr lang="en-US" dirty="0" err="1" smtClean="0"/>
              <a:t>ie</a:t>
            </a:r>
            <a:r>
              <a:rPr lang="en-US" dirty="0" smtClean="0"/>
              <a:t> watch), then you need to select Wear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895600"/>
            <a:ext cx="759600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2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and phone app.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3562" y="1610519"/>
            <a:ext cx="85248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46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you select both then you will get “two” projects </a:t>
            </a:r>
          </a:p>
          <a:p>
            <a:pPr lvl="1"/>
            <a:r>
              <a:rPr lang="en-US" dirty="0" smtClean="0"/>
              <a:t>Wear  is the “watch” code</a:t>
            </a:r>
          </a:p>
          <a:p>
            <a:pPr lvl="1"/>
            <a:r>
              <a:rPr lang="en-US" dirty="0" smtClean="0"/>
              <a:t>Mobile is the “phone” code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515395"/>
            <a:ext cx="30956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52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Wear is pretty large area of things we can do and we will cover:</a:t>
            </a:r>
          </a:p>
          <a:p>
            <a:pPr lvl="1"/>
            <a:r>
              <a:rPr lang="en-US" dirty="0" smtClean="0"/>
              <a:t>Notifications</a:t>
            </a:r>
          </a:p>
          <a:p>
            <a:pPr lvl="1"/>
            <a:r>
              <a:rPr lang="en-US" dirty="0" smtClean="0"/>
              <a:t>Basic </a:t>
            </a:r>
            <a:r>
              <a:rPr lang="en-US" dirty="0" err="1" smtClean="0"/>
              <a:t>Watchfaces</a:t>
            </a:r>
            <a:endParaRPr lang="en-US" dirty="0" smtClean="0"/>
          </a:p>
          <a:p>
            <a:pPr lvl="2"/>
            <a:r>
              <a:rPr lang="en-US" dirty="0" smtClean="0"/>
              <a:t>There is a lot more for watch face and information, say calendar, weather etc.</a:t>
            </a:r>
          </a:p>
          <a:p>
            <a:pPr lvl="1"/>
            <a:r>
              <a:rPr lang="en-US" dirty="0" smtClean="0"/>
              <a:t>Basic app’s</a:t>
            </a:r>
          </a:p>
          <a:p>
            <a:pPr lvl="2"/>
            <a:r>
              <a:rPr lang="en-US" dirty="0" smtClean="0"/>
              <a:t>Enough so you can build an app and get started.</a:t>
            </a:r>
          </a:p>
          <a:p>
            <a:pPr lvl="1"/>
            <a:r>
              <a:rPr lang="en-US" dirty="0" smtClean="0"/>
              <a:t>Data Communication between wear device and android device.</a:t>
            </a:r>
          </a:p>
          <a:p>
            <a:pPr lvl="2"/>
            <a:r>
              <a:rPr lang="en-US" dirty="0" smtClean="0"/>
              <a:t>Via the Google Service API</a:t>
            </a:r>
          </a:p>
        </p:txBody>
      </p:sp>
    </p:spTree>
    <p:extLst>
      <p:ext uri="{BB962C8B-B14F-4D97-AF65-F5344CB8AC3E}">
        <p14:creationId xmlns:p14="http://schemas.microsoft.com/office/powerpoint/2010/main" val="102194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7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2088</Words>
  <Application>Microsoft Office PowerPoint</Application>
  <PresentationFormat>Widescreen</PresentationFormat>
  <Paragraphs>267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Tahoma</vt:lpstr>
      <vt:lpstr>Office Theme</vt:lpstr>
      <vt:lpstr>Cosc 5/4735</vt:lpstr>
      <vt:lpstr>Debugging/connecting</vt:lpstr>
      <vt:lpstr>Wear Versions (and Confusion)</vt:lpstr>
      <vt:lpstr>devices and emulators</vt:lpstr>
      <vt:lpstr>Studio</vt:lpstr>
      <vt:lpstr>wear and phone app.</vt:lpstr>
      <vt:lpstr>Studio (3)</vt:lpstr>
      <vt:lpstr>What is Covered</vt:lpstr>
      <vt:lpstr>Notifications</vt:lpstr>
      <vt:lpstr>Notifications</vt:lpstr>
      <vt:lpstr>Simple notification</vt:lpstr>
      <vt:lpstr>Simple notification code</vt:lpstr>
      <vt:lpstr>Simple notification result</vt:lpstr>
      <vt:lpstr>Adding your own button.</vt:lpstr>
      <vt:lpstr>Wearable only actions.</vt:lpstr>
      <vt:lpstr>Other styles.</vt:lpstr>
      <vt:lpstr>Voice Actions</vt:lpstr>
      <vt:lpstr>Voice Actions (2)</vt:lpstr>
      <vt:lpstr>Voice Actions example</vt:lpstr>
      <vt:lpstr>Voice Actions (3)</vt:lpstr>
      <vt:lpstr>Example code</vt:lpstr>
      <vt:lpstr>WatchFaces</vt:lpstr>
      <vt:lpstr>Studio </vt:lpstr>
      <vt:lpstr>WatchFace Example code</vt:lpstr>
      <vt:lpstr>WatchFaces Example code (2)</vt:lpstr>
      <vt:lpstr>Wearable app</vt:lpstr>
      <vt:lpstr>Wear App’s</vt:lpstr>
      <vt:lpstr>Wearable Apps</vt:lpstr>
      <vt:lpstr>Round or Square? Both!</vt:lpstr>
      <vt:lpstr>Round or Square? Both! (2)</vt:lpstr>
      <vt:lpstr>Example code</vt:lpstr>
      <vt:lpstr>Stand alone app?</vt:lpstr>
      <vt:lpstr>Data Comminucation</vt:lpstr>
      <vt:lpstr>Data Communication</vt:lpstr>
      <vt:lpstr>Data communication (2) </vt:lpstr>
      <vt:lpstr>Data communication (3)</vt:lpstr>
      <vt:lpstr>Sending a message</vt:lpstr>
      <vt:lpstr>Receiving a message</vt:lpstr>
      <vt:lpstr>Important note</vt:lpstr>
      <vt:lpstr>Example code</vt:lpstr>
      <vt:lpstr>Wear UIs</vt:lpstr>
      <vt:lpstr>Voice</vt:lpstr>
      <vt:lpstr>Speech Recognition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77</cp:revision>
  <dcterms:created xsi:type="dcterms:W3CDTF">2006-08-16T00:00:00Z</dcterms:created>
  <dcterms:modified xsi:type="dcterms:W3CDTF">2023-04-14T16:55:44Z</dcterms:modified>
</cp:coreProperties>
</file>