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FA035-0DD2-4F7A-B92D-F781B6451E6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D5544-2BA7-4960-A73F-712ACC42B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69FA-8F2D-41D5-BC73-0469DBD37D74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point.com/using-the-youtube-api-to-embed-video-in-an-android-app/" TargetMode="External"/><Relationship Id="rId2" Type="http://schemas.openxmlformats.org/officeDocument/2006/relationships/hyperlink" Target="https://developers.google.com/youtube/android/play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ole.developers.goo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youtube/android/player/download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dirty="0" smtClean="0"/>
              <a:t> 5/4735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YouTube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4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</a:t>
            </a:r>
            <a:r>
              <a:rPr lang="en-US" dirty="0" err="1" smtClean="0"/>
              <a:t>youtubeDemo</a:t>
            </a:r>
            <a:r>
              <a:rPr lang="en-US" dirty="0" smtClean="0"/>
              <a:t> app in the AV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Remember, you will need to change the API key to use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7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Helpful references: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://developers.google.com/youtube/android/player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nice tutorial of how to implement it.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://www.sitepoint.com/using-the-youtube-api-to-embed-video-in-an-android-app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YouTube Android Player API enables you to incorporate video playback functionality into your Android applications.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API allows you to load and play YouTube videos (and playlists) and to customize and control the video playback experience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Note at the time of review (Jan </a:t>
            </a:r>
            <a:r>
              <a:rPr lang="en-US" dirty="0" smtClean="0"/>
              <a:t>11, 2023), </a:t>
            </a:r>
            <a:r>
              <a:rPr lang="en-US" dirty="0" smtClean="0"/>
              <a:t>the YouTube API fail in Android 11/API 30</a:t>
            </a:r>
          </a:p>
          <a:p>
            <a:pPr lvl="1"/>
            <a:r>
              <a:rPr lang="en-US" dirty="0" smtClean="0"/>
              <a:t>It appears they finally need to update this </a:t>
            </a:r>
            <a:r>
              <a:rPr lang="en-US" dirty="0" err="1" smtClean="0"/>
              <a:t>api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5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need an API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First create a project, you will need the app package name, (note to self, not under cosc4735 account)</a:t>
            </a:r>
          </a:p>
          <a:p>
            <a:pPr lvl="1"/>
            <a:r>
              <a:rPr lang="en-US" dirty="0" smtClean="0"/>
              <a:t>Example: edu.cs4730.youtubedemo</a:t>
            </a:r>
          </a:p>
          <a:p>
            <a:r>
              <a:rPr lang="en-US" dirty="0"/>
              <a:t>Go to the </a:t>
            </a:r>
            <a:r>
              <a:rPr lang="en-US" dirty="0">
                <a:hlinkClick r:id="rId2"/>
              </a:rPr>
              <a:t>Google Developers Console</a:t>
            </a:r>
            <a:r>
              <a:rPr lang="en-US" dirty="0"/>
              <a:t>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a new project, I named mine YouTube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dirty="0"/>
              <a:t>the page that appears after project creation, expand </a:t>
            </a:r>
            <a:r>
              <a:rPr lang="en-US" u="sng" dirty="0"/>
              <a:t>APIs &amp; </a:t>
            </a:r>
            <a:r>
              <a:rPr lang="en-US" u="sng" dirty="0" err="1"/>
              <a:t>auth</a:t>
            </a:r>
            <a:r>
              <a:rPr lang="en-US" dirty="0"/>
              <a:t> on the left sidebar. Next, click </a:t>
            </a:r>
            <a:r>
              <a:rPr lang="en-US" u="sng" dirty="0"/>
              <a:t>APIs</a:t>
            </a:r>
            <a:r>
              <a:rPr lang="en-US" dirty="0"/>
              <a:t>. In the list of APIs, click on </a:t>
            </a:r>
            <a:r>
              <a:rPr lang="en-US" u="sng" dirty="0"/>
              <a:t>YouTube Data API</a:t>
            </a:r>
            <a:r>
              <a:rPr lang="en-US" dirty="0"/>
              <a:t> and enable the </a:t>
            </a:r>
            <a:r>
              <a:rPr lang="en-US" u="sng" dirty="0" err="1"/>
              <a:t>Youtube</a:t>
            </a:r>
            <a:r>
              <a:rPr lang="en-US" u="sng" dirty="0"/>
              <a:t> Data API v3</a:t>
            </a:r>
            <a:r>
              <a:rPr lang="en-US" dirty="0"/>
              <a:t> on the page that follows.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the sidebar on the left, select </a:t>
            </a:r>
            <a:r>
              <a:rPr lang="en-US" u="sng" dirty="0"/>
              <a:t>Credentials</a:t>
            </a:r>
            <a:r>
              <a:rPr lang="en-US" dirty="0"/>
              <a:t>. For credentials, the API supports OAuth 2.0, the use of an API key and of a Service account. We'll use the API key option.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u="sng" dirty="0"/>
              <a:t>API key</a:t>
            </a:r>
            <a:r>
              <a:rPr lang="en-US" dirty="0"/>
              <a:t> from the Add Credentials dropdown menu. A popup will appear for you to specify the key type. Select </a:t>
            </a:r>
            <a:r>
              <a:rPr lang="en-US" u="sng" dirty="0"/>
              <a:t>Android Key</a:t>
            </a:r>
            <a:r>
              <a:rPr lang="en-US" dirty="0"/>
              <a:t>. Next select </a:t>
            </a:r>
            <a:r>
              <a:rPr lang="en-US" u="sng" dirty="0"/>
              <a:t>Add package name and fingerprint</a:t>
            </a:r>
            <a:r>
              <a:rPr lang="en-US" dirty="0"/>
              <a:t> and add the Android app's package name </a:t>
            </a:r>
            <a:endParaRPr lang="en-US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dirty="0"/>
              <a:t>local computer:  </a:t>
            </a:r>
            <a:r>
              <a:rPr lang="en-US" dirty="0" err="1"/>
              <a:t>keytool</a:t>
            </a:r>
            <a:r>
              <a:rPr lang="en-US" dirty="0"/>
              <a:t> -list -v -</a:t>
            </a:r>
            <a:r>
              <a:rPr lang="en-US" dirty="0" err="1"/>
              <a:t>keystore</a:t>
            </a:r>
            <a:r>
              <a:rPr lang="en-US" dirty="0"/>
              <a:t> ~/.</a:t>
            </a:r>
            <a:r>
              <a:rPr lang="en-US" dirty="0" smtClean="0"/>
              <a:t>android/</a:t>
            </a:r>
            <a:r>
              <a:rPr lang="en-US" dirty="0" err="1" smtClean="0"/>
              <a:t>debug.keystore</a:t>
            </a:r>
            <a:r>
              <a:rPr lang="en-US" dirty="0" smtClean="0"/>
              <a:t>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The password will be android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Click the Create button.  Copy the API key generated.  We will need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8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file/class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the android app, create a new class called DeveloperKey.java  and this code:</a:t>
            </a:r>
          </a:p>
          <a:p>
            <a:pPr marL="0" indent="0">
              <a:buNone/>
            </a:pPr>
            <a:r>
              <a:rPr lang="en-US" dirty="0"/>
              <a:t>package edu.cs4730.youtubedemo;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final class </a:t>
            </a:r>
            <a:r>
              <a:rPr lang="en-US" dirty="0" err="1" smtClean="0"/>
              <a:t>DeveloperKey</a:t>
            </a:r>
            <a:r>
              <a:rPr lang="en-US" dirty="0" smtClean="0"/>
              <a:t> 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public </a:t>
            </a:r>
            <a:r>
              <a:rPr lang="en-US" dirty="0"/>
              <a:t>static final String YOUTUBE_API_KEY = "YOUR API KEY</a:t>
            </a:r>
            <a:r>
              <a:rPr lang="en-US" dirty="0" smtClean="0"/>
              <a:t>";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r>
              <a:rPr lang="en-US" dirty="0" smtClean="0"/>
              <a:t>Or just look at my example code, which has the how to get the API key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8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lib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need to download the </a:t>
            </a:r>
            <a:r>
              <a:rPr lang="en-US" dirty="0" err="1" smtClean="0"/>
              <a:t>youtube</a:t>
            </a:r>
            <a:r>
              <a:rPr lang="en-US" dirty="0" smtClean="0"/>
              <a:t> library as well.</a:t>
            </a:r>
          </a:p>
          <a:p>
            <a:pPr lvl="1"/>
            <a:r>
              <a:rPr lang="en-US" dirty="0">
                <a:hlinkClick r:id="rId2"/>
              </a:rPr>
              <a:t>https://developers.google.com/youtube/android/player/downloads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It is 1.2.2 as I write this</a:t>
            </a:r>
          </a:p>
          <a:p>
            <a:pPr lvl="1"/>
            <a:r>
              <a:rPr lang="en-US" dirty="0" smtClean="0"/>
              <a:t>Open the zip and copy the jar from libs/</a:t>
            </a:r>
          </a:p>
          <a:p>
            <a:pPr lvl="2"/>
            <a:r>
              <a:rPr lang="en-US" dirty="0" smtClean="0"/>
              <a:t>YouTubeAndroidPlayerApi.jar  and put it in your project lib directory. </a:t>
            </a:r>
          </a:p>
          <a:p>
            <a:pPr lvl="2"/>
            <a:r>
              <a:rPr lang="en-US" dirty="0" smtClean="0"/>
              <a:t>Sync </a:t>
            </a:r>
            <a:r>
              <a:rPr lang="en-US" dirty="0" err="1" smtClean="0"/>
              <a:t>gradle</a:t>
            </a:r>
            <a:r>
              <a:rPr lang="en-US" dirty="0" smtClean="0"/>
              <a:t>, so it knows the library is there.</a:t>
            </a:r>
          </a:p>
          <a:p>
            <a:r>
              <a:rPr lang="en-US" dirty="0" smtClean="0"/>
              <a:t>Add internet permission to your project in the androidmanifest.xml file as well</a:t>
            </a:r>
          </a:p>
          <a:p>
            <a:pPr lvl="1"/>
            <a:r>
              <a:rPr lang="en-US" dirty="0"/>
              <a:t>&lt;uses-permission </a:t>
            </a:r>
            <a:r>
              <a:rPr lang="en-US" dirty="0" err="1"/>
              <a:t>android:name</a:t>
            </a:r>
            <a:r>
              <a:rPr lang="en-US" dirty="0"/>
              <a:t>="</a:t>
            </a:r>
            <a:r>
              <a:rPr lang="en-US" dirty="0" err="1"/>
              <a:t>android.permission.INTERNET</a:t>
            </a:r>
            <a:r>
              <a:rPr lang="en-US" dirty="0" smtClean="0"/>
              <a:t>"/&gt; </a:t>
            </a:r>
          </a:p>
        </p:txBody>
      </p:sp>
    </p:spTree>
    <p:extLst>
      <p:ext uri="{BB962C8B-B14F-4D97-AF65-F5344CB8AC3E}">
        <p14:creationId xmlns:p14="http://schemas.microsoft.com/office/powerpoint/2010/main" val="330339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</a:t>
            </a:r>
            <a:r>
              <a:rPr lang="en-US" dirty="0" err="1" smtClean="0"/>
              <a:t>youtube</a:t>
            </a:r>
            <a:r>
              <a:rPr lang="en-US" dirty="0" smtClean="0"/>
              <a:t> widget to your layout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com.google.android.youtube.player.YouTubePlayerView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android:id</a:t>
            </a:r>
            <a:r>
              <a:rPr lang="en-US" dirty="0"/>
              <a:t>="@+id/</a:t>
            </a:r>
            <a:r>
              <a:rPr lang="en-US" dirty="0" err="1"/>
              <a:t>youtube_view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android:layout_height</a:t>
            </a:r>
            <a:r>
              <a:rPr lang="en-US" dirty="0"/>
              <a:t>="</a:t>
            </a:r>
            <a:r>
              <a:rPr lang="en-US" dirty="0" err="1"/>
              <a:t>wrap_content</a:t>
            </a:r>
            <a:r>
              <a:rPr lang="en-US" dirty="0"/>
              <a:t>" /&gt;</a:t>
            </a:r>
          </a:p>
        </p:txBody>
      </p:sp>
    </p:spTree>
    <p:extLst>
      <p:ext uri="{BB962C8B-B14F-4D97-AF65-F5344CB8AC3E}">
        <p14:creationId xmlns:p14="http://schemas.microsoft.com/office/powerpoint/2010/main" val="85437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version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Java code:</a:t>
            </a:r>
          </a:p>
          <a:p>
            <a:pPr marL="457200" lvl="1" indent="0">
              <a:buNone/>
            </a:pPr>
            <a:r>
              <a:rPr lang="en-US" dirty="0"/>
              <a:t>public class </a:t>
            </a:r>
            <a:r>
              <a:rPr lang="en-US" dirty="0" err="1"/>
              <a:t>BasicYTActivity</a:t>
            </a:r>
            <a:r>
              <a:rPr lang="en-US" dirty="0"/>
              <a:t> extends </a:t>
            </a:r>
            <a:r>
              <a:rPr lang="en-US" dirty="0" err="1">
                <a:solidFill>
                  <a:srgbClr val="FF0000"/>
                </a:solidFill>
              </a:rPr>
              <a:t>YouTubeBaseActivity</a:t>
            </a:r>
            <a:r>
              <a:rPr lang="en-US" dirty="0"/>
              <a:t> implements </a:t>
            </a:r>
            <a:r>
              <a:rPr lang="en-US" dirty="0" err="1" smtClean="0">
                <a:solidFill>
                  <a:srgbClr val="00B050"/>
                </a:solidFill>
              </a:rPr>
              <a:t>YouTubePlayer.OnInitializedListener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{</a:t>
            </a:r>
          </a:p>
          <a:p>
            <a:pPr marL="457200" lvl="1" indent="0">
              <a:buNone/>
            </a:pPr>
            <a:r>
              <a:rPr lang="en-US" dirty="0"/>
              <a:t> @</a:t>
            </a:r>
            <a:r>
              <a:rPr lang="en-US" dirty="0" smtClean="0"/>
              <a:t>Override     </a:t>
            </a:r>
            <a:r>
              <a:rPr lang="en-US" dirty="0"/>
              <a:t>protected void </a:t>
            </a:r>
            <a:r>
              <a:rPr lang="en-US" dirty="0" err="1"/>
              <a:t>onCreate</a:t>
            </a:r>
            <a:r>
              <a:rPr lang="en-US" dirty="0"/>
              <a:t>(Bundle </a:t>
            </a:r>
            <a:r>
              <a:rPr lang="en-US" dirty="0" err="1"/>
              <a:t>savedInstanceState</a:t>
            </a:r>
            <a:r>
              <a:rPr lang="en-US" dirty="0"/>
              <a:t>) </a:t>
            </a:r>
            <a:r>
              <a:rPr lang="en-US" dirty="0" smtClean="0"/>
              <a:t>{</a:t>
            </a:r>
          </a:p>
          <a:p>
            <a:pPr marL="457200" lvl="1" indent="0">
              <a:buNone/>
            </a:pPr>
            <a:r>
              <a:rPr lang="en-US" dirty="0" smtClean="0"/>
              <a:t>… </a:t>
            </a:r>
            <a:endParaRPr lang="en-US" dirty="0"/>
          </a:p>
          <a:p>
            <a:pPr lvl="1"/>
            <a:r>
              <a:rPr lang="en-US" dirty="0" smtClean="0"/>
              <a:t>get </a:t>
            </a:r>
            <a:r>
              <a:rPr lang="en-US" dirty="0"/>
              <a:t>the widget and then initialize with our </a:t>
            </a:r>
            <a:r>
              <a:rPr lang="en-US" dirty="0" err="1"/>
              <a:t>api</a:t>
            </a:r>
            <a:r>
              <a:rPr lang="en-US" dirty="0"/>
              <a:t> key.  See the developerkey.java to set your key.</a:t>
            </a:r>
          </a:p>
          <a:p>
            <a:pPr marL="457200" lvl="1" indent="0">
              <a:buNone/>
            </a:pPr>
            <a:r>
              <a:rPr lang="en-US" dirty="0"/>
              <a:t>        </a:t>
            </a:r>
            <a:r>
              <a:rPr lang="en-US" dirty="0" err="1"/>
              <a:t>youTubeView</a:t>
            </a:r>
            <a:r>
              <a:rPr lang="en-US" dirty="0"/>
              <a:t> = (</a:t>
            </a:r>
            <a:r>
              <a:rPr lang="en-US" dirty="0" err="1"/>
              <a:t>YouTubePlayerView</a:t>
            </a:r>
            <a:r>
              <a:rPr lang="en-US" dirty="0"/>
              <a:t>) </a:t>
            </a:r>
            <a:r>
              <a:rPr lang="en-US" dirty="0" err="1"/>
              <a:t>findViewById</a:t>
            </a:r>
            <a:r>
              <a:rPr lang="en-US" dirty="0"/>
              <a:t>(</a:t>
            </a:r>
            <a:r>
              <a:rPr lang="en-US" dirty="0" err="1"/>
              <a:t>R.id.youtube_view</a:t>
            </a:r>
            <a:r>
              <a:rPr lang="en-US" dirty="0"/>
              <a:t>);</a:t>
            </a:r>
          </a:p>
          <a:p>
            <a:pPr marL="457200" lvl="1" indent="0">
              <a:buNone/>
            </a:pPr>
            <a:r>
              <a:rPr lang="en-US" dirty="0"/>
              <a:t>        </a:t>
            </a:r>
            <a:r>
              <a:rPr lang="en-US" dirty="0" err="1"/>
              <a:t>youTubeView.initialize</a:t>
            </a:r>
            <a:r>
              <a:rPr lang="en-US" dirty="0"/>
              <a:t>(</a:t>
            </a:r>
            <a:r>
              <a:rPr lang="en-US" dirty="0" err="1"/>
              <a:t>DeveloperKey.DEVELOPER_KEY</a:t>
            </a:r>
            <a:r>
              <a:rPr lang="en-US" dirty="0"/>
              <a:t>, this);</a:t>
            </a:r>
          </a:p>
          <a:p>
            <a:pPr marL="457200" lvl="1" indent="0">
              <a:buNone/>
            </a:pPr>
            <a:r>
              <a:rPr lang="en-US" dirty="0"/>
              <a:t>    }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two </a:t>
            </a:r>
            <a:r>
              <a:rPr lang="en-US" dirty="0"/>
              <a:t>necessary methods for the </a:t>
            </a:r>
            <a:r>
              <a:rPr lang="en-US" dirty="0" err="1" smtClean="0"/>
              <a:t>OnInitializedListener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@</a:t>
            </a:r>
            <a:r>
              <a:rPr lang="en-US" dirty="0"/>
              <a:t>Override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public </a:t>
            </a:r>
            <a:r>
              <a:rPr lang="en-US" dirty="0"/>
              <a:t>void </a:t>
            </a:r>
            <a:r>
              <a:rPr lang="en-US" dirty="0" err="1">
                <a:solidFill>
                  <a:srgbClr val="00B050"/>
                </a:solidFill>
              </a:rPr>
              <a:t>onInitializationSuccess</a:t>
            </a:r>
            <a:r>
              <a:rPr lang="en-US" dirty="0"/>
              <a:t>(</a:t>
            </a:r>
            <a:r>
              <a:rPr lang="en-US" dirty="0" err="1"/>
              <a:t>YouTubePlayer.Provider</a:t>
            </a:r>
            <a:r>
              <a:rPr lang="en-US" dirty="0"/>
              <a:t> provider, </a:t>
            </a:r>
            <a:r>
              <a:rPr lang="en-US" dirty="0" err="1"/>
              <a:t>YouTubePlayer</a:t>
            </a:r>
            <a:r>
              <a:rPr lang="en-US" dirty="0"/>
              <a:t> player,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wasRestored</a:t>
            </a:r>
            <a:r>
              <a:rPr lang="en-US" dirty="0"/>
              <a:t>) {</a:t>
            </a:r>
          </a:p>
          <a:p>
            <a:pPr marL="457200" lvl="1" indent="0">
              <a:buNone/>
            </a:pPr>
            <a:r>
              <a:rPr lang="en-US" dirty="0"/>
              <a:t>        if (!</a:t>
            </a:r>
            <a:r>
              <a:rPr lang="en-US" dirty="0" err="1"/>
              <a:t>wasRestored</a:t>
            </a:r>
            <a:r>
              <a:rPr lang="en-US" dirty="0"/>
              <a:t>) {</a:t>
            </a:r>
          </a:p>
          <a:p>
            <a:pPr marL="457200" lvl="1" indent="0">
              <a:buNone/>
            </a:pPr>
            <a:r>
              <a:rPr lang="en-US" dirty="0"/>
              <a:t>            </a:t>
            </a:r>
            <a:r>
              <a:rPr lang="en-US" dirty="0" err="1"/>
              <a:t>player.cueVideo</a:t>
            </a:r>
            <a:r>
              <a:rPr lang="en-US" dirty="0"/>
              <a:t>("fhWaJi1Hsfo"); // Plays https://www.youtube.com/watch?v=fhWaJi1Hsfo</a:t>
            </a:r>
          </a:p>
          <a:p>
            <a:pPr marL="457200" lvl="1" indent="0">
              <a:buNone/>
            </a:pPr>
            <a:r>
              <a:rPr lang="en-US" dirty="0"/>
              <a:t>        }</a:t>
            </a:r>
          </a:p>
          <a:p>
            <a:pPr marL="457200" lvl="1" indent="0">
              <a:buNone/>
            </a:pPr>
            <a:r>
              <a:rPr lang="en-US" dirty="0"/>
              <a:t>    }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have failed to initialized the widget, if recoverable, then there will be a dialog </a:t>
            </a:r>
            <a:r>
              <a:rPr lang="en-US" dirty="0" smtClean="0"/>
              <a:t>box for </a:t>
            </a:r>
            <a:r>
              <a:rPr lang="en-US" dirty="0"/>
              <a:t>the user to fix the problem, else if just fails</a:t>
            </a:r>
            <a:r>
              <a:rPr lang="en-US" dirty="0" smtClean="0"/>
              <a:t>.  See example code.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@</a:t>
            </a:r>
            <a:r>
              <a:rPr lang="en-US" dirty="0"/>
              <a:t>Override</a:t>
            </a:r>
          </a:p>
          <a:p>
            <a:pPr marL="457200" lvl="1" indent="0">
              <a:buNone/>
            </a:pPr>
            <a:r>
              <a:rPr lang="en-US" dirty="0" smtClean="0"/>
              <a:t>public </a:t>
            </a:r>
            <a:r>
              <a:rPr lang="en-US" dirty="0"/>
              <a:t>void </a:t>
            </a:r>
            <a:r>
              <a:rPr lang="en-US" dirty="0" err="1">
                <a:solidFill>
                  <a:srgbClr val="00B050"/>
                </a:solidFill>
              </a:rPr>
              <a:t>onInitializationFailure</a:t>
            </a:r>
            <a:r>
              <a:rPr lang="en-US" dirty="0"/>
              <a:t>(</a:t>
            </a:r>
            <a:r>
              <a:rPr lang="en-US" dirty="0" err="1"/>
              <a:t>YouTubePlayer.Provider</a:t>
            </a:r>
            <a:r>
              <a:rPr lang="en-US" dirty="0"/>
              <a:t> provider, </a:t>
            </a:r>
            <a:r>
              <a:rPr lang="en-US" dirty="0" err="1"/>
              <a:t>YouTubeInitializationResult</a:t>
            </a:r>
            <a:r>
              <a:rPr lang="en-US" dirty="0"/>
              <a:t> </a:t>
            </a:r>
            <a:r>
              <a:rPr lang="en-US" dirty="0" err="1"/>
              <a:t>errorResult</a:t>
            </a:r>
            <a:r>
              <a:rPr lang="en-US" dirty="0"/>
              <a:t>) </a:t>
            </a:r>
            <a:r>
              <a:rPr lang="en-US" dirty="0" smtClean="0"/>
              <a:t>{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22" y="1600201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03763" y="6270459"/>
            <a:ext cx="387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app should look something like this</a:t>
            </a:r>
          </a:p>
        </p:txBody>
      </p:sp>
    </p:spTree>
    <p:extLst>
      <p:ext uri="{BB962C8B-B14F-4D97-AF65-F5344CB8AC3E}">
        <p14:creationId xmlns:p14="http://schemas.microsoft.com/office/powerpoint/2010/main" val="98854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much more.  This was just a simple primer to get started.</a:t>
            </a:r>
          </a:p>
          <a:p>
            <a:pPr lvl="1"/>
            <a:r>
              <a:rPr lang="en-US" dirty="0" smtClean="0"/>
              <a:t>You can programmatically control the video, volume</a:t>
            </a:r>
          </a:p>
          <a:p>
            <a:pPr lvl="1"/>
            <a:r>
              <a:rPr lang="en-US" dirty="0" smtClean="0"/>
              <a:t>Playlist,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4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680</Words>
  <Application>Microsoft Office PowerPoint</Application>
  <PresentationFormat>Widescreen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Office Theme</vt:lpstr>
      <vt:lpstr>Cosc 5/4735</vt:lpstr>
      <vt:lpstr>YouTube</vt:lpstr>
      <vt:lpstr>You will need an API key</vt:lpstr>
      <vt:lpstr>Create A new file/class</vt:lpstr>
      <vt:lpstr>Get the lib</vt:lpstr>
      <vt:lpstr>Simple version</vt:lpstr>
      <vt:lpstr>Simple version (2)</vt:lpstr>
      <vt:lpstr>And</vt:lpstr>
      <vt:lpstr>More?</vt:lpstr>
      <vt:lpstr>Example code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5/4735</dc:title>
  <dc:creator>James S. Ward</dc:creator>
  <cp:lastModifiedBy>Jim Ward</cp:lastModifiedBy>
  <cp:revision>9</cp:revision>
  <dcterms:created xsi:type="dcterms:W3CDTF">2006-08-16T00:00:00Z</dcterms:created>
  <dcterms:modified xsi:type="dcterms:W3CDTF">2023-01-11T17:26:45Z</dcterms:modified>
</cp:coreProperties>
</file>