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62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C2BA9-F0FE-4BD8-BCCB-6620E2F78096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2534B-3D0D-42FA-A881-2E0A2DE89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7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274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30171" indent="-280835" defTabSz="914274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23340" indent="-224668" defTabSz="914274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572677" indent="-224668" defTabSz="914274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22013" indent="-224668" defTabSz="914274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26BA815-63CC-4916-9FEC-7F00F7BE7681}" type="slidenum">
              <a:rPr lang="en-US" sz="1200">
                <a:latin typeface="Arial" charset="0"/>
              </a:rPr>
              <a:pPr/>
              <a:t>13</a:t>
            </a:fld>
            <a:endParaRPr lang="en-US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311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B21D6-B5B7-FDA6-2B4A-7F3C781185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FD41C-8BB2-CDC6-C246-6C3774F563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5E28E-055B-72DF-33A5-8C6ECFFC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7E1-4F1A-477D-A213-C0729E90CDE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8A836-D228-1C28-E137-E208C95E5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4F444-3FC5-AC82-1EB4-389FEF7E5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54C7-525F-4F16-A47C-3EAE09B46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0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377E8-40FE-4E10-95F2-01B6F5880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62EFA0-BD89-3FD2-DA58-5C3990632C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B3414-4B84-A2A2-DF65-6C19F0C73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7E1-4F1A-477D-A213-C0729E90CDE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5E30F-60A2-8351-955C-0497E4919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F9946-E889-5E64-6A1F-CF6A95130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54C7-525F-4F16-A47C-3EAE09B46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15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8FCDA1-CE95-A053-ED8B-F5F853EC1B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E14045-2B7A-37AB-D1C3-059D10DF8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88EA0-4A7B-1A26-C0A3-4A8FA953B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7E1-4F1A-477D-A213-C0729E90CDE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41291-7287-AA2F-2EB4-3D8BEAD09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79AF3-9448-CAAD-9048-06B3C8047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54C7-525F-4F16-A47C-3EAE09B46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60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16652-F95E-F003-0411-E3D8626FC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03DF4-3258-D9C2-43C2-1DA434459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8D03E-DD33-EEB1-0A36-4A97F903A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7E1-4F1A-477D-A213-C0729E90CDE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F7068-9298-3F60-EBE8-AF02FA299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1A0F7-E247-4D75-F372-94EDD54E4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54C7-525F-4F16-A47C-3EAE09B46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20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CF597-D4E4-8625-2EC2-02450F1AF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47990-27CD-DE13-7BE2-697C0AAA6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F43D4-3263-A5C0-404F-1A0F1CFC2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7E1-4F1A-477D-A213-C0729E90CDE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7505D-4B03-7672-94EF-2212C8BFF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06F44-DEC8-3613-F4F0-B3E16D7E8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54C7-525F-4F16-A47C-3EAE09B46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16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9BF81-3EC5-A6F5-C1C8-B05B359F5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09B59-66F9-A4C9-49B5-E4673D489E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E47A5A-9ADE-B83B-6189-8C2E906461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A6F0C4-CB86-9ACD-0E8C-7B48A1126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7E1-4F1A-477D-A213-C0729E90CDE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2344ED-0598-62B7-E6ED-E11B84431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85FC7A-3B5D-4B96-6518-0C87A2447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54C7-525F-4F16-A47C-3EAE09B46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575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0D2EE-0368-F901-AC09-6301D917C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A298FB-7584-20AB-5006-C25D23BB0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620441-9AE4-A383-D64B-6B59ADCAA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AC3F02-3431-787B-568F-2BC06A41C9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FA6F54-17F6-B00A-2FD9-3500BF4898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0B5152-DD52-F95E-2E11-4C0999D85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7E1-4F1A-477D-A213-C0729E90CDE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A2DF53-D320-7715-44DC-EBFBA47CF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71A406-2DF1-B6B3-20F7-EBB1AAE36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54C7-525F-4F16-A47C-3EAE09B46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854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F4744-2755-392D-7867-68F492A62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15652E-60F6-1DD6-09B9-02257365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7E1-4F1A-477D-A213-C0729E90CDE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6572DB-F54B-4A61-48BA-1A5F3A4B9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70C7E0-B435-6963-FA22-354A43504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54C7-525F-4F16-A47C-3EAE09B46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15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9A83BE-26A7-E3F3-440A-4102A5829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7E1-4F1A-477D-A213-C0729E90CDE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511EF6-2AEE-1AC0-F54F-6DF3E4A7D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8A8EEA-2D94-F6B2-DB42-6FD591DC4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54C7-525F-4F16-A47C-3EAE09B46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48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F6795-CCC8-77EC-5197-85F05277A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90E42-2379-DB9D-B7C4-3C4B905EA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969DE5-08EF-9345-AA9F-C694B83577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3C2858-BA4E-067E-2839-9FA78AF59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7E1-4F1A-477D-A213-C0729E90CDE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42286-2C1D-BF2C-2AAC-5A7028E3B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930E7-64AA-F51C-B736-10FF9EFF2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54C7-525F-4F16-A47C-3EAE09B46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275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7E640-E6F6-49D7-7FE0-5805F3274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A7B771-1EF1-19CB-36D6-637AD170E5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0EFB2C-4659-95B8-BA72-27DE083A30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2D03E5-19DC-5872-1E63-66EED73D2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7E1-4F1A-477D-A213-C0729E90CDE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938BC3-CD9A-76F6-664D-94732A849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654396-0017-531C-B99D-31274E377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354C7-525F-4F16-A47C-3EAE09B46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435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3621BA-8306-EC6A-4D55-D329B9B29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E7A19-9C47-2709-EB81-C405103BF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30279C-1919-F27F-B6D7-E56C80420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DA17E1-4F1A-477D-A213-C0729E90CDE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8C3B0-0603-612A-7E2B-8488845E83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EC4B1-846D-38FB-9527-641320ED6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D354C7-525F-4F16-A47C-3EAE09B46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pub.dev/documentation/webview_flutter/latest/webview_flutter/WebViewController-class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ub.dev/packages/video_player" TargetMode="External"/><Relationship Id="rId2" Type="http://schemas.openxmlformats.org/officeDocument/2006/relationships/hyperlink" Target="https://docs.flutter.dev/cookbook/plugins/play-video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ub.dev/packages/webview_flutter" TargetMode="External"/><Relationship Id="rId4" Type="http://schemas.openxmlformats.org/officeDocument/2006/relationships/hyperlink" Target="https://pub.dev/packages/just_audio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819DD-11CC-88FC-63B2-310B7D4A0F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54735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F78F9-8360-8CD9-09E5-727B3E6AA2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Playing, Audio, video, and using a </a:t>
            </a:r>
            <a:r>
              <a:rPr lang="en-US" dirty="0" err="1"/>
              <a:t>webview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33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C1E1B-4467-61BA-7900-A5F75E52D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WebViewController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FF7BE-865A-7301-AD92-D81B8EBBC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very simplest, it does nothing.</a:t>
            </a:r>
          </a:p>
          <a:p>
            <a:pPr lvl="1"/>
            <a:r>
              <a:rPr lang="en-US" dirty="0"/>
              <a:t>no </a:t>
            </a:r>
            <a:r>
              <a:rPr lang="en-US" dirty="0" err="1"/>
              <a:t>javascript</a:t>
            </a:r>
            <a:r>
              <a:rPr lang="en-US" dirty="0"/>
              <a:t> and very simple browser</a:t>
            </a:r>
          </a:p>
          <a:p>
            <a:pPr lvl="1"/>
            <a:r>
              <a:rPr lang="en-US" dirty="0" err="1"/>
              <a:t>loadRequest</a:t>
            </a:r>
            <a:r>
              <a:rPr lang="en-US" dirty="0"/>
              <a:t>(</a:t>
            </a:r>
            <a:r>
              <a:rPr lang="en-US" dirty="0" err="1"/>
              <a:t>uri</a:t>
            </a:r>
            <a:r>
              <a:rPr lang="en-US" dirty="0"/>
              <a:t>)  starts it.</a:t>
            </a:r>
          </a:p>
          <a:p>
            <a:pPr lvl="1"/>
            <a:r>
              <a:rPr lang="en-US" dirty="0" err="1"/>
              <a:t>NavigationDelegate</a:t>
            </a:r>
            <a:r>
              <a:rPr lang="en-US" dirty="0"/>
              <a:t>  lets you update the user when a page is loading</a:t>
            </a:r>
          </a:p>
          <a:p>
            <a:pPr lvl="2"/>
            <a:r>
              <a:rPr lang="en-US" dirty="0"/>
              <a:t>you can also </a:t>
            </a:r>
            <a:r>
              <a:rPr lang="en-US" dirty="0" err="1"/>
              <a:t>onNvigationRequest</a:t>
            </a:r>
            <a:r>
              <a:rPr lang="en-US" dirty="0"/>
              <a:t>: 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r>
              <a:rPr lang="en-US" dirty="0"/>
              <a:t>not allowed to go to </a:t>
            </a:r>
            <a:r>
              <a:rPr lang="en-US" dirty="0" err="1"/>
              <a:t>youtube</a:t>
            </a:r>
            <a:r>
              <a:rPr lang="en-US" dirty="0"/>
              <a:t> for example.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22B7CF-ABD7-CA8C-F114-132C17D821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7908" y="3865845"/>
            <a:ext cx="4915586" cy="145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521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47D4A-7B0E-10CB-69DB-6719C1941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WebViewController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15022-CD68-2462-B1CE-EE5FA5A9A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also can be create buttons you might see in a standard browsers.</a:t>
            </a:r>
          </a:p>
          <a:p>
            <a:pPr lvl="1"/>
            <a:r>
              <a:rPr lang="en-US" dirty="0"/>
              <a:t>example </a:t>
            </a:r>
          </a:p>
          <a:p>
            <a:pPr lvl="2"/>
            <a:r>
              <a:rPr lang="en-US" dirty="0" err="1"/>
              <a:t>controller.canGoBack</a:t>
            </a:r>
            <a:r>
              <a:rPr lang="en-US" dirty="0"/>
              <a:t>()  true if there is a page to back to</a:t>
            </a:r>
          </a:p>
          <a:p>
            <a:pPr lvl="2"/>
            <a:r>
              <a:rPr lang="en-US" dirty="0" err="1"/>
              <a:t>controller.goBack</a:t>
            </a:r>
            <a:r>
              <a:rPr lang="en-US" dirty="0"/>
              <a:t>() return back one page.</a:t>
            </a:r>
          </a:p>
          <a:p>
            <a:pPr lvl="2"/>
            <a:r>
              <a:rPr lang="en-US" dirty="0" err="1"/>
              <a:t>goForward</a:t>
            </a:r>
            <a:r>
              <a:rPr lang="en-US" dirty="0"/>
              <a:t>(), </a:t>
            </a:r>
            <a:r>
              <a:rPr lang="en-US" dirty="0" err="1"/>
              <a:t>canGoForward</a:t>
            </a:r>
            <a:endParaRPr lang="en-US" dirty="0"/>
          </a:p>
          <a:p>
            <a:pPr lvl="1"/>
            <a:r>
              <a:rPr lang="en-US" dirty="0" err="1"/>
              <a:t>setUserAgent</a:t>
            </a:r>
            <a:r>
              <a:rPr lang="en-US" dirty="0"/>
              <a:t>, reload() etc.  </a:t>
            </a:r>
          </a:p>
          <a:p>
            <a:pPr lvl="1"/>
            <a:endParaRPr lang="en-US" dirty="0"/>
          </a:p>
          <a:p>
            <a:pPr lvl="1"/>
            <a:r>
              <a:rPr lang="en-US" dirty="0">
                <a:hlinkClick r:id="rId2"/>
              </a:rPr>
              <a:t>https://pub.dev/documentation/webview_flutter/latest/webview_flutter/WebViewController-class.html</a:t>
            </a:r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506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https://docs.flutter.dev/cookbook/plugins/play-video</a:t>
            </a:r>
            <a:endParaRPr lang="en-US" dirty="0"/>
          </a:p>
          <a:p>
            <a:r>
              <a:rPr lang="en-US" dirty="0">
                <a:hlinkClick r:id="rId3"/>
              </a:rPr>
              <a:t>https://pub.dev/packages/video_player</a:t>
            </a:r>
            <a:r>
              <a:rPr lang="en-US" dirty="0"/>
              <a:t> </a:t>
            </a:r>
          </a:p>
          <a:p>
            <a:r>
              <a:rPr lang="en-US" dirty="0">
                <a:hlinkClick r:id="rId4"/>
              </a:rPr>
              <a:t>https://pub.dev/packages/just_audio</a:t>
            </a:r>
            <a:r>
              <a:rPr lang="en-US" dirty="0"/>
              <a:t> </a:t>
            </a:r>
          </a:p>
          <a:p>
            <a:r>
              <a:rPr lang="en-US">
                <a:hlinkClick r:id="rId5"/>
              </a:rPr>
              <a:t>https://pub.dev/packages/webview_flutter</a:t>
            </a:r>
            <a:r>
              <a:rPr lang="en-US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094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Q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A</a:t>
            </a: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0" b="1">
                <a:latin typeface="Tahoma" pitchFamily="34" charset="0"/>
              </a:rPr>
              <a:t>&amp;</a:t>
            </a:r>
            <a:endParaRPr lang="en-US" sz="15000" b="1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71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 autoUpdateAnimBg="0"/>
      <p:bldP spid="100355" grpId="0" autoUpdateAnimBg="0"/>
      <p:bldP spid="10035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DE3C59-E935-C5B7-0632-B89D3F47F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Video Player plugin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E51871-4B71-F47C-FD16-A79F25CC54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984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B4230-BF85-9E69-C709-B96A3F4CC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Video Player.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7AE6C-2999-4277-C46E-F16909281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player is simple to use</a:t>
            </a:r>
          </a:p>
          <a:p>
            <a:r>
              <a:rPr lang="en-US" dirty="0"/>
              <a:t>using the </a:t>
            </a:r>
            <a:r>
              <a:rPr lang="en-US" dirty="0" err="1"/>
              <a:t>VideoPlayerController</a:t>
            </a:r>
            <a:r>
              <a:rPr lang="en-US" dirty="0"/>
              <a:t> load the video</a:t>
            </a:r>
          </a:p>
          <a:p>
            <a:pPr lvl="1"/>
            <a:r>
              <a:rPr lang="en-US" dirty="0"/>
              <a:t>from a file (won't work with web), asset, or network.</a:t>
            </a:r>
          </a:p>
          <a:p>
            <a:pPr lvl="1"/>
            <a:r>
              <a:rPr lang="en-US" dirty="0"/>
              <a:t>initialize();</a:t>
            </a:r>
          </a:p>
          <a:p>
            <a:pPr lvl="1"/>
            <a:endParaRPr lang="en-US" dirty="0"/>
          </a:p>
          <a:p>
            <a:r>
              <a:rPr lang="en-US" dirty="0"/>
              <a:t>Once it's initialized, you can play the video</a:t>
            </a:r>
          </a:p>
          <a:p>
            <a:pPr lvl="1"/>
            <a:r>
              <a:rPr lang="en-US" dirty="0"/>
              <a:t>.play(), .pause(), .</a:t>
            </a:r>
            <a:r>
              <a:rPr lang="en-US" dirty="0" err="1"/>
              <a:t>seekTo</a:t>
            </a:r>
            <a:r>
              <a:rPr lang="en-US" dirty="0"/>
              <a:t>(position), </a:t>
            </a:r>
          </a:p>
          <a:p>
            <a:pPr lvl="1"/>
            <a:r>
              <a:rPr lang="en-US" dirty="0"/>
              <a:t>.</a:t>
            </a:r>
            <a:r>
              <a:rPr lang="en-US" dirty="0" err="1"/>
              <a:t>setVolume</a:t>
            </a:r>
            <a:r>
              <a:rPr lang="en-US" dirty="0"/>
              <a:t>(volume), </a:t>
            </a:r>
            <a:r>
              <a:rPr lang="en-US" dirty="0" err="1"/>
              <a:t>setLooping</a:t>
            </a:r>
            <a:r>
              <a:rPr lang="en-US" dirty="0"/>
              <a:t>(Boolean)</a:t>
            </a:r>
          </a:p>
        </p:txBody>
      </p:sp>
    </p:spTree>
    <p:extLst>
      <p:ext uri="{BB962C8B-B14F-4D97-AF65-F5344CB8AC3E}">
        <p14:creationId xmlns:p14="http://schemas.microsoft.com/office/powerpoint/2010/main" val="614969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C6E48-2946-8649-F308-DFB4A81FB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displaying video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84CB4-8201-61B1-F799-8B753C15E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152" y="1835673"/>
            <a:ext cx="10515600" cy="4351338"/>
          </a:xfrm>
        </p:spPr>
        <p:txBody>
          <a:bodyPr/>
          <a:lstStyle/>
          <a:p>
            <a:r>
              <a:rPr lang="en-US" dirty="0"/>
              <a:t>You will need to use the </a:t>
            </a:r>
            <a:r>
              <a:rPr lang="en-US" dirty="0" err="1"/>
              <a:t>AspectRatio</a:t>
            </a:r>
            <a:r>
              <a:rPr lang="en-US" dirty="0"/>
              <a:t> so the video looks correct.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Where _controller is and it's initialized.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B975CC-D84B-B208-2001-05CBB866AC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959" y="2323946"/>
            <a:ext cx="7655033" cy="184612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C5DD567-6220-4329-DC81-5FC0253723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4255" y="4902275"/>
            <a:ext cx="7601536" cy="75494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E64B69A-3762-0996-4E07-656761622AA0}"/>
              </a:ext>
            </a:extLst>
          </p:cNvPr>
          <p:cNvSpPr txBox="1"/>
          <p:nvPr/>
        </p:nvSpPr>
        <p:spPr>
          <a:xfrm>
            <a:off x="1848897" y="6492875"/>
            <a:ext cx="4449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using the </a:t>
            </a:r>
            <a:r>
              <a:rPr lang="en-US" dirty="0" err="1"/>
              <a:t>video_player_demo</a:t>
            </a:r>
            <a:r>
              <a:rPr lang="en-US" dirty="0"/>
              <a:t> in flutter repo</a:t>
            </a:r>
          </a:p>
        </p:txBody>
      </p:sp>
    </p:spTree>
    <p:extLst>
      <p:ext uri="{BB962C8B-B14F-4D97-AF65-F5344CB8AC3E}">
        <p14:creationId xmlns:p14="http://schemas.microsoft.com/office/powerpoint/2010/main" val="4013613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44D0E9-0AA7-4745-B4FF-5D4B7AFF5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Audio player plugin.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7808FD-FC75-B041-901D-40EC4F10F7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just_audio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082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1E07AE2-843A-94F5-58BB-94B228803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just_audio</a:t>
            </a:r>
            <a:r>
              <a:rPr lang="en-US" dirty="0"/>
              <a:t> plugin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6875B42-154B-FF4A-2EC8-C4482E487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1796"/>
            <a:ext cx="10515600" cy="4351338"/>
          </a:xfrm>
        </p:spPr>
        <p:txBody>
          <a:bodyPr/>
          <a:lstStyle/>
          <a:p>
            <a:r>
              <a:rPr lang="en-US" dirty="0"/>
              <a:t>again, very simple to get started.</a:t>
            </a:r>
          </a:p>
          <a:p>
            <a:pPr lvl="1"/>
            <a:r>
              <a:rPr lang="en-US" dirty="0" err="1"/>
              <a:t>just_audio</a:t>
            </a:r>
            <a:r>
              <a:rPr lang="en-US" dirty="0"/>
              <a:t>, can get very complex and do background audio, plus multiple files, play serially or on top of each other.</a:t>
            </a:r>
          </a:p>
          <a:p>
            <a:pPr lvl="1"/>
            <a:endParaRPr lang="en-US" dirty="0"/>
          </a:p>
          <a:p>
            <a:r>
              <a:rPr lang="en-US" dirty="0"/>
              <a:t>get the </a:t>
            </a:r>
            <a:r>
              <a:rPr lang="en-US" dirty="0" err="1"/>
              <a:t>audioplayer</a:t>
            </a:r>
            <a:r>
              <a:rPr lang="en-US" dirty="0"/>
              <a:t> and set the audio source using an await</a:t>
            </a:r>
          </a:p>
          <a:p>
            <a:pPr lvl="1"/>
            <a:r>
              <a:rPr lang="en-US" dirty="0"/>
              <a:t>local or web.</a:t>
            </a:r>
          </a:p>
          <a:p>
            <a:r>
              <a:rPr lang="en-US" dirty="0"/>
              <a:t>once ready, .play(), pause(), .seek(Duration), .stop()</a:t>
            </a:r>
          </a:p>
          <a:p>
            <a:pPr lvl="1"/>
            <a:r>
              <a:rPr lang="en-US" dirty="0"/>
              <a:t>note stop() also frees the resources, so you would set again.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7BF8CB-8BD9-B5F7-5BDB-C5D4C706489F}"/>
              </a:ext>
            </a:extLst>
          </p:cNvPr>
          <p:cNvSpPr txBox="1"/>
          <p:nvPr/>
        </p:nvSpPr>
        <p:spPr>
          <a:xfrm>
            <a:off x="2332234" y="5763802"/>
            <a:ext cx="447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using the </a:t>
            </a:r>
            <a:r>
              <a:rPr lang="en-US" dirty="0" err="1"/>
              <a:t>audio_player_demo</a:t>
            </a:r>
            <a:r>
              <a:rPr lang="en-US" dirty="0"/>
              <a:t> in flutter repo</a:t>
            </a:r>
          </a:p>
        </p:txBody>
      </p:sp>
    </p:spTree>
    <p:extLst>
      <p:ext uri="{BB962C8B-B14F-4D97-AF65-F5344CB8AC3E}">
        <p14:creationId xmlns:p14="http://schemas.microsoft.com/office/powerpoint/2010/main" val="3219474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75ADF-879C-44C1-7F36-25D0F5D4D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F4922-026D-12FF-FD90-145A8F309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44793" cy="4351338"/>
          </a:xfrm>
        </p:spPr>
        <p:txBody>
          <a:bodyPr/>
          <a:lstStyle/>
          <a:p>
            <a:r>
              <a:rPr lang="en-US" dirty="0"/>
              <a:t>set the audio source in </a:t>
            </a:r>
            <a:r>
              <a:rPr lang="en-US" dirty="0" err="1"/>
              <a:t>initState</a:t>
            </a:r>
            <a:r>
              <a:rPr lang="en-US" dirty="0"/>
              <a:t>()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 is no await here, since </a:t>
            </a:r>
          </a:p>
          <a:p>
            <a:r>
              <a:rPr lang="en-US" dirty="0"/>
              <a:t>I'm using a stream later.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1F7D1F2-C78C-4CA5-B32E-52BBC32A5D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63511"/>
            <a:ext cx="5824254" cy="8341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329AF80-2B04-830F-CF0B-895EE5659E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1164" y="3342528"/>
            <a:ext cx="5515745" cy="3372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321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D9BB1E-EACB-E6A8-DCEA-062898019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webView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3CCE20-5EAF-CA3A-FDF4-7E745198EA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29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0FC03-72FE-36A3-BBB4-EB3FFC15B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webview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9D0E4-C35E-CDD7-38B1-042A98E8D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vebview</a:t>
            </a:r>
            <a:r>
              <a:rPr lang="en-US" dirty="0"/>
              <a:t> using http to present the data.  </a:t>
            </a:r>
          </a:p>
          <a:p>
            <a:pPr lvl="1"/>
            <a:r>
              <a:rPr lang="en-US" dirty="0" err="1"/>
              <a:t>ie</a:t>
            </a:r>
            <a:r>
              <a:rPr lang="en-US" dirty="0"/>
              <a:t> web pages.</a:t>
            </a:r>
          </a:p>
          <a:p>
            <a:pPr lvl="1"/>
            <a:r>
              <a:rPr lang="en-US" dirty="0"/>
              <a:t>the server side knows the app is requesting data and normally formats it correctly for the mobile device.</a:t>
            </a:r>
          </a:p>
          <a:p>
            <a:pPr lvl="2"/>
            <a:r>
              <a:rPr lang="en-US" dirty="0"/>
              <a:t>note this make little sense for web app, but the rest.</a:t>
            </a:r>
          </a:p>
          <a:p>
            <a:pPr lvl="2"/>
            <a:endParaRPr lang="en-US" dirty="0"/>
          </a:p>
          <a:p>
            <a:r>
              <a:rPr lang="en-US" dirty="0" err="1"/>
              <a:t>WebViewWidget</a:t>
            </a:r>
            <a:r>
              <a:rPr lang="en-US" dirty="0"/>
              <a:t>  displays</a:t>
            </a:r>
          </a:p>
          <a:p>
            <a:pPr lvl="1"/>
            <a:r>
              <a:rPr lang="en-US" dirty="0"/>
              <a:t>it takes a controller.  This does the bulk of the work.</a:t>
            </a:r>
          </a:p>
        </p:txBody>
      </p:sp>
    </p:spTree>
    <p:extLst>
      <p:ext uri="{BB962C8B-B14F-4D97-AF65-F5344CB8AC3E}">
        <p14:creationId xmlns:p14="http://schemas.microsoft.com/office/powerpoint/2010/main" val="2304949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456</Words>
  <Application>Microsoft Office PowerPoint</Application>
  <PresentationFormat>Widescreen</PresentationFormat>
  <Paragraphs>77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Tahoma</vt:lpstr>
      <vt:lpstr>Office Theme</vt:lpstr>
      <vt:lpstr>Cosc 54735</vt:lpstr>
      <vt:lpstr>Video Player plugin</vt:lpstr>
      <vt:lpstr>Video Player.</vt:lpstr>
      <vt:lpstr>displaying video</vt:lpstr>
      <vt:lpstr>Audio player plugin.</vt:lpstr>
      <vt:lpstr>just_audio plugin</vt:lpstr>
      <vt:lpstr>example</vt:lpstr>
      <vt:lpstr>webView</vt:lpstr>
      <vt:lpstr>webview</vt:lpstr>
      <vt:lpstr>WebViewController</vt:lpstr>
      <vt:lpstr>WebViewController</vt:lpstr>
      <vt:lpstr>References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3</cp:revision>
  <dcterms:created xsi:type="dcterms:W3CDTF">2025-04-15T14:47:39Z</dcterms:created>
  <dcterms:modified xsi:type="dcterms:W3CDTF">2025-04-15T20:02:19Z</dcterms:modified>
</cp:coreProperties>
</file>