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6" r:id="rId2"/>
    <p:sldId id="273" r:id="rId3"/>
    <p:sldId id="274" r:id="rId4"/>
    <p:sldId id="275" r:id="rId5"/>
    <p:sldId id="276" r:id="rId6"/>
    <p:sldId id="277" r:id="rId7"/>
    <p:sldId id="278" r:id="rId8"/>
    <p:sldId id="279" r:id="rId9"/>
    <p:sldId id="280" r:id="rId10"/>
    <p:sldId id="281" r:id="rId11"/>
    <p:sldId id="282" r:id="rId12"/>
    <p:sldId id="262" r:id="rId13"/>
    <p:sldId id="272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3C2BA9-F0FE-4BD8-BCCB-6620E2F78096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A2534B-3D0D-42FA-A881-2E0A2DE892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9978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ln/>
        </p:spPr>
      </p:sp>
      <p:sp>
        <p:nvSpPr>
          <p:cNvPr id="10240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240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4274"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30171" indent="-280835" defTabSz="914274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23340" indent="-224668" defTabSz="914274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572677" indent="-224668" defTabSz="914274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22013" indent="-224668" defTabSz="914274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471349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20685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370021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19357" indent="-224668" defTabSz="91427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fld id="{D26BA815-63CC-4916-9FEC-7F00F7BE7681}" type="slidenum">
              <a:rPr lang="en-US" sz="1200">
                <a:latin typeface="Arial" charset="0"/>
              </a:rPr>
              <a:pPr/>
              <a:t>13</a:t>
            </a:fld>
            <a:endParaRPr lang="en-US" sz="12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3110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0B21D6-B5B7-FDA6-2B4A-7F3C781185C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DFD41C-8BB2-CDC6-C246-6C3774F563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05E28E-055B-72DF-33A5-8C6ECFFCD9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7E1-4F1A-477D-A213-C0729E90CDEE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18A836-D228-1C28-E137-E208C95E58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84F444-3FC5-AC82-1EB4-389FEF7E5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354C7-525F-4F16-A47C-3EAE09B4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37055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377E8-40FE-4E10-95F2-01B6F58803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562EFA0-BD89-3FD2-DA58-5C3990632C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55B3414-4B84-A2A2-DF65-6C19F0C73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7E1-4F1A-477D-A213-C0729E90CDEE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05E30F-60A2-8351-955C-0497E4919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2F9946-E889-5E64-6A1F-CF6A95130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354C7-525F-4F16-A47C-3EAE09B4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4155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8FCDA1-CE95-A053-ED8B-F5F853EC1B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BE14045-2B7A-37AB-D1C3-059D10DF89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988EA0-4A7B-1A26-C0A3-4A8FA953BB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7E1-4F1A-477D-A213-C0729E90CDEE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541291-7287-AA2F-2EB4-3D8BEAD09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479AF3-9448-CAAD-9048-06B3C80473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354C7-525F-4F16-A47C-3EAE09B4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560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816652-F95E-F003-0411-E3D8626FCE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803DF4-3258-D9C2-43C2-1DA434459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38D03E-DD33-EEB1-0A36-4A97F903A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7E1-4F1A-477D-A213-C0729E90CDEE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AF7068-9298-3F60-EBE8-AF02FA2992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C1A0F7-E247-4D75-F372-94EDD54E4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354C7-525F-4F16-A47C-3EAE09B4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420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CF597-D4E4-8625-2EC2-02450F1AF0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147990-27CD-DE13-7BE2-697C0AAA6D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DF43D4-3263-A5C0-404F-1A0F1CFC22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7E1-4F1A-477D-A213-C0729E90CDEE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7505D-4B03-7672-94EF-2212C8BFF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B06F44-DEC8-3613-F4F0-B3E16D7E8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354C7-525F-4F16-A47C-3EAE09B4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1163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B9BF81-3EC5-A6F5-C1C8-B05B359F5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E09B59-66F9-A4C9-49B5-E4673D489E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E47A5A-9ADE-B83B-6189-8C2E906461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AA6F0C4-CB86-9ACD-0E8C-7B48A1126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7E1-4F1A-477D-A213-C0729E90CDEE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42344ED-0598-62B7-E6ED-E11B84431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85FC7A-3B5D-4B96-6518-0C87A24472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354C7-525F-4F16-A47C-3EAE09B4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5751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0D2EE-0368-F901-AC09-6301D917C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7A298FB-7584-20AB-5006-C25D23BB00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620441-9AE4-A383-D64B-6B59ADCAA6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AC3F02-3431-787B-568F-2BC06A41C9A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FA6F54-17F6-B00A-2FD9-3500BF4898F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C0B5152-DD52-F95E-2E11-4C0999D85B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7E1-4F1A-477D-A213-C0729E90CDEE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DA2DF53-D320-7715-44DC-EBFBA47CF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171A406-2DF1-B6B3-20F7-EBB1AAE36D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354C7-525F-4F16-A47C-3EAE09B4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854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9F4744-2755-392D-7867-68F492A62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15652E-60F6-1DD6-09B9-02257365E0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7E1-4F1A-477D-A213-C0729E90CDEE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6572DB-F54B-4A61-48BA-1A5F3A4B9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70C7E0-B435-6963-FA22-354A435047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354C7-525F-4F16-A47C-3EAE09B4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115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9A83BE-26A7-E3F3-440A-4102A5829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7E1-4F1A-477D-A213-C0729E90CDEE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511EF6-2AEE-1AC0-F54F-6DF3E4A7D8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8A8EEA-2D94-F6B2-DB42-6FD591DC4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354C7-525F-4F16-A47C-3EAE09B4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048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CF6795-CCC8-77EC-5197-85F05277A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E90E42-2379-DB9D-B7C4-3C4B905EA4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969DE5-08EF-9345-AA9F-C694B83577D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3C2858-BA4E-067E-2839-9FA78AF590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7E1-4F1A-477D-A213-C0729E90CDEE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C42286-2C1D-BF2C-2AAC-5A7028E3B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4930E7-64AA-F51C-B736-10FF9EFF2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354C7-525F-4F16-A47C-3EAE09B4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82756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7E640-E6F6-49D7-7FE0-5805F32746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0A7B771-1EF1-19CB-36D6-637AD170E5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0EFB2C-4659-95B8-BA72-27DE083A30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2D03E5-19DC-5872-1E63-66EED73D26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17E1-4F1A-477D-A213-C0729E90CDEE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8938BC3-CD9A-76F6-664D-94732A8498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D654396-0017-531C-B99D-31274E377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D354C7-525F-4F16-A47C-3EAE09B4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435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13621BA-8306-EC6A-4D55-D329B9B290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98E7A19-9C47-2709-EB81-C405103BF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30279C-1919-F27F-B6D7-E56C804203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0DA17E1-4F1A-477D-A213-C0729E90CDEE}" type="datetimeFigureOut">
              <a:rPr lang="en-US" smtClean="0"/>
              <a:t>4/15/2025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78C3B0-0603-612A-7E2B-8488845E83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2EC4B1-846D-38FB-9527-641320ED6E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2D354C7-525F-4F16-A47C-3EAE09B461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77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s://pub.dev/documentation/webview_flutter/latest/webview_flutter/WebViewController-class.html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pub.dev/packages/video_player" TargetMode="External"/><Relationship Id="rId2" Type="http://schemas.openxmlformats.org/officeDocument/2006/relationships/hyperlink" Target="https://docs.flutter.dev/cookbook/plugins/play-video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ub.dev/packages/webview_flutter" TargetMode="External"/><Relationship Id="rId4" Type="http://schemas.openxmlformats.org/officeDocument/2006/relationships/hyperlink" Target="https://pub.dev/packages/just_audio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819DD-11CC-88FC-63B2-310B7D4A0F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/>
              <a:t>Cosc</a:t>
            </a:r>
            <a:r>
              <a:rPr lang="en-US" dirty="0"/>
              <a:t> 54735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79F78F9-8360-8CD9-09E5-727B3E6AA2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Playing, Audio, video, and using a </a:t>
            </a:r>
            <a:r>
              <a:rPr lang="en-US" dirty="0" err="1"/>
              <a:t>webview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4335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6C1E1B-4467-61BA-7900-A5F75E52D2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WebViewController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5FF7BE-865A-7301-AD92-D81B8EBBCC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At very simplest, it does nothing.</a:t>
            </a:r>
          </a:p>
          <a:p>
            <a:pPr lvl="1"/>
            <a:r>
              <a:rPr lang="en-US" dirty="0"/>
              <a:t>no </a:t>
            </a:r>
            <a:r>
              <a:rPr lang="en-US" dirty="0" err="1"/>
              <a:t>javascript</a:t>
            </a:r>
            <a:r>
              <a:rPr lang="en-US" dirty="0"/>
              <a:t> and very simple browser</a:t>
            </a:r>
          </a:p>
          <a:p>
            <a:pPr lvl="1"/>
            <a:r>
              <a:rPr lang="en-US" dirty="0" err="1"/>
              <a:t>loadRequest</a:t>
            </a:r>
            <a:r>
              <a:rPr lang="en-US" dirty="0"/>
              <a:t>(</a:t>
            </a:r>
            <a:r>
              <a:rPr lang="en-US" dirty="0" err="1"/>
              <a:t>uri</a:t>
            </a:r>
            <a:r>
              <a:rPr lang="en-US" dirty="0"/>
              <a:t>)  starts it.</a:t>
            </a:r>
          </a:p>
          <a:p>
            <a:pPr lvl="1"/>
            <a:r>
              <a:rPr lang="en-US" dirty="0" err="1"/>
              <a:t>NavigationDelegate</a:t>
            </a:r>
            <a:r>
              <a:rPr lang="en-US" dirty="0"/>
              <a:t>  lets you update the user when a page is loading</a:t>
            </a:r>
          </a:p>
          <a:p>
            <a:pPr lvl="2"/>
            <a:r>
              <a:rPr lang="en-US" dirty="0"/>
              <a:t>you can also </a:t>
            </a:r>
            <a:r>
              <a:rPr lang="en-US" dirty="0" err="1"/>
              <a:t>onNvigationRequest</a:t>
            </a:r>
            <a:r>
              <a:rPr lang="en-US" dirty="0"/>
              <a:t>: </a:t>
            </a:r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endParaRPr lang="en-US" dirty="0"/>
          </a:p>
          <a:p>
            <a:pPr lvl="2"/>
            <a:r>
              <a:rPr lang="en-US" dirty="0"/>
              <a:t>not allowed to go to </a:t>
            </a:r>
            <a:r>
              <a:rPr lang="en-US" dirty="0" err="1"/>
              <a:t>youtube</a:t>
            </a:r>
            <a:r>
              <a:rPr lang="en-US" dirty="0"/>
              <a:t> for example.</a:t>
            </a:r>
          </a:p>
          <a:p>
            <a:pPr lvl="1"/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222B7CF-ABD7-CA8C-F114-132C17D82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908" y="3865845"/>
            <a:ext cx="4915586" cy="1457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4521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E47D4A-7B0E-10CB-69DB-6719C19414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WebViewController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315022-CD68-2462-B1CE-EE5FA5A9AD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This also can be create buttons you might see in a standard browsers.</a:t>
            </a:r>
          </a:p>
          <a:p>
            <a:pPr lvl="1"/>
            <a:r>
              <a:rPr lang="en-US" dirty="0"/>
              <a:t>example </a:t>
            </a:r>
          </a:p>
          <a:p>
            <a:pPr lvl="2"/>
            <a:r>
              <a:rPr lang="en-US" dirty="0" err="1"/>
              <a:t>controller.canGoBack</a:t>
            </a:r>
            <a:r>
              <a:rPr lang="en-US" dirty="0"/>
              <a:t>()  true if there is a page to back to</a:t>
            </a:r>
          </a:p>
          <a:p>
            <a:pPr lvl="2"/>
            <a:r>
              <a:rPr lang="en-US" dirty="0" err="1"/>
              <a:t>controller.goBack</a:t>
            </a:r>
            <a:r>
              <a:rPr lang="en-US" dirty="0"/>
              <a:t>() return back one page.</a:t>
            </a:r>
          </a:p>
          <a:p>
            <a:pPr lvl="2"/>
            <a:r>
              <a:rPr lang="en-US" dirty="0" err="1"/>
              <a:t>goForward</a:t>
            </a:r>
            <a:r>
              <a:rPr lang="en-US" dirty="0"/>
              <a:t>(), </a:t>
            </a:r>
            <a:r>
              <a:rPr lang="en-US" dirty="0" err="1"/>
              <a:t>canGoForward</a:t>
            </a:r>
            <a:endParaRPr lang="en-US" dirty="0"/>
          </a:p>
          <a:p>
            <a:pPr lvl="1"/>
            <a:r>
              <a:rPr lang="en-US" dirty="0" err="1"/>
              <a:t>setUserAgent</a:t>
            </a:r>
            <a:r>
              <a:rPr lang="en-US" dirty="0"/>
              <a:t>, reload() etc.  </a:t>
            </a:r>
          </a:p>
          <a:p>
            <a:pPr lvl="1"/>
            <a:endParaRPr lang="en-US" dirty="0"/>
          </a:p>
          <a:p>
            <a:pPr lvl="1"/>
            <a:r>
              <a:rPr lang="en-US" dirty="0">
                <a:hlinkClick r:id="rId2"/>
              </a:rPr>
              <a:t>https://pub.dev/documentation/webview_flutter/latest/webview_flutter/WebViewController-class.html</a:t>
            </a:r>
            <a:r>
              <a:rPr lang="en-US" dirty="0"/>
              <a:t>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25069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hlinkClick r:id="rId2"/>
              </a:rPr>
              <a:t>https://docs.flutter.dev/cookbook/plugins/play-video</a:t>
            </a:r>
            <a:endParaRPr lang="en-US" dirty="0"/>
          </a:p>
          <a:p>
            <a:r>
              <a:rPr lang="en-US" dirty="0">
                <a:hlinkClick r:id="rId3"/>
              </a:rPr>
              <a:t>https://pub.dev/packages/video_player</a:t>
            </a:r>
            <a:r>
              <a:rPr lang="en-US" dirty="0"/>
              <a:t> </a:t>
            </a:r>
          </a:p>
          <a:p>
            <a:r>
              <a:rPr lang="en-US" dirty="0">
                <a:hlinkClick r:id="rId4"/>
              </a:rPr>
              <a:t>https://pub.dev/packages/just_audio</a:t>
            </a:r>
            <a:r>
              <a:rPr lang="en-US" dirty="0"/>
              <a:t> </a:t>
            </a:r>
          </a:p>
          <a:p>
            <a:r>
              <a:rPr lang="en-US">
                <a:hlinkClick r:id="rId5"/>
              </a:rPr>
              <a:t>https://pub.dev/packages/webview_flutter</a:t>
            </a:r>
            <a:r>
              <a:rPr lang="en-US"/>
              <a:t> 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3094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Text Box 2"/>
          <p:cNvSpPr txBox="1">
            <a:spLocks noChangeArrowheads="1"/>
          </p:cNvSpPr>
          <p:nvPr/>
        </p:nvSpPr>
        <p:spPr bwMode="auto">
          <a:xfrm>
            <a:off x="4243389" y="1676401"/>
            <a:ext cx="1735137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5000" b="1">
                <a:latin typeface="Tahoma" pitchFamily="34" charset="0"/>
              </a:rPr>
              <a:t>Q</a:t>
            </a:r>
          </a:p>
        </p:txBody>
      </p:sp>
      <p:sp>
        <p:nvSpPr>
          <p:cNvPr id="100355" name="Text Box 3"/>
          <p:cNvSpPr txBox="1">
            <a:spLocks noChangeArrowheads="1"/>
          </p:cNvSpPr>
          <p:nvPr/>
        </p:nvSpPr>
        <p:spPr bwMode="auto">
          <a:xfrm>
            <a:off x="6054725" y="2044701"/>
            <a:ext cx="1735138" cy="2378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5000" b="1">
                <a:latin typeface="Tahoma" pitchFamily="34" charset="0"/>
              </a:rPr>
              <a:t>A</a:t>
            </a:r>
          </a:p>
        </p:txBody>
      </p:sp>
      <p:sp>
        <p:nvSpPr>
          <p:cNvPr id="100356" name="Text Box 4"/>
          <p:cNvSpPr txBox="1">
            <a:spLocks noChangeArrowheads="1"/>
          </p:cNvSpPr>
          <p:nvPr/>
        </p:nvSpPr>
        <p:spPr bwMode="auto">
          <a:xfrm>
            <a:off x="5334000" y="2679701"/>
            <a:ext cx="1735138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Times New Roman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10000" b="1">
                <a:latin typeface="Tahoma" pitchFamily="34" charset="0"/>
              </a:rPr>
              <a:t>&amp;</a:t>
            </a:r>
            <a:endParaRPr lang="en-US" sz="15000" b="1"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719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03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03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354" grpId="0" autoUpdateAnimBg="0"/>
      <p:bldP spid="100355" grpId="0" autoUpdateAnimBg="0"/>
      <p:bldP spid="100356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CDE3C59-E935-C5B7-0632-B89D3F47FE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 Player plugin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E51871-4B71-F47C-FD16-A79F25CC543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984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7B4230-BF85-9E69-C709-B96A3F4CCD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Video Player.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07AE6C-2999-4277-C46E-F169092818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player is simple to use</a:t>
            </a:r>
          </a:p>
          <a:p>
            <a:r>
              <a:rPr lang="en-US" dirty="0"/>
              <a:t>using the </a:t>
            </a:r>
            <a:r>
              <a:rPr lang="en-US" dirty="0" err="1"/>
              <a:t>VideoPlayerController</a:t>
            </a:r>
            <a:r>
              <a:rPr lang="en-US" dirty="0"/>
              <a:t> load the video</a:t>
            </a:r>
          </a:p>
          <a:p>
            <a:pPr lvl="1"/>
            <a:r>
              <a:rPr lang="en-US" dirty="0"/>
              <a:t>from a file (won't work with web), asset, or network.</a:t>
            </a:r>
          </a:p>
          <a:p>
            <a:pPr lvl="1"/>
            <a:r>
              <a:rPr lang="en-US" dirty="0"/>
              <a:t>initialize();</a:t>
            </a:r>
          </a:p>
          <a:p>
            <a:pPr lvl="1"/>
            <a:endParaRPr lang="en-US" dirty="0"/>
          </a:p>
          <a:p>
            <a:r>
              <a:rPr lang="en-US" dirty="0"/>
              <a:t>Once it's initialized, you can play the video</a:t>
            </a:r>
          </a:p>
          <a:p>
            <a:pPr lvl="1"/>
            <a:r>
              <a:rPr lang="en-US" dirty="0"/>
              <a:t>.play(), .pause(), .</a:t>
            </a:r>
            <a:r>
              <a:rPr lang="en-US" dirty="0" err="1"/>
              <a:t>seekTo</a:t>
            </a:r>
            <a:r>
              <a:rPr lang="en-US" dirty="0"/>
              <a:t>(position), </a:t>
            </a:r>
          </a:p>
          <a:p>
            <a:pPr lvl="1"/>
            <a:r>
              <a:rPr lang="en-US" dirty="0"/>
              <a:t>.</a:t>
            </a:r>
            <a:r>
              <a:rPr lang="en-US" dirty="0" err="1"/>
              <a:t>setVolume</a:t>
            </a:r>
            <a:r>
              <a:rPr lang="en-US" dirty="0"/>
              <a:t>(volume), </a:t>
            </a:r>
            <a:r>
              <a:rPr lang="en-US" dirty="0" err="1"/>
              <a:t>setLooping</a:t>
            </a:r>
            <a:r>
              <a:rPr lang="en-US" dirty="0"/>
              <a:t>(Boolean)</a:t>
            </a:r>
          </a:p>
        </p:txBody>
      </p:sp>
    </p:spTree>
    <p:extLst>
      <p:ext uri="{BB962C8B-B14F-4D97-AF65-F5344CB8AC3E}">
        <p14:creationId xmlns:p14="http://schemas.microsoft.com/office/powerpoint/2010/main" val="614969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EC6E48-2946-8649-F308-DFB4A81FBD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displaying video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384CB4-8201-61B1-F799-8B753C15E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8152" y="1835673"/>
            <a:ext cx="10515600" cy="4351338"/>
          </a:xfrm>
        </p:spPr>
        <p:txBody>
          <a:bodyPr/>
          <a:lstStyle/>
          <a:p>
            <a:r>
              <a:rPr lang="en-US" dirty="0"/>
              <a:t>You will need to use the </a:t>
            </a:r>
            <a:r>
              <a:rPr lang="en-US" dirty="0" err="1"/>
              <a:t>AspectRatio</a:t>
            </a:r>
            <a:r>
              <a:rPr lang="en-US" dirty="0"/>
              <a:t> so the video looks correct.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Where _controller is and it's initialized.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B975CC-D84B-B208-2001-05CBB866AC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959" y="2323946"/>
            <a:ext cx="7655033" cy="184612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C5DD567-6220-4329-DC81-5FC0253723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4255" y="4902275"/>
            <a:ext cx="7601536" cy="7549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DE64B69A-3762-0996-4E07-656761622AA0}"/>
              </a:ext>
            </a:extLst>
          </p:cNvPr>
          <p:cNvSpPr txBox="1"/>
          <p:nvPr/>
        </p:nvSpPr>
        <p:spPr>
          <a:xfrm>
            <a:off x="1848897" y="6492875"/>
            <a:ext cx="44498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using the </a:t>
            </a:r>
            <a:r>
              <a:rPr lang="en-US" dirty="0" err="1"/>
              <a:t>video_player_demo</a:t>
            </a:r>
            <a:r>
              <a:rPr lang="en-US" dirty="0"/>
              <a:t> in flutter repo</a:t>
            </a:r>
          </a:p>
        </p:txBody>
      </p:sp>
    </p:spTree>
    <p:extLst>
      <p:ext uri="{BB962C8B-B14F-4D97-AF65-F5344CB8AC3E}">
        <p14:creationId xmlns:p14="http://schemas.microsoft.com/office/powerpoint/2010/main" val="4013613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FD44D0E9-0AA7-4745-B4FF-5D4B7AFF5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Audio player plugin.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7808FD-FC75-B041-901D-40EC4F10F77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just_audio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082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C1E07AE2-843A-94F5-58BB-94B228803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just_audio</a:t>
            </a:r>
            <a:r>
              <a:rPr lang="en-US" dirty="0"/>
              <a:t> plugin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6875B42-154B-FF4A-2EC8-C4482E4875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81796"/>
            <a:ext cx="10515600" cy="4351338"/>
          </a:xfrm>
        </p:spPr>
        <p:txBody>
          <a:bodyPr/>
          <a:lstStyle/>
          <a:p>
            <a:r>
              <a:rPr lang="en-US" dirty="0"/>
              <a:t>again, very simple to get started.</a:t>
            </a:r>
          </a:p>
          <a:p>
            <a:pPr lvl="1"/>
            <a:r>
              <a:rPr lang="en-US" dirty="0" err="1"/>
              <a:t>just_audio</a:t>
            </a:r>
            <a:r>
              <a:rPr lang="en-US" dirty="0"/>
              <a:t>, can get very complex and do background audio, plus multiple files, play serially or on top of each other.</a:t>
            </a:r>
          </a:p>
          <a:p>
            <a:pPr lvl="1"/>
            <a:endParaRPr lang="en-US" dirty="0"/>
          </a:p>
          <a:p>
            <a:r>
              <a:rPr lang="en-US" dirty="0"/>
              <a:t>get the </a:t>
            </a:r>
            <a:r>
              <a:rPr lang="en-US" dirty="0" err="1"/>
              <a:t>audioplayer</a:t>
            </a:r>
            <a:r>
              <a:rPr lang="en-US" dirty="0"/>
              <a:t> and set the audio source using an await</a:t>
            </a:r>
          </a:p>
          <a:p>
            <a:pPr lvl="1"/>
            <a:r>
              <a:rPr lang="en-US" dirty="0"/>
              <a:t>local or web.</a:t>
            </a:r>
          </a:p>
          <a:p>
            <a:r>
              <a:rPr lang="en-US" dirty="0"/>
              <a:t>once ready, .play(), pause(), .seek(Duration), .stop()</a:t>
            </a:r>
          </a:p>
          <a:p>
            <a:pPr lvl="1"/>
            <a:r>
              <a:rPr lang="en-US" dirty="0"/>
              <a:t>note stop() also frees the resources, so you would set again.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27BF8CB-8BD9-B5F7-5BDB-C5D4C706489F}"/>
              </a:ext>
            </a:extLst>
          </p:cNvPr>
          <p:cNvSpPr txBox="1"/>
          <p:nvPr/>
        </p:nvSpPr>
        <p:spPr>
          <a:xfrm>
            <a:off x="2332234" y="5763802"/>
            <a:ext cx="44755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using the </a:t>
            </a:r>
            <a:r>
              <a:rPr lang="en-US" dirty="0" err="1"/>
              <a:t>audio_player_demo</a:t>
            </a:r>
            <a:r>
              <a:rPr lang="en-US" dirty="0"/>
              <a:t> in flutter repo</a:t>
            </a:r>
          </a:p>
        </p:txBody>
      </p:sp>
    </p:spTree>
    <p:extLst>
      <p:ext uri="{BB962C8B-B14F-4D97-AF65-F5344CB8AC3E}">
        <p14:creationId xmlns:p14="http://schemas.microsoft.com/office/powerpoint/2010/main" val="3219474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D75ADF-879C-44C1-7F36-25D0F5D4D8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F4922-026D-12FF-FD90-145A8F309D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44793" cy="4351338"/>
          </a:xfrm>
        </p:spPr>
        <p:txBody>
          <a:bodyPr/>
          <a:lstStyle/>
          <a:p>
            <a:r>
              <a:rPr lang="en-US" dirty="0"/>
              <a:t>set the audio source in </a:t>
            </a:r>
            <a:r>
              <a:rPr lang="en-US" dirty="0" err="1"/>
              <a:t>initState</a:t>
            </a:r>
            <a:r>
              <a:rPr lang="en-US" dirty="0"/>
              <a:t>()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There is no await here, since </a:t>
            </a:r>
          </a:p>
          <a:p>
            <a:r>
              <a:rPr lang="en-US" dirty="0"/>
              <a:t>I'm using a stream later.</a:t>
            </a:r>
          </a:p>
          <a:p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1F7D1F2-C78C-4CA5-B32E-52BBC32A5D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363511"/>
            <a:ext cx="5824254" cy="83412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329AF80-2B04-830F-CF0B-895EE5659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1164" y="3342528"/>
            <a:ext cx="5515745" cy="3372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3212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3D9BB1E-EACB-E6A8-DCEA-062898019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webView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3CCE20-5EAF-CA3A-FDF4-7E745198EA0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7294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00FC03-72FE-36A3-BBB4-EB3FFC15B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webview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C9D0E4-C35E-CDD7-38B1-042A98E8D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vebview</a:t>
            </a:r>
            <a:r>
              <a:rPr lang="en-US" dirty="0"/>
              <a:t> using http to present the data.  </a:t>
            </a:r>
          </a:p>
          <a:p>
            <a:pPr lvl="1"/>
            <a:r>
              <a:rPr lang="en-US" dirty="0" err="1"/>
              <a:t>ie</a:t>
            </a:r>
            <a:r>
              <a:rPr lang="en-US" dirty="0"/>
              <a:t> web pages.</a:t>
            </a:r>
          </a:p>
          <a:p>
            <a:pPr lvl="1"/>
            <a:r>
              <a:rPr lang="en-US" dirty="0"/>
              <a:t>the server side knows the app is requesting data and normally formats it correctly for the mobile device.</a:t>
            </a:r>
          </a:p>
          <a:p>
            <a:pPr lvl="2"/>
            <a:r>
              <a:rPr lang="en-US" dirty="0"/>
              <a:t>note this make little sense for web app, but the rest.</a:t>
            </a:r>
          </a:p>
          <a:p>
            <a:pPr lvl="2"/>
            <a:endParaRPr lang="en-US" dirty="0"/>
          </a:p>
          <a:p>
            <a:r>
              <a:rPr lang="en-US" dirty="0" err="1"/>
              <a:t>WebViewWidget</a:t>
            </a:r>
            <a:r>
              <a:rPr lang="en-US" dirty="0"/>
              <a:t>  displays</a:t>
            </a:r>
          </a:p>
          <a:p>
            <a:pPr lvl="1"/>
            <a:r>
              <a:rPr lang="en-US" dirty="0"/>
              <a:t>it takes a controller.  This does the bulk of the work.</a:t>
            </a:r>
          </a:p>
        </p:txBody>
      </p:sp>
    </p:spTree>
    <p:extLst>
      <p:ext uri="{BB962C8B-B14F-4D97-AF65-F5344CB8AC3E}">
        <p14:creationId xmlns:p14="http://schemas.microsoft.com/office/powerpoint/2010/main" val="2304949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456</Words>
  <Application>Microsoft Office PowerPoint</Application>
  <PresentationFormat>Widescreen</PresentationFormat>
  <Paragraphs>77</Paragraphs>
  <Slides>13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Aptos</vt:lpstr>
      <vt:lpstr>Aptos Display</vt:lpstr>
      <vt:lpstr>Arial</vt:lpstr>
      <vt:lpstr>Tahoma</vt:lpstr>
      <vt:lpstr>Office Theme</vt:lpstr>
      <vt:lpstr>Cosc 54735</vt:lpstr>
      <vt:lpstr>Video Player plugin</vt:lpstr>
      <vt:lpstr>Video Player.</vt:lpstr>
      <vt:lpstr>displaying video</vt:lpstr>
      <vt:lpstr>Audio player plugin.</vt:lpstr>
      <vt:lpstr>just_audio plugin</vt:lpstr>
      <vt:lpstr>example</vt:lpstr>
      <vt:lpstr>webView</vt:lpstr>
      <vt:lpstr>webview</vt:lpstr>
      <vt:lpstr>WebViewController</vt:lpstr>
      <vt:lpstr>WebViewController</vt:lpstr>
      <vt:lpstr>References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Jim Ward</dc:creator>
  <cp:lastModifiedBy>Jim Ward</cp:lastModifiedBy>
  <cp:revision>3</cp:revision>
  <dcterms:created xsi:type="dcterms:W3CDTF">2025-04-15T14:47:39Z</dcterms:created>
  <dcterms:modified xsi:type="dcterms:W3CDTF">2025-04-15T20:02:19Z</dcterms:modified>
</cp:coreProperties>
</file>