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93" r:id="rId16"/>
    <p:sldId id="294" r:id="rId17"/>
    <p:sldId id="307" r:id="rId18"/>
    <p:sldId id="289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3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2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10AA-F949-4D89-ACD0-37F27EE22C0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vI_NUXK00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flutter.dev/flutter/dart-ui/Paint-clas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flutter.dev/flutter/material/BottomNavigationBar-clas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oflutter.com/flutter-how-to-show-dialog/" TargetMode="External"/><Relationship Id="rId3" Type="http://schemas.openxmlformats.org/officeDocument/2006/relationships/hyperlink" Target="https://api.flutter.dev/flutter/material/BottomNavigationBar-class.html" TargetMode="External"/><Relationship Id="rId7" Type="http://schemas.openxmlformats.org/officeDocument/2006/relationships/hyperlink" Target="https://www.appsdeveloperblog.com/alert-dialog-with-a-text-field-in-flutter/" TargetMode="External"/><Relationship Id="rId12" Type="http://schemas.openxmlformats.org/officeDocument/2006/relationships/hyperlink" Target="https://youtu.be/kp14Y4uHpHs" TargetMode="External"/><Relationship Id="rId2" Type="http://schemas.openxmlformats.org/officeDocument/2006/relationships/hyperlink" Target="https://flutter.dev/docs/codel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i.flutter.dev/flutter/material/AlertDialog-class.html" TargetMode="External"/><Relationship Id="rId11" Type="http://schemas.openxmlformats.org/officeDocument/2006/relationships/hyperlink" Target="https://medium.com/flutter-community/drawing-in-flutter-using-custompainter-307a9f1c21f8" TargetMode="External"/><Relationship Id="rId5" Type="http://schemas.openxmlformats.org/officeDocument/2006/relationships/hyperlink" Target="https://flutter.dev/docs/cookbook/lists/long-lists" TargetMode="External"/><Relationship Id="rId10" Type="http://schemas.openxmlformats.org/officeDocument/2006/relationships/hyperlink" Target="https://api.flutter.dev/flutter/widgets/CustomPaint-class.html" TargetMode="External"/><Relationship Id="rId4" Type="http://schemas.openxmlformats.org/officeDocument/2006/relationships/hyperlink" Target="https://willowtreeapps.com/ideas/how-to-use-flutter-to-build-an-app-with-bottom-navigation" TargetMode="External"/><Relationship Id="rId9" Type="http://schemas.openxmlformats.org/officeDocument/2006/relationships/hyperlink" Target="https://www.kindacode.com/article/flutter-get-the-position-of-a-tap-x-y-coordinate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VXkCFPmK4" TargetMode="External"/><Relationship Id="rId2" Type="http://schemas.openxmlformats.org/officeDocument/2006/relationships/hyperlink" Target="https://api.flutter.dev/flutter/widgets/GestureDetector-clas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14Y4uHpH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Flutter</a:t>
            </a:r>
          </a:p>
          <a:p>
            <a:r>
              <a:rPr lang="en-US" dirty="0" smtClean="0"/>
              <a:t>Drawing, plus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8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CustomPainter</a:t>
            </a:r>
            <a:r>
              <a:rPr lang="en-US" dirty="0" smtClean="0"/>
              <a:t> class.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need to extend the </a:t>
            </a:r>
            <a:r>
              <a:rPr lang="en-US" dirty="0" err="1" smtClean="0"/>
              <a:t>CustomPainter</a:t>
            </a:r>
            <a:r>
              <a:rPr lang="en-US" dirty="0" smtClean="0"/>
              <a:t> for our </a:t>
            </a:r>
            <a:r>
              <a:rPr lang="en-US" dirty="0" err="1" smtClean="0"/>
              <a:t>DrawingPainter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DrawingPainter</a:t>
            </a:r>
            <a:r>
              <a:rPr lang="en-US" dirty="0" smtClean="0"/>
              <a:t> extends </a:t>
            </a:r>
            <a:r>
              <a:rPr lang="en-US" dirty="0" err="1" smtClean="0"/>
              <a:t>CustomPainter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DrawingPainter</a:t>
            </a:r>
            <a:r>
              <a:rPr lang="en-US" dirty="0"/>
              <a:t>({required </a:t>
            </a:r>
            <a:r>
              <a:rPr lang="en-US" dirty="0" err="1"/>
              <a:t>this.pointsList</a:t>
            </a:r>
            <a:r>
              <a:rPr lang="en-US" dirty="0" smtClean="0"/>
              <a:t>});  //parameter we need.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@override</a:t>
            </a:r>
          </a:p>
          <a:p>
            <a:pPr marL="0" indent="0">
              <a:buNone/>
            </a:pPr>
            <a:r>
              <a:rPr lang="en-US" dirty="0" smtClean="0"/>
              <a:t>void paint(Canvas </a:t>
            </a:r>
            <a:r>
              <a:rPr lang="en-US" dirty="0" err="1" smtClean="0"/>
              <a:t>canvas</a:t>
            </a:r>
            <a:r>
              <a:rPr lang="en-US" dirty="0" smtClean="0"/>
              <a:t>, Size size)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//called when drawing the widget.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@override</a:t>
            </a:r>
          </a:p>
          <a:p>
            <a:pPr marL="0" indent="0"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shouldRepaint</a:t>
            </a:r>
            <a:r>
              <a:rPr lang="en-US" dirty="0" smtClean="0"/>
              <a:t>(covariant </a:t>
            </a:r>
            <a:r>
              <a:rPr lang="en-US" dirty="0" err="1" smtClean="0"/>
              <a:t>CustomPainter</a:t>
            </a:r>
            <a:r>
              <a:rPr lang="en-US" dirty="0" smtClean="0"/>
              <a:t> </a:t>
            </a:r>
            <a:r>
              <a:rPr lang="en-US" dirty="0" err="1" smtClean="0"/>
              <a:t>oldDelegate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//should repaint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return true;  //in my code, I just return true.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88332" y="6311900"/>
            <a:ext cx="1014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youtu.be/vvI_NUXK00s</a:t>
            </a:r>
            <a:r>
              <a:rPr lang="en-US" dirty="0" smtClean="0"/>
              <a:t> Advanced UI with </a:t>
            </a:r>
            <a:r>
              <a:rPr lang="en-US" dirty="0" err="1" smtClean="0"/>
              <a:t>CustomPainter</a:t>
            </a:r>
            <a:r>
              <a:rPr lang="en-US" dirty="0" smtClean="0"/>
              <a:t>  (also talked about </a:t>
            </a:r>
            <a:r>
              <a:rPr lang="en-US" dirty="0" err="1" smtClean="0"/>
              <a:t>mlkit</a:t>
            </a:r>
            <a:r>
              <a:rPr lang="en-US" dirty="0" smtClean="0"/>
              <a:t> face recognition).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63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canvas object is very similar to android's canvas object</a:t>
            </a:r>
          </a:p>
          <a:p>
            <a:r>
              <a:rPr lang="en-US" dirty="0" err="1" smtClean="0"/>
              <a:t>drawArc</a:t>
            </a:r>
            <a:r>
              <a:rPr lang="en-US" dirty="0" smtClean="0"/>
              <a:t>, </a:t>
            </a:r>
            <a:r>
              <a:rPr lang="en-US" dirty="0" err="1" smtClean="0"/>
              <a:t>drawCircle</a:t>
            </a:r>
            <a:r>
              <a:rPr lang="en-US" dirty="0" smtClean="0"/>
              <a:t>, </a:t>
            </a:r>
            <a:r>
              <a:rPr lang="en-US" dirty="0" err="1" smtClean="0"/>
              <a:t>drawColor</a:t>
            </a:r>
            <a:r>
              <a:rPr lang="en-US" dirty="0" smtClean="0"/>
              <a:t>, </a:t>
            </a:r>
            <a:r>
              <a:rPr lang="en-US" dirty="0" err="1" smtClean="0"/>
              <a:t>DrawDRRect</a:t>
            </a:r>
            <a:r>
              <a:rPr lang="en-US" dirty="0" smtClean="0"/>
              <a:t>, </a:t>
            </a:r>
            <a:r>
              <a:rPr lang="en-US" dirty="0" err="1" smtClean="0"/>
              <a:t>drawImage</a:t>
            </a:r>
            <a:r>
              <a:rPr lang="en-US" dirty="0" smtClean="0"/>
              <a:t>, </a:t>
            </a:r>
            <a:r>
              <a:rPr lang="en-US" dirty="0" err="1" smtClean="0"/>
              <a:t>drawLine</a:t>
            </a:r>
            <a:r>
              <a:rPr lang="en-US" dirty="0" smtClean="0"/>
              <a:t>, </a:t>
            </a:r>
            <a:r>
              <a:rPr lang="en-US" dirty="0" err="1" smtClean="0"/>
              <a:t>drawOval</a:t>
            </a:r>
            <a:r>
              <a:rPr lang="en-US" dirty="0" smtClean="0"/>
              <a:t>, </a:t>
            </a:r>
            <a:r>
              <a:rPr lang="en-US" dirty="0" err="1" smtClean="0"/>
              <a:t>DrawPaint</a:t>
            </a:r>
            <a:r>
              <a:rPr lang="en-US" dirty="0" smtClean="0"/>
              <a:t>, </a:t>
            </a:r>
            <a:r>
              <a:rPr lang="en-US" dirty="0" err="1" smtClean="0"/>
              <a:t>drawParagraph</a:t>
            </a:r>
            <a:r>
              <a:rPr lang="en-US" dirty="0" smtClean="0"/>
              <a:t>, </a:t>
            </a:r>
            <a:r>
              <a:rPr lang="en-US" dirty="0" err="1" smtClean="0"/>
              <a:t>drawPath</a:t>
            </a:r>
            <a:r>
              <a:rPr lang="en-US" dirty="0" smtClean="0"/>
              <a:t>, </a:t>
            </a:r>
            <a:r>
              <a:rPr lang="en-US" dirty="0" err="1" smtClean="0"/>
              <a:t>drawPicture</a:t>
            </a:r>
            <a:r>
              <a:rPr lang="en-US" dirty="0" smtClean="0"/>
              <a:t>, </a:t>
            </a:r>
            <a:r>
              <a:rPr lang="en-US" dirty="0" err="1" smtClean="0"/>
              <a:t>drawPoints</a:t>
            </a:r>
            <a:r>
              <a:rPr lang="en-US" dirty="0" smtClean="0"/>
              <a:t>, </a:t>
            </a:r>
            <a:r>
              <a:rPr lang="en-US" dirty="0" err="1" smtClean="0"/>
              <a:t>drawVertices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each one takes the required parameters and a paint object.</a:t>
            </a:r>
          </a:p>
          <a:p>
            <a:endParaRPr lang="en-US" dirty="0"/>
          </a:p>
          <a:p>
            <a:r>
              <a:rPr lang="en-US" dirty="0" smtClean="0"/>
              <a:t>we will use </a:t>
            </a:r>
            <a:r>
              <a:rPr lang="en-US" dirty="0" err="1" smtClean="0"/>
              <a:t>drawLine</a:t>
            </a:r>
            <a:r>
              <a:rPr lang="en-US" dirty="0" smtClean="0"/>
              <a:t> and </a:t>
            </a:r>
            <a:r>
              <a:rPr lang="en-US" dirty="0" err="1" smtClean="0"/>
              <a:t>drawPoints</a:t>
            </a:r>
            <a:r>
              <a:rPr lang="en-US" dirty="0" smtClean="0"/>
              <a:t> for our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4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Paint object as with android</a:t>
            </a:r>
          </a:p>
          <a:p>
            <a:pPr lvl="1"/>
            <a:r>
              <a:rPr lang="en-US" dirty="0" smtClean="0"/>
              <a:t>color, which is the color to used to draw </a:t>
            </a:r>
          </a:p>
          <a:p>
            <a:pPr lvl="1"/>
            <a:r>
              <a:rPr lang="en-US" dirty="0" err="1" smtClean="0"/>
              <a:t>isAntiAlias</a:t>
            </a:r>
            <a:r>
              <a:rPr lang="en-US" dirty="0"/>
              <a:t> bool, Whether to apply anti-aliasing to lines and images drawn on the canvas. </a:t>
            </a:r>
            <a:endParaRPr lang="en-US" dirty="0" smtClean="0"/>
          </a:p>
          <a:p>
            <a:pPr lvl="1"/>
            <a:r>
              <a:rPr lang="en-US" dirty="0" err="1" smtClean="0"/>
              <a:t>strokeCap</a:t>
            </a:r>
            <a:r>
              <a:rPr lang="en-US" dirty="0" smtClean="0"/>
              <a:t>, </a:t>
            </a:r>
            <a:r>
              <a:rPr lang="en-US" dirty="0"/>
              <a:t>The kind of finish to place on the end of lines drawn  </a:t>
            </a:r>
            <a:endParaRPr lang="en-US" dirty="0" smtClean="0"/>
          </a:p>
          <a:p>
            <a:pPr lvl="2"/>
            <a:r>
              <a:rPr lang="en-US" dirty="0" smtClean="0"/>
              <a:t>I chose round, since web didn't support a lot of them.</a:t>
            </a:r>
          </a:p>
          <a:p>
            <a:pPr lvl="1"/>
            <a:r>
              <a:rPr lang="en-US" dirty="0" err="1" smtClean="0"/>
              <a:t>stokeWidth</a:t>
            </a:r>
            <a:r>
              <a:rPr lang="en-US" dirty="0" smtClean="0"/>
              <a:t>, how wide in pixels.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There are more, like android,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api.flutter.dev/flutter/dart-ui/Paint-class.html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37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can 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paint method, we go through each set of points and draw them.</a:t>
            </a:r>
          </a:p>
          <a:p>
            <a:r>
              <a:rPr lang="en-US" dirty="0" err="1" smtClean="0"/>
              <a:t>OnPanEnd</a:t>
            </a:r>
            <a:r>
              <a:rPr lang="en-US" dirty="0" smtClean="0"/>
              <a:t> actually adds a offset position of -1,-1,  that way we just draw a point for when the lift their finger.  </a:t>
            </a:r>
          </a:p>
          <a:p>
            <a:r>
              <a:rPr lang="en-US" dirty="0" smtClean="0"/>
              <a:t>and start again with the next one.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31523" y="4358396"/>
            <a:ext cx="8064230" cy="203132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(Canvas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Size size)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-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-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canvas.drawLine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-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 -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41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BottomNavagtionBar</a:t>
            </a:r>
            <a:r>
              <a:rPr lang="en-US" dirty="0" smtClean="0"/>
              <a:t>, plus some dialog boxes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25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157936" cy="4351338"/>
          </a:xfrm>
        </p:spPr>
        <p:txBody>
          <a:bodyPr/>
          <a:lstStyle/>
          <a:p>
            <a:r>
              <a:rPr lang="en-US" dirty="0" smtClean="0"/>
              <a:t>like android's</a:t>
            </a:r>
          </a:p>
          <a:p>
            <a:r>
              <a:rPr lang="en-US" dirty="0" smtClean="0"/>
              <a:t>The "main" code is in the body: section like normal</a:t>
            </a:r>
          </a:p>
          <a:p>
            <a:r>
              <a:rPr lang="en-US" dirty="0" smtClean="0"/>
              <a:t>the scaffold has a </a:t>
            </a:r>
            <a:r>
              <a:rPr lang="en-US" dirty="0" err="1" smtClean="0"/>
              <a:t>bottomNavigationBar</a:t>
            </a:r>
            <a:r>
              <a:rPr lang="en-US" dirty="0" smtClean="0"/>
              <a:t>: entry</a:t>
            </a:r>
          </a:p>
          <a:p>
            <a:pPr lvl="1"/>
            <a:r>
              <a:rPr lang="en-US" dirty="0" smtClean="0"/>
              <a:t>you provide an array of </a:t>
            </a:r>
            <a:r>
              <a:rPr lang="en-US" dirty="0" err="1" smtClean="0"/>
              <a:t>BottomNavigationBarItem</a:t>
            </a:r>
            <a:endParaRPr lang="en-US" dirty="0" smtClean="0"/>
          </a:p>
          <a:p>
            <a:pPr lvl="2"/>
            <a:r>
              <a:rPr lang="en-US" dirty="0" smtClean="0"/>
              <a:t>each has an label: and icon:</a:t>
            </a:r>
          </a:p>
          <a:p>
            <a:pPr lvl="1"/>
            <a:r>
              <a:rPr lang="en-US" dirty="0" smtClean="0"/>
              <a:t>and  </a:t>
            </a:r>
            <a:r>
              <a:rPr lang="en-US" dirty="0" err="1" smtClean="0"/>
              <a:t>onTap</a:t>
            </a:r>
            <a:r>
              <a:rPr lang="en-US" dirty="0" smtClean="0"/>
              <a:t>:     and a </a:t>
            </a:r>
            <a:r>
              <a:rPr lang="en-US" dirty="0" err="1" smtClean="0"/>
              <a:t>currentIdex</a:t>
            </a:r>
            <a:r>
              <a:rPr lang="en-US" dirty="0" smtClean="0"/>
              <a:t>:  (for highlighting)</a:t>
            </a:r>
          </a:p>
          <a:p>
            <a:pPr lvl="1"/>
            <a:r>
              <a:rPr lang="en-US" dirty="0" smtClean="0"/>
              <a:t>You are responsible for keeping </a:t>
            </a:r>
            <a:r>
              <a:rPr lang="en-US" dirty="0" smtClean="0"/>
              <a:t>track</a:t>
            </a:r>
            <a:r>
              <a:rPr lang="en-US" dirty="0"/>
              <a:t> </a:t>
            </a:r>
            <a:r>
              <a:rPr lang="en-US" dirty="0" smtClean="0"/>
              <a:t>of everything, just like everything in flutter.</a:t>
            </a: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476" y="1825625"/>
            <a:ext cx="2175669" cy="4351338"/>
          </a:xfrm>
        </p:spPr>
      </p:pic>
      <p:sp>
        <p:nvSpPr>
          <p:cNvPr id="4" name="TextBox 3"/>
          <p:cNvSpPr txBox="1"/>
          <p:nvPr/>
        </p:nvSpPr>
        <p:spPr>
          <a:xfrm>
            <a:off x="838200" y="6274340"/>
            <a:ext cx="3834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</a:t>
            </a:r>
            <a:r>
              <a:rPr lang="en-US" dirty="0" err="1" smtClean="0"/>
              <a:t>bottomNaviagationBar</a:t>
            </a:r>
            <a:r>
              <a:rPr lang="en-US" dirty="0" smtClean="0"/>
              <a:t>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</a:t>
            </a:r>
            <a:r>
              <a:rPr lang="en-US" dirty="0" smtClean="0"/>
              <a:t>Navigation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return Scaffold(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body:   Your content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bottomNavigationBar</a:t>
            </a:r>
            <a:r>
              <a:rPr lang="en-US" dirty="0"/>
              <a:t>: </a:t>
            </a:r>
            <a:r>
              <a:rPr lang="en-US" dirty="0" err="1"/>
              <a:t>BottomNavigationBar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items: [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 smtClean="0"/>
              <a:t>BottomNavigationBarItem</a:t>
            </a:r>
            <a:r>
              <a:rPr lang="en-US" dirty="0" smtClean="0"/>
              <a:t>( icon</a:t>
            </a:r>
            <a:r>
              <a:rPr lang="en-US" dirty="0"/>
              <a:t>: new Icon(</a:t>
            </a:r>
            <a:r>
              <a:rPr lang="en-US" dirty="0" err="1"/>
              <a:t>Icons.home</a:t>
            </a:r>
            <a:r>
              <a:rPr lang="en-US" dirty="0" smtClean="0"/>
              <a:t>),label</a:t>
            </a:r>
            <a:r>
              <a:rPr lang="en-US" dirty="0"/>
              <a:t>: 'Home</a:t>
            </a:r>
            <a:r>
              <a:rPr lang="en-US" dirty="0" smtClean="0"/>
              <a:t>',),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 smtClean="0"/>
              <a:t>BottomNavigationBarItem</a:t>
            </a:r>
            <a:r>
              <a:rPr lang="en-US" dirty="0" smtClean="0"/>
              <a:t>( icon</a:t>
            </a:r>
            <a:r>
              <a:rPr lang="en-US" dirty="0"/>
              <a:t>: new Icon(</a:t>
            </a:r>
            <a:r>
              <a:rPr lang="en-US" dirty="0" err="1"/>
              <a:t>Icons.mail</a:t>
            </a:r>
            <a:r>
              <a:rPr lang="en-US" dirty="0" smtClean="0"/>
              <a:t>), label</a:t>
            </a:r>
            <a:r>
              <a:rPr lang="en-US" dirty="0"/>
              <a:t>: 'Messages</a:t>
            </a:r>
            <a:r>
              <a:rPr lang="en-US" dirty="0" smtClean="0"/>
              <a:t>', 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BottomNavigationBarItem</a:t>
            </a:r>
            <a:r>
              <a:rPr lang="en-US" dirty="0"/>
              <a:t>(icon: Icon(</a:t>
            </a:r>
            <a:r>
              <a:rPr lang="en-US" dirty="0" err="1"/>
              <a:t>Icons.person</a:t>
            </a:r>
            <a:r>
              <a:rPr lang="en-US" dirty="0"/>
              <a:t>), label: 'Profile'),</a:t>
            </a:r>
          </a:p>
          <a:p>
            <a:pPr marL="0" indent="0">
              <a:buNone/>
            </a:pPr>
            <a:r>
              <a:rPr lang="en-US" dirty="0"/>
              <a:t>        ],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currentIndex</a:t>
            </a:r>
            <a:r>
              <a:rPr lang="en-US" dirty="0"/>
              <a:t>: _</a:t>
            </a:r>
            <a:r>
              <a:rPr lang="en-US" dirty="0" err="1"/>
              <a:t>selectedIndex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onTap</a:t>
            </a:r>
            <a:r>
              <a:rPr lang="en-US" dirty="0"/>
              <a:t>: _</a:t>
            </a:r>
            <a:r>
              <a:rPr lang="en-US" dirty="0" err="1"/>
              <a:t>onItemTapped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),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the class you also need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_</a:t>
            </a:r>
            <a:r>
              <a:rPr lang="en-US" dirty="0" err="1"/>
              <a:t>selectedIndex</a:t>
            </a:r>
            <a:r>
              <a:rPr lang="en-US" dirty="0"/>
              <a:t> = 0</a:t>
            </a:r>
            <a:r>
              <a:rPr lang="en-US" dirty="0" smtClean="0"/>
              <a:t>; </a:t>
            </a:r>
          </a:p>
          <a:p>
            <a:r>
              <a:rPr lang="en-US" dirty="0" smtClean="0"/>
              <a:t>and the method for </a:t>
            </a:r>
            <a:r>
              <a:rPr lang="en-US" dirty="0" err="1" smtClean="0"/>
              <a:t>onTap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void _</a:t>
            </a:r>
            <a:r>
              <a:rPr lang="en-US" dirty="0" err="1"/>
              <a:t>onItemTapped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setState</a:t>
            </a:r>
            <a:r>
              <a:rPr lang="en-US" dirty="0"/>
              <a:t>(() {</a:t>
            </a:r>
          </a:p>
          <a:p>
            <a:pPr marL="0" indent="0">
              <a:buNone/>
            </a:pPr>
            <a:r>
              <a:rPr lang="en-US" dirty="0"/>
              <a:t>      _</a:t>
            </a:r>
            <a:r>
              <a:rPr lang="en-US" dirty="0" err="1"/>
              <a:t>selectedIndex</a:t>
            </a:r>
            <a:r>
              <a:rPr lang="en-US" dirty="0"/>
              <a:t> = index;</a:t>
            </a:r>
          </a:p>
          <a:p>
            <a:pPr marL="0" indent="0">
              <a:buNone/>
            </a:pPr>
            <a:r>
              <a:rPr lang="en-US" dirty="0"/>
              <a:t>    });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you need at least the </a:t>
            </a:r>
            <a:r>
              <a:rPr lang="en-US" dirty="0" err="1" smtClean="0"/>
              <a:t>setState</a:t>
            </a:r>
            <a:r>
              <a:rPr lang="en-US" dirty="0" smtClean="0"/>
              <a:t>()  to redraw the highlight, plus the body content.</a:t>
            </a:r>
          </a:p>
          <a:p>
            <a:pPr lvl="1"/>
            <a:r>
              <a:rPr lang="en-US" dirty="0" smtClean="0"/>
              <a:t>this could be a </a:t>
            </a:r>
            <a:r>
              <a:rPr lang="en-US" smtClean="0"/>
              <a:t>new screen too.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09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demo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navigation bar is more complex, since we need include dialogs inside the bar itself.</a:t>
            </a:r>
          </a:p>
          <a:p>
            <a:endParaRPr lang="en-US" dirty="0"/>
          </a:p>
          <a:p>
            <a:r>
              <a:rPr lang="en-US" dirty="0" smtClean="0"/>
              <a:t>It easier to explain the code while looking at the code and running the program at the same time</a:t>
            </a:r>
          </a:p>
          <a:p>
            <a:pPr lvl="1"/>
            <a:r>
              <a:rPr lang="en-US" dirty="0" smtClean="0"/>
              <a:t>since in places is changing how the </a:t>
            </a:r>
            <a:r>
              <a:rPr lang="en-US" dirty="0" err="1" smtClean="0"/>
              <a:t>bottomNavigationbar</a:t>
            </a:r>
            <a:r>
              <a:rPr lang="en-US" dirty="0" smtClean="0"/>
              <a:t> works.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I had written this from scratch, it would be 3 separate dialogs that popped up over the canvas itself.  but this code is fancier.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3157" y="6381344"/>
            <a:ext cx="686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api.flutter.dev/flutter/material/BottomNavigationBar-class.html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06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flutter.dev/docs/codelabs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api.flutter.dev/flutter/material/BottomNavigationBar-class.html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willowtreeapps.com/ideas/how-to-use-flutter-to-build-an-app-with-bottom-navigation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flutter.dev/docs/cookbook/lists/long-lists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api.flutter.dev/flutter/material/AlertDialog-class.html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7"/>
              </a:rPr>
              <a:t>https://www.appsdeveloperblog.com/alert-dialog-with-a-text-field-in-flutter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8"/>
              </a:rPr>
              <a:t>https://coflutter.com/flutter-how-to-show-dialog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>
                <a:hlinkClick r:id="rId9"/>
              </a:rPr>
              <a:t>https://www.kindacode.com/article/flutter-get-the-position-of-a-tap-x-y-coordinates</a:t>
            </a:r>
            <a:r>
              <a:rPr lang="en-US" dirty="0" smtClean="0">
                <a:hlinkClick r:id="rId9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10"/>
              </a:rPr>
              <a:t>https://</a:t>
            </a:r>
            <a:r>
              <a:rPr lang="en-US" dirty="0" smtClean="0">
                <a:hlinkClick r:id="rId10"/>
              </a:rPr>
              <a:t>api.flutter.dev/flutter/widgets/CustomPaint-class.html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11"/>
              </a:rPr>
              <a:t>https://</a:t>
            </a:r>
            <a:r>
              <a:rPr lang="en-US" dirty="0" smtClean="0">
                <a:hlinkClick r:id="rId11"/>
              </a:rPr>
              <a:t>medium.com/flutter-community/drawing-in-flutter-using-custompainter-307a9f1c21f8</a:t>
            </a:r>
            <a:r>
              <a:rPr lang="en-US" dirty="0" smtClean="0"/>
              <a:t>  the code used, but badly out of date,  it's for flutter 1.0, and many things simply don't work anymore.  but it does give a good idea how to draw</a:t>
            </a:r>
          </a:p>
          <a:p>
            <a:r>
              <a:rPr lang="en-US" dirty="0">
                <a:hlinkClick r:id="rId12"/>
              </a:rPr>
              <a:t>https://</a:t>
            </a:r>
            <a:r>
              <a:rPr lang="en-US" dirty="0" smtClean="0">
                <a:hlinkClick r:id="rId12"/>
              </a:rPr>
              <a:t>youtu.be/kp14Y4uHpHs</a:t>
            </a:r>
            <a:r>
              <a:rPr lang="en-US" dirty="0" smtClean="0"/>
              <a:t> </a:t>
            </a:r>
            <a:r>
              <a:rPr lang="en-US" dirty="0" err="1" smtClean="0"/>
              <a:t>CustomPaint</a:t>
            </a:r>
            <a:r>
              <a:rPr lang="en-US" dirty="0" smtClean="0"/>
              <a:t> (flutter widget of the week)</a:t>
            </a:r>
          </a:p>
        </p:txBody>
      </p:sp>
    </p:spTree>
    <p:extLst>
      <p:ext uri="{BB962C8B-B14F-4D97-AF65-F5344CB8AC3E}">
        <p14:creationId xmlns:p14="http://schemas.microsoft.com/office/powerpoint/2010/main" val="12672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Demo example.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 to get this to work we need</a:t>
            </a:r>
          </a:p>
          <a:p>
            <a:pPr lvl="1"/>
            <a:r>
              <a:rPr lang="en-US" dirty="0" smtClean="0"/>
              <a:t>gesture detector for where the use touches</a:t>
            </a:r>
          </a:p>
          <a:p>
            <a:pPr lvl="1"/>
            <a:r>
              <a:rPr lang="en-US" dirty="0" smtClean="0"/>
              <a:t>drawing, of course.</a:t>
            </a:r>
          </a:p>
          <a:p>
            <a:pPr lvl="2"/>
            <a:r>
              <a:rPr lang="en-US" dirty="0" smtClean="0"/>
              <a:t>paint objects,  color, width, etc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Also used</a:t>
            </a:r>
          </a:p>
          <a:p>
            <a:pPr lvl="2"/>
            <a:r>
              <a:rPr lang="en-US" dirty="0" smtClean="0"/>
              <a:t>Bottom Navigation bar for the pictures</a:t>
            </a:r>
          </a:p>
          <a:p>
            <a:pPr lvl="2"/>
            <a:r>
              <a:rPr lang="en-US" dirty="0" smtClean="0"/>
              <a:t>alert dialogs in the bar</a:t>
            </a:r>
          </a:p>
          <a:p>
            <a:pPr lvl="2"/>
            <a:r>
              <a:rPr lang="en-US" dirty="0" smtClean="0"/>
              <a:t>and a color picker code from a library.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753" y="1825625"/>
            <a:ext cx="2012493" cy="4351338"/>
          </a:xfrm>
        </p:spPr>
      </p:pic>
    </p:spTree>
    <p:extLst>
      <p:ext uri="{BB962C8B-B14F-4D97-AF65-F5344CB8AC3E}">
        <p14:creationId xmlns:p14="http://schemas.microsoft.com/office/powerpoint/2010/main" val="5948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 Detector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we draw, where need to know how to get touch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8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GuestureDetector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detector will let you capture all kinds of "gestures" from a tap, long press, down, move, up, etc.  </a:t>
            </a:r>
          </a:p>
          <a:p>
            <a:pPr lvl="1"/>
            <a:r>
              <a:rPr lang="en-US" dirty="0" smtClean="0"/>
              <a:t>We are only going to focus on the 3 we need today, where the use </a:t>
            </a:r>
            <a:r>
              <a:rPr lang="en-US" dirty="0" err="1" smtClean="0"/>
              <a:t>touchs</a:t>
            </a:r>
            <a:r>
              <a:rPr lang="en-US" dirty="0" smtClean="0"/>
              <a:t> the screen, moves their finger, and the lifts their finger.</a:t>
            </a:r>
          </a:p>
          <a:p>
            <a:pPr lvl="2"/>
            <a:r>
              <a:rPr lang="en-US" dirty="0" smtClean="0"/>
              <a:t>onPanStart, </a:t>
            </a:r>
            <a:r>
              <a:rPr lang="en-US" dirty="0" err="1" smtClean="0"/>
              <a:t>onPanUpdate</a:t>
            </a:r>
            <a:r>
              <a:rPr lang="en-US" dirty="0" smtClean="0"/>
              <a:t>, </a:t>
            </a:r>
            <a:r>
              <a:rPr lang="en-US" dirty="0" err="1" smtClean="0"/>
              <a:t>onPanEnd</a:t>
            </a:r>
            <a:r>
              <a:rPr lang="en-US" dirty="0" smtClean="0"/>
              <a:t>   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api.flutter.dev/flutter/widgets/GestureDetector-class.html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wrap </a:t>
            </a:r>
            <a:r>
              <a:rPr lang="en-US" dirty="0"/>
              <a:t>a </a:t>
            </a:r>
            <a:r>
              <a:rPr lang="en-US" dirty="0" err="1"/>
              <a:t>GestureDetector</a:t>
            </a:r>
            <a:r>
              <a:rPr lang="en-US" dirty="0"/>
              <a:t> </a:t>
            </a:r>
            <a:r>
              <a:rPr lang="en-US" dirty="0" smtClean="0"/>
              <a:t>around a widget that you want to detect.</a:t>
            </a:r>
          </a:p>
          <a:p>
            <a:pPr lvl="1"/>
            <a:r>
              <a:rPr lang="en-US" dirty="0" smtClean="0"/>
              <a:t>in our case, a </a:t>
            </a:r>
            <a:r>
              <a:rPr lang="en-US" dirty="0" err="1" smtClean="0"/>
              <a:t>customPaint</a:t>
            </a:r>
            <a:r>
              <a:rPr lang="en-US" dirty="0" smtClean="0"/>
              <a:t> widget (explained next section).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0783" y="6400799"/>
            <a:ext cx="8796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https://www.youtube.com/watch?v=WhVXkCFPmK4</a:t>
            </a:r>
            <a:r>
              <a:rPr lang="en-US" dirty="0"/>
              <a:t> </a:t>
            </a:r>
            <a:r>
              <a:rPr lang="en-US" dirty="0" err="1"/>
              <a:t>GestureDetector</a:t>
            </a:r>
            <a:r>
              <a:rPr lang="en-US" dirty="0"/>
              <a:t> (Widget of the Week)</a:t>
            </a:r>
          </a:p>
        </p:txBody>
      </p:sp>
    </p:spTree>
    <p:extLst>
      <p:ext uri="{BB962C8B-B14F-4D97-AF65-F5344CB8AC3E}">
        <p14:creationId xmlns:p14="http://schemas.microsoft.com/office/powerpoint/2010/main" val="47328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GuestureDetector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299" y="1825624"/>
            <a:ext cx="6021420" cy="4584903"/>
          </a:xfrm>
        </p:spPr>
        <p:txBody>
          <a:bodyPr>
            <a:normAutofit/>
          </a:bodyPr>
          <a:lstStyle/>
          <a:p>
            <a:r>
              <a:rPr lang="en-US" dirty="0" smtClean="0"/>
              <a:t>so for each of the three methods</a:t>
            </a:r>
          </a:p>
          <a:p>
            <a:pPr lvl="1"/>
            <a:r>
              <a:rPr lang="en-US" dirty="0" smtClean="0"/>
              <a:t>we get a "details" object.</a:t>
            </a:r>
          </a:p>
          <a:p>
            <a:pPr lvl="2"/>
            <a:r>
              <a:rPr lang="en-US" dirty="0" smtClean="0"/>
              <a:t>void </a:t>
            </a:r>
            <a:r>
              <a:rPr lang="en-US" dirty="0"/>
              <a:t>Function(</a:t>
            </a:r>
            <a:r>
              <a:rPr lang="en-US" dirty="0" err="1"/>
              <a:t>DragStartDetails</a:t>
            </a:r>
            <a:r>
              <a:rPr lang="en-US" dirty="0"/>
              <a:t> details</a:t>
            </a:r>
            <a:r>
              <a:rPr lang="en-US" dirty="0" smtClean="0"/>
              <a:t>);</a:t>
            </a:r>
          </a:p>
          <a:p>
            <a:pPr lvl="2"/>
            <a:r>
              <a:rPr lang="en-US" dirty="0"/>
              <a:t>void Function(</a:t>
            </a:r>
            <a:r>
              <a:rPr lang="en-US" dirty="0" err="1"/>
              <a:t>DragEndDetails</a:t>
            </a:r>
            <a:r>
              <a:rPr lang="en-US" dirty="0"/>
              <a:t> details</a:t>
            </a:r>
            <a:r>
              <a:rPr lang="en-US" dirty="0" smtClean="0"/>
              <a:t>);</a:t>
            </a:r>
          </a:p>
          <a:p>
            <a:pPr lvl="2"/>
            <a:r>
              <a:rPr lang="en-US" dirty="0"/>
              <a:t>void Function(</a:t>
            </a:r>
            <a:r>
              <a:rPr lang="en-US" dirty="0" err="1"/>
              <a:t>DragUpdateDetails</a:t>
            </a:r>
            <a:r>
              <a:rPr lang="en-US" dirty="0"/>
              <a:t> details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it provides information</a:t>
            </a:r>
          </a:p>
          <a:p>
            <a:pPr lvl="2"/>
            <a:r>
              <a:rPr lang="en-US" dirty="0" err="1" smtClean="0"/>
              <a:t>globalPosition</a:t>
            </a:r>
            <a:r>
              <a:rPr lang="en-US" dirty="0" smtClean="0"/>
              <a:t>  offset object, which has x and y for the whole screen</a:t>
            </a:r>
          </a:p>
          <a:p>
            <a:pPr lvl="2"/>
            <a:r>
              <a:rPr lang="en-US" dirty="0" err="1" smtClean="0"/>
              <a:t>localPosotion</a:t>
            </a:r>
            <a:r>
              <a:rPr lang="en-US" dirty="0" smtClean="0"/>
              <a:t>  offset object, which has x and y for inside the widget we are looking at.</a:t>
            </a:r>
          </a:p>
          <a:p>
            <a:pPr lvl="2"/>
            <a:r>
              <a:rPr lang="en-US" dirty="0" smtClean="0"/>
              <a:t>a timestamp duration if you need</a:t>
            </a:r>
          </a:p>
          <a:p>
            <a:pPr lvl="2"/>
            <a:r>
              <a:rPr lang="en-US" dirty="0" smtClean="0"/>
              <a:t>Update also includes a delta offset how move it moved.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860262" y="1671738"/>
            <a:ext cx="4493538" cy="440120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body: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GestureDetector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onPanUpdate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(details)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//moved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onPanStart: (details)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//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touch down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onPanEnd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(details) {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//touch up.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CustomPaint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size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Size.</a:t>
            </a:r>
            <a:r>
              <a:rPr lang="en-US" altLang="en-US" sz="2000" i="1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infinite</a:t>
            </a:r>
            <a:r>
              <a:rPr lang="en-US" altLang="en-US" sz="2000" dirty="0" smtClean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5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Offset information.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Offset information for the </a:t>
            </a:r>
            <a:r>
              <a:rPr lang="en-US" dirty="0" err="1" smtClean="0"/>
              <a:t>localposition</a:t>
            </a:r>
            <a:endParaRPr lang="en-US" dirty="0"/>
          </a:p>
          <a:p>
            <a:pPr lvl="1"/>
            <a:r>
              <a:rPr lang="en-US" dirty="0" smtClean="0"/>
              <a:t>start those points in a list.</a:t>
            </a:r>
          </a:p>
          <a:p>
            <a:pPr lvl="2"/>
            <a:r>
              <a:rPr lang="en-US" dirty="0" smtClean="0"/>
              <a:t>Flutter doesn't have a simple to draw on a image and then display it, like the  android draw demo (that I could find).  </a:t>
            </a:r>
          </a:p>
          <a:p>
            <a:pPr lvl="2"/>
            <a:r>
              <a:rPr lang="en-US" dirty="0" smtClean="0"/>
              <a:t>so we have to draw everything every time the screen is </a:t>
            </a:r>
            <a:r>
              <a:rPr lang="en-US" dirty="0" err="1" smtClean="0"/>
              <a:t>redawn</a:t>
            </a:r>
            <a:endParaRPr lang="en-US" dirty="0" smtClean="0"/>
          </a:p>
          <a:p>
            <a:r>
              <a:rPr lang="en-US" dirty="0" smtClean="0"/>
              <a:t>So we have a list of </a:t>
            </a:r>
            <a:r>
              <a:rPr lang="en-US" dirty="0" err="1" smtClean="0"/>
              <a:t>drawingPoints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List&lt;</a:t>
            </a:r>
            <a:r>
              <a:rPr lang="en-US" dirty="0" err="1" smtClean="0"/>
              <a:t>DrawingPoints</a:t>
            </a:r>
            <a:r>
              <a:rPr lang="en-US" dirty="0" smtClean="0"/>
              <a:t>&gt;  points = [];  </a:t>
            </a:r>
          </a:p>
          <a:p>
            <a:r>
              <a:rPr lang="en-US" dirty="0" err="1" smtClean="0"/>
              <a:t>DrawingPoints</a:t>
            </a:r>
            <a:r>
              <a:rPr lang="en-US" dirty="0" smtClean="0"/>
              <a:t> will hold a offset and a paint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GuestureDetector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 each one, we need to store information</a:t>
            </a:r>
          </a:p>
          <a:p>
            <a:r>
              <a:rPr lang="en-US" dirty="0" smtClean="0"/>
              <a:t>the position (</a:t>
            </a:r>
            <a:r>
              <a:rPr lang="en-US" dirty="0" err="1" smtClean="0"/>
              <a:t>ie</a:t>
            </a:r>
            <a:r>
              <a:rPr lang="en-US" dirty="0" smtClean="0"/>
              <a:t> offset) </a:t>
            </a:r>
          </a:p>
          <a:p>
            <a:r>
              <a:rPr lang="en-US" dirty="0" smtClean="0"/>
              <a:t>paint object to draw with</a:t>
            </a:r>
          </a:p>
          <a:p>
            <a:endParaRPr lang="en-US" dirty="0"/>
          </a:p>
          <a:p>
            <a:r>
              <a:rPr lang="en-US" dirty="0" smtClean="0"/>
              <a:t>It's wrapped in a </a:t>
            </a:r>
            <a:r>
              <a:rPr lang="en-US" dirty="0" err="1" smtClean="0"/>
              <a:t>setState</a:t>
            </a:r>
            <a:r>
              <a:rPr lang="en-US" dirty="0" smtClean="0"/>
              <a:t>, so it so the </a:t>
            </a:r>
            <a:r>
              <a:rPr lang="en-US" dirty="0" err="1" smtClean="0"/>
              <a:t>CustomPainter</a:t>
            </a:r>
            <a:r>
              <a:rPr lang="en-US" dirty="0" smtClean="0"/>
              <a:t> will get called and draw the new points.</a:t>
            </a:r>
            <a:endParaRPr lang="en-US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2877909"/>
            <a:ext cx="5984331" cy="224676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onPanStart: (details)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.add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DrawingPoints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points: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details.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localPosition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..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strokeCap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strokeCap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selectedColor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.withOpacity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opacity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..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strokeWidth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strokeWidth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6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CustomPaint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Paint objects too.</a:t>
            </a:r>
          </a:p>
        </p:txBody>
      </p:sp>
    </p:spTree>
    <p:extLst>
      <p:ext uri="{BB962C8B-B14F-4D97-AF65-F5344CB8AC3E}">
        <p14:creationId xmlns:p14="http://schemas.microsoft.com/office/powerpoint/2010/main" val="298270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CustomPaint</a:t>
            </a:r>
            <a:r>
              <a:rPr lang="en-US" dirty="0" smtClean="0"/>
              <a:t> widget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widget that provides a canvas on which to draw during the paint phase.</a:t>
            </a:r>
          </a:p>
          <a:p>
            <a:r>
              <a:rPr lang="en-US" dirty="0" smtClean="0"/>
              <a:t>It takes a painter: </a:t>
            </a:r>
            <a:r>
              <a:rPr lang="en-US" dirty="0" err="1" smtClean="0"/>
              <a:t>CustomPainter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you likely need a size: </a:t>
            </a:r>
          </a:p>
          <a:p>
            <a:pPr lvl="1"/>
            <a:r>
              <a:rPr lang="en-US" dirty="0" smtClean="0"/>
              <a:t>You could even include a child:  where the widgets would be the </a:t>
            </a:r>
            <a:r>
              <a:rPr lang="en-US" dirty="0" err="1" smtClean="0"/>
              <a:t>forground</a:t>
            </a:r>
            <a:r>
              <a:rPr lang="en-US" dirty="0" smtClean="0"/>
              <a:t> and the </a:t>
            </a:r>
            <a:r>
              <a:rPr lang="en-US" dirty="0" err="1" smtClean="0"/>
              <a:t>CustomPainter</a:t>
            </a:r>
            <a:r>
              <a:rPr lang="en-US" dirty="0" smtClean="0"/>
              <a:t> draws a background.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31521" y="4775701"/>
            <a:ext cx="8015594" cy="132343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CustomPaint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size: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Size.</a:t>
            </a:r>
            <a:r>
              <a:rPr kumimoji="0" lang="en-US" altLang="en-US" sz="2000" b="0" i="1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infinite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painter: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DrawingPainter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8877" y="6488668"/>
            <a:ext cx="810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www.youtube.com/watch?v=kp14Y4uHpHs</a:t>
            </a:r>
            <a:r>
              <a:rPr lang="en-US" dirty="0" smtClean="0"/>
              <a:t> </a:t>
            </a:r>
            <a:r>
              <a:rPr lang="en-US" dirty="0" err="1" smtClean="0"/>
              <a:t>CustomPaint</a:t>
            </a:r>
            <a:r>
              <a:rPr lang="en-US" dirty="0" smtClean="0"/>
              <a:t> Widget of the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0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7729</TotalTime>
  <Words>1339</Words>
  <Application>Microsoft Office PowerPoint</Application>
  <PresentationFormat>Widescreen</PresentationFormat>
  <Paragraphs>151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Tahoma</vt:lpstr>
      <vt:lpstr>Office Theme</vt:lpstr>
      <vt:lpstr>Cosc 4735</vt:lpstr>
      <vt:lpstr>Draw Demo example.</vt:lpstr>
      <vt:lpstr>Gesture Detector</vt:lpstr>
      <vt:lpstr>GuestureDetector</vt:lpstr>
      <vt:lpstr>GuestureDetector (2)</vt:lpstr>
      <vt:lpstr>Offset information.</vt:lpstr>
      <vt:lpstr>GuestureDetector (3)</vt:lpstr>
      <vt:lpstr>CustomPaint class</vt:lpstr>
      <vt:lpstr>CustomPaint widget</vt:lpstr>
      <vt:lpstr>CustomPainter class.</vt:lpstr>
      <vt:lpstr>Canvas object</vt:lpstr>
      <vt:lpstr>Paint object</vt:lpstr>
      <vt:lpstr>Now we can draw</vt:lpstr>
      <vt:lpstr>The rest</vt:lpstr>
      <vt:lpstr>Bottom Navigation</vt:lpstr>
      <vt:lpstr>Bottom Navigation (2)</vt:lpstr>
      <vt:lpstr>draw 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46</cp:revision>
  <dcterms:created xsi:type="dcterms:W3CDTF">2020-04-21T15:21:35Z</dcterms:created>
  <dcterms:modified xsi:type="dcterms:W3CDTF">2023-03-16T16:31:19Z</dcterms:modified>
</cp:coreProperties>
</file>