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81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8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6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9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3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3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7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6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0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31D4D-25ED-4B1E-853B-9148F862192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70FF-DAD8-4B42-AC36-206ED30F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5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lutter.de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lutter.dev/docs/get-started/insta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lutter.dev/docs/get-started/flutter-for/android-dev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lutter.dev/docs/get-started/install" TargetMode="External"/><Relationship Id="rId7" Type="http://schemas.openxmlformats.org/officeDocument/2006/relationships/hyperlink" Target="https://pub.dartlang.org/flutter" TargetMode="External"/><Relationship Id="rId2" Type="http://schemas.openxmlformats.org/officeDocument/2006/relationships/hyperlink" Target="https://developers.googleblog.com/2018/12/flutter-10-googles-portable-ui-toolki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lutter.dev/docs/resources/bootstrap-into-dart" TargetMode="External"/><Relationship Id="rId5" Type="http://schemas.openxmlformats.org/officeDocument/2006/relationships/hyperlink" Target="https://flutter.dev/docs/reference/tutorials" TargetMode="External"/><Relationship Id="rId4" Type="http://schemas.openxmlformats.org/officeDocument/2006/relationships/hyperlink" Target="https://codelabs.developers.google.com/codelabs/first-flutter-app-pt1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Flutter</a:t>
            </a:r>
          </a:p>
          <a:p>
            <a:r>
              <a:rPr lang="en-US" dirty="0" smtClean="0"/>
              <a:t>(cross platform) </a:t>
            </a:r>
          </a:p>
          <a:p>
            <a:r>
              <a:rPr lang="en-US" dirty="0" smtClean="0"/>
              <a:t>A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0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Flutter?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Flutter is Google’s UI toolkit for building beautiful, natively compiled applications for </a:t>
            </a:r>
            <a:r>
              <a:rPr lang="en-US" dirty="0" smtClean="0"/>
              <a:t>mobile (iOS and Android), </a:t>
            </a:r>
            <a:r>
              <a:rPr lang="en-US" dirty="0"/>
              <a:t>web, and </a:t>
            </a:r>
            <a:r>
              <a:rPr lang="en-US" dirty="0" smtClean="0"/>
              <a:t>desktop (windows, </a:t>
            </a:r>
            <a:r>
              <a:rPr lang="en-US" dirty="0" err="1" smtClean="0"/>
              <a:t>macOS</a:t>
            </a:r>
            <a:r>
              <a:rPr lang="en-US" dirty="0" smtClean="0"/>
              <a:t>, and Linux) </a:t>
            </a:r>
            <a:r>
              <a:rPr lang="en-US" dirty="0"/>
              <a:t>from a single codebase. </a:t>
            </a:r>
          </a:p>
          <a:p>
            <a:pPr lvl="1"/>
            <a:r>
              <a:rPr lang="en-US" dirty="0" smtClean="0">
                <a:hlinkClick r:id="rId2"/>
              </a:rPr>
              <a:t>https://flutter.dev/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Expressive, beautiful UIs</a:t>
            </a:r>
          </a:p>
          <a:p>
            <a:pPr lvl="2"/>
            <a:r>
              <a:rPr lang="en-US" dirty="0" smtClean="0"/>
              <a:t>Delight your users with Flutter's built-in beautiful Material Design and Cupertino (iOS-flavor) widgets, rich motion APIs, smooth natural scrolling, and platform awareness. </a:t>
            </a:r>
          </a:p>
          <a:p>
            <a:pPr lvl="1"/>
            <a:r>
              <a:rPr lang="en-US" b="1" dirty="0" smtClean="0"/>
              <a:t>Native Performance</a:t>
            </a:r>
          </a:p>
          <a:p>
            <a:pPr lvl="2"/>
            <a:r>
              <a:rPr lang="en-US" dirty="0" smtClean="0"/>
              <a:t>Flutter’s widgets incorporate all critical platform differences such as scrolling, navigation, icons and fonts to provide full native performance on both iOS and Android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1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Flutter is a separate language that needs to be installed.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flutter.dev/docs/get-started/install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 windows, easiest way is </a:t>
            </a:r>
            <a:r>
              <a:rPr lang="en-US" dirty="0"/>
              <a:t>to </a:t>
            </a:r>
            <a:endParaRPr lang="en-US" dirty="0" smtClean="0"/>
          </a:p>
          <a:p>
            <a:pPr lvl="2"/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clone https://github.com/flutter/flutter.git -b </a:t>
            </a:r>
            <a:r>
              <a:rPr lang="en-US" dirty="0" smtClean="0"/>
              <a:t>stable </a:t>
            </a:r>
          </a:p>
          <a:p>
            <a:pPr lvl="2"/>
            <a:r>
              <a:rPr lang="en-US" dirty="0" smtClean="0"/>
              <a:t>creates a flutter directory, you need to add it to the path</a:t>
            </a:r>
            <a:r>
              <a:rPr lang="en-US" dirty="0"/>
              <a:t>. From the Start search bar, enter ‘</a:t>
            </a:r>
            <a:r>
              <a:rPr lang="en-US" dirty="0" err="1"/>
              <a:t>env</a:t>
            </a:r>
            <a:r>
              <a:rPr lang="en-US" dirty="0"/>
              <a:t>’ and select </a:t>
            </a:r>
            <a:r>
              <a:rPr lang="en-US" b="1" dirty="0"/>
              <a:t>Edit environment variables for your account</a:t>
            </a:r>
            <a:r>
              <a:rPr lang="en-US" dirty="0" smtClean="0"/>
              <a:t>. </a:t>
            </a:r>
          </a:p>
          <a:p>
            <a:pPr lvl="3"/>
            <a:r>
              <a:rPr lang="en-US" dirty="0" smtClean="0"/>
              <a:t>add  </a:t>
            </a:r>
            <a:r>
              <a:rPr lang="en-US" dirty="0" err="1" smtClean="0"/>
              <a:t>fullpath</a:t>
            </a:r>
            <a:r>
              <a:rPr lang="en-US" dirty="0" smtClean="0"/>
              <a:t> </a:t>
            </a:r>
            <a:r>
              <a:rPr lang="en-US" dirty="0"/>
              <a:t>to flutter\bin  </a:t>
            </a:r>
            <a:r>
              <a:rPr lang="en-US" dirty="0" smtClean="0"/>
              <a:t>(C</a:t>
            </a:r>
            <a:r>
              <a:rPr lang="en-US" dirty="0"/>
              <a:t>:\</a:t>
            </a:r>
            <a:r>
              <a:rPr lang="en-US" dirty="0" smtClean="0"/>
              <a:t>Android\flutter\bin)</a:t>
            </a:r>
          </a:p>
          <a:p>
            <a:pPr lvl="2"/>
            <a:r>
              <a:rPr lang="en-US" dirty="0" smtClean="0"/>
              <a:t>Also make sure android </a:t>
            </a:r>
            <a:r>
              <a:rPr lang="en-US" dirty="0"/>
              <a:t>is in the path, C:\</a:t>
            </a:r>
            <a:r>
              <a:rPr lang="en-US" dirty="0" smtClean="0"/>
              <a:t>Android\android-sdk\platform-tools  </a:t>
            </a:r>
            <a:endParaRPr lang="en-US" dirty="0"/>
          </a:p>
          <a:p>
            <a:pPr lvl="1"/>
            <a:r>
              <a:rPr lang="en-US" dirty="0" smtClean="0"/>
              <a:t>and then integrated into Android Studio or VS code ( or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 studio configure-&gt;plugins add flutter (and dart)</a:t>
            </a:r>
          </a:p>
          <a:p>
            <a:pPr lvl="1"/>
            <a:r>
              <a:rPr lang="en-US" dirty="0" smtClean="0"/>
              <a:t>on the command line:  flutter doctor</a:t>
            </a:r>
          </a:p>
          <a:p>
            <a:pPr lvl="2"/>
            <a:r>
              <a:rPr lang="en-US" dirty="0" smtClean="0"/>
              <a:t>It should tell everything is okay (except maybe a device)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6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Flutter for Android Developers.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https://flutter.dev/docs/get-started/flutter-for/android-devs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Android, the View is the foundation of everything that shows up on the screen. Buttons, toolbars, and inputs, everything is a View. </a:t>
            </a:r>
          </a:p>
          <a:p>
            <a:r>
              <a:rPr lang="en-US" dirty="0" smtClean="0"/>
              <a:t>In Flutter, the rough equivalent to a View is a Widget. Widgets don’t map exactly to Android views, but while you’re getting acquainted with how Flutter works you can think of them as “the way you declare and construct UI”.</a:t>
            </a:r>
          </a:p>
          <a:p>
            <a:pPr lvl="1"/>
            <a:r>
              <a:rPr lang="en-US" dirty="0" smtClean="0"/>
              <a:t>widgets have a different lifespan: they are immutable and only exist until they need to be changed. </a:t>
            </a:r>
          </a:p>
          <a:p>
            <a:pPr lvl="1"/>
            <a:r>
              <a:rPr lang="en-US" dirty="0" smtClean="0"/>
              <a:t>Whenever widgets or their state change, Flutter’s framework creates a new tree of widget instances. </a:t>
            </a:r>
          </a:p>
          <a:p>
            <a:pPr lvl="1"/>
            <a:r>
              <a:rPr lang="en-US" dirty="0" smtClean="0"/>
              <a:t>In comparison, an Android view is drawn once and does not redraw until invalidate is called.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3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Flutter for Android Developers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Flutter’s widgets are lightweight, in part due to their immutability. </a:t>
            </a:r>
          </a:p>
          <a:p>
            <a:pPr lvl="1"/>
            <a:r>
              <a:rPr lang="en-US" dirty="0" smtClean="0"/>
              <a:t>Because they aren’t views themselves, and aren’t directly drawing anything, but rather are a description of the UI and its semantics that get “inflated” into actual view objects under the hood.</a:t>
            </a:r>
          </a:p>
          <a:p>
            <a:r>
              <a:rPr lang="en-US" dirty="0" smtClean="0"/>
              <a:t>Flutter includes the Material Components library. </a:t>
            </a:r>
          </a:p>
          <a:p>
            <a:pPr lvl="1"/>
            <a:r>
              <a:rPr lang="en-US" dirty="0" smtClean="0"/>
              <a:t>These are widgets that implement the Material Design guidelines. Material Design is a flexible design system optimized for all platforms, including iOS.</a:t>
            </a:r>
          </a:p>
          <a:p>
            <a:r>
              <a:rPr lang="en-US" dirty="0" smtClean="0"/>
              <a:t>Flutter is flexible and expressive enough to implement any design language. </a:t>
            </a:r>
          </a:p>
          <a:p>
            <a:pPr lvl="1"/>
            <a:r>
              <a:rPr lang="en-US" dirty="0" smtClean="0"/>
              <a:t>For example, on iOS, you can use the Cupertino widgets to produce an interface that looks like Apple’s iOS design language.</a:t>
            </a:r>
          </a:p>
        </p:txBody>
      </p:sp>
    </p:spTree>
    <p:extLst>
      <p:ext uri="{BB962C8B-B14F-4D97-AF65-F5344CB8AC3E}">
        <p14:creationId xmlns:p14="http://schemas.microsoft.com/office/powerpoint/2010/main" val="21066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Flutter cross-platform.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once, compile many</a:t>
            </a:r>
          </a:p>
          <a:p>
            <a:pPr lvl="1"/>
            <a:r>
              <a:rPr lang="en-US" dirty="0" smtClean="0"/>
              <a:t>Android</a:t>
            </a:r>
          </a:p>
          <a:p>
            <a:pPr lvl="1"/>
            <a:r>
              <a:rPr lang="en-US" dirty="0" smtClean="0"/>
              <a:t>IOS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Mac</a:t>
            </a:r>
          </a:p>
          <a:p>
            <a:pPr lvl="1"/>
            <a:r>
              <a:rPr lang="en-US" dirty="0" smtClean="0"/>
              <a:t>Web</a:t>
            </a:r>
            <a:endParaRPr lang="en-US" dirty="0"/>
          </a:p>
          <a:p>
            <a:r>
              <a:rPr lang="en-US" dirty="0" smtClean="0"/>
              <a:t>Most with no changes to your code.  </a:t>
            </a:r>
          </a:p>
          <a:p>
            <a:pPr lvl="1"/>
            <a:r>
              <a:rPr lang="en-US" dirty="0" smtClean="0"/>
              <a:t>Some specific items that require keys (maps for example), require special code for android, then different code for IOS, and different code for web.  </a:t>
            </a:r>
            <a:endParaRPr lang="en-US" dirty="0"/>
          </a:p>
          <a:p>
            <a:r>
              <a:rPr lang="en-US" sz="1200" dirty="0" smtClean="0"/>
              <a:t>Currently </a:t>
            </a:r>
            <a:r>
              <a:rPr lang="en-US" sz="1200" dirty="0"/>
              <a:t>(March 2023)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73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8579" y="1408386"/>
            <a:ext cx="10765221" cy="4768577"/>
          </a:xfrm>
        </p:spPr>
        <p:txBody>
          <a:bodyPr>
            <a:normAutofit/>
          </a:bodyPr>
          <a:lstStyle/>
          <a:p>
            <a:r>
              <a:rPr lang="en-US" dirty="0" smtClean="0"/>
              <a:t>Dart is the native language used </a:t>
            </a:r>
            <a:r>
              <a:rPr lang="en-US" dirty="0" smtClean="0"/>
              <a:t>by Flutter.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 smtClean="0"/>
              <a:t>had its first ever release of Flutter 1.0 , December 2018.  Flutter 2.0 March 2021, Flutter 3.0 May 2022. </a:t>
            </a:r>
          </a:p>
          <a:p>
            <a:pPr lvl="1"/>
            <a:r>
              <a:rPr lang="en-US" dirty="0" smtClean="0"/>
              <a:t>Dart is the programming language used to code Flutter apps. 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Jump to the Dart language from here and then come back.</a:t>
            </a:r>
          </a:p>
        </p:txBody>
      </p:sp>
    </p:spTree>
    <p:extLst>
      <p:ext uri="{BB962C8B-B14F-4D97-AF65-F5344CB8AC3E}">
        <p14:creationId xmlns:p14="http://schemas.microsoft.com/office/powerpoint/2010/main" val="242829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https://flutter.dev/</a:t>
            </a:r>
          </a:p>
          <a:p>
            <a:r>
              <a:rPr lang="en-US" dirty="0" smtClean="0">
                <a:hlinkClick r:id="rId3"/>
              </a:rPr>
              <a:t>https://flutter.dev/docs/get-started/install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https://codelabs.developers.google.com/codelabs/first-flutter-app-pt1/</a:t>
            </a:r>
            <a:r>
              <a:rPr lang="en-US" dirty="0" smtClean="0"/>
              <a:t> </a:t>
            </a:r>
          </a:p>
          <a:p>
            <a:r>
              <a:rPr lang="en-US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flutter.dev/docs/reference/tutorials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6"/>
              </a:rPr>
              <a:t>https://flutter.dev/docs/resources/bootstrap-into-dart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7"/>
              </a:rPr>
              <a:t>https://pub.dartlang.org/flutter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1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636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Cosc 4735</vt:lpstr>
      <vt:lpstr>What is Flutter?</vt:lpstr>
      <vt:lpstr>installation.</vt:lpstr>
      <vt:lpstr>Flutter for Android Developers.</vt:lpstr>
      <vt:lpstr>Flutter for Android Developers (2)</vt:lpstr>
      <vt:lpstr>Flutter cross-platform.</vt:lpstr>
      <vt:lpstr>Dart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36</cp:revision>
  <dcterms:created xsi:type="dcterms:W3CDTF">2019-04-19T19:40:00Z</dcterms:created>
  <dcterms:modified xsi:type="dcterms:W3CDTF">2023-03-13T14:16:24Z</dcterms:modified>
</cp:coreProperties>
</file>